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6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367-6F8E-4A09-96C7-18142F60A1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CABE-31CC-467D-A681-C1A25047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charCode</a:t>
            </a:r>
            <a:r>
              <a:rPr lang="en-US" dirty="0"/>
              <a:t> can be converted to a character using </a:t>
            </a:r>
            <a:r>
              <a:rPr lang="en-US" b="1" i="1" dirty="0" err="1"/>
              <a:t>String.fromCharCode</a:t>
            </a:r>
            <a:r>
              <a:rPr lang="en-US" b="1" i="1" dirty="0"/>
              <a:t>(</a:t>
            </a:r>
            <a:r>
              <a:rPr lang="en-US" b="1" i="1" dirty="0" err="1"/>
              <a:t>charCode</a:t>
            </a:r>
            <a:r>
              <a:rPr lang="en-US" b="1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CABE-31CC-467D-A681-C1A250476E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3FC-0B8B-4B65-86AD-A64372BF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A4D8-5700-41B8-9694-317954AE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8DE-6AA0-4DDA-B986-7A5C733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7AD3-0C6E-4A53-9061-B3A2B79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395-ECC3-49F1-81D1-77A0935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7FD-1536-4CFA-A007-2315AE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618-6388-4A26-8EBB-9F0133B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25F-1DFF-4275-8DC5-C6555BB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3483-384D-4EFA-BC8E-70E293C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FC9-0798-4046-A9F2-8B1C6A4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69932-485B-452D-9DF8-9D254A033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29DB-E721-44F9-B0F6-E76C1690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94B-C9C6-4A65-B011-CD530B57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1B5-526A-4DB6-8D49-E016026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99D-12A9-44B0-BF0B-B773C62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2C0-F697-4C37-9914-C0938EA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69-8D34-41F8-8885-3BD08B5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3D6C-AA14-48BA-AF2D-0732EAC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A2B-1C28-408E-A83B-22F20C5C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ADC-27DC-4A93-A0DE-293BA21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4F9-5AE3-41A2-B4A8-9ACEA31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BFC4-8FF6-4FAB-ABF7-8A5FC80D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FAD0-347A-4273-892A-C2E105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844D-6DC2-4E6E-8750-27F4B268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D41-8F3E-4777-869D-234E242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1DA-39BF-49B2-8563-BF2CDE9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8CF-98E1-47DE-8365-30937467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2B9-6766-4EA6-BB1B-5AA7F95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7CEB-9983-4B7B-8F53-D7DEDD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81E7-3006-4AE0-9CB6-8E7805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51E0-D997-4CBA-9F86-EC782BE5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EA3-567C-4745-B5FE-E16FCCC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0E92-056E-4594-A0E7-A23CEB0A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33DF-A9D5-4ABE-BE35-7DD44768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7683-3C4C-4D25-8D4B-C770F34D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3D61-67EC-4949-B797-D2375EEB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8A27-AF23-4AC9-B318-770D242A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522D-DE85-4B6E-BCD8-719F132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6C24-CFF4-43BD-9BDF-41D0EB53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712-1438-41AC-B4E2-9E3E0BE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0DB9-9293-45C5-90FB-1C200E4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E14D-0960-48E8-B896-05F060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19C77-C564-4BB4-B0F3-F9F1BD9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7121-359B-4A94-9815-BF6A535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9BB4-86A3-461D-AC93-632419F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F873-9402-42E7-AB5B-4424ECE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316-FBCE-4AA2-900E-3B98F9F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D31-7100-470F-BDB6-71F19323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A997-9376-482D-9394-124F4F0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331D-E878-4797-B368-9E2CC9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D695-0B12-45CB-94D6-28A7B46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FCFC-D37E-4406-88BE-84EF88E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4DD-E5F1-4DE8-9F2B-C8A8F1C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3B3F-5592-4498-89E8-46AC43D4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2E0-3992-40A8-86F4-02ABC415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DBBA-6FF3-40C1-9516-355A28A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E855-ACE7-4C15-B435-71A8FCA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AE9-50EE-42CC-8B9C-7788CE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E76C-3DFC-472B-A199-6E8C6B8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5E45-25D6-46B4-8067-BD669481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D344-FDC5-492B-8573-2DF55E69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ACA9-DAE5-429A-8A69-9455D79F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FBD-B376-465C-983D-E6DBC01E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commonly used properties in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B4E1-6CC6-46D2-BB77-8A817007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16573"/>
            <a:ext cx="12192000" cy="2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b="1" i="1" dirty="0"/>
              <a:t>slice(start, end)</a:t>
            </a:r>
            <a:r>
              <a:rPr lang="en-US" dirty="0"/>
              <a:t>,</a:t>
            </a:r>
            <a:r>
              <a:rPr lang="en-US" b="1" i="1" dirty="0"/>
              <a:t> substring(start, end)</a:t>
            </a:r>
            <a:r>
              <a:rPr lang="en-US" dirty="0"/>
              <a:t>, and</a:t>
            </a:r>
            <a:r>
              <a:rPr lang="en-US" b="1" i="1" dirty="0"/>
              <a:t> </a:t>
            </a:r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string and returns it </a:t>
            </a:r>
            <a:r>
              <a:rPr lang="en-US" b="1" i="1" dirty="0"/>
              <a:t>as a new string</a:t>
            </a:r>
          </a:p>
          <a:p>
            <a:r>
              <a:rPr lang="en-US" b="1" i="1" dirty="0"/>
              <a:t>start</a:t>
            </a:r>
            <a:r>
              <a:rPr lang="en-US" dirty="0"/>
              <a:t> is the index to start at</a:t>
            </a:r>
          </a:p>
          <a:p>
            <a:r>
              <a:rPr lang="en-US" dirty="0"/>
              <a:t>(Optional) </a:t>
            </a:r>
            <a:r>
              <a:rPr lang="en-US" b="1" i="1" dirty="0"/>
              <a:t>end</a:t>
            </a:r>
            <a:r>
              <a:rPr lang="en-US" dirty="0"/>
              <a:t>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count up from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D878F-3332-4F1D-AE59-07ED46A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177"/>
            <a:ext cx="6096000" cy="903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A51326-DFB8-53EA-7D7D-6548D584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41727"/>
            <a:ext cx="6096000" cy="18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5928-DCA5-EE00-1FEB-58ED9B7D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144"/>
            <a:ext cx="12192000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value is negative, we count from the end of the string</a:t>
            </a:r>
          </a:p>
          <a:p>
            <a:r>
              <a:rPr lang="en-US" dirty="0"/>
              <a:t>To slice out “com” we would need to count back 3 characters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77C6F10-364C-37F4-808D-A40AD432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3619343"/>
            <a:ext cx="5985164" cy="323865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79976D-A804-12D6-D90E-2E5E6381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1689"/>
            <a:ext cx="6206837" cy="3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F403C-D885-4D89-9567-B25A86F7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891"/>
            <a:ext cx="6096000" cy="19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C7EB3-1344-444B-A575-60039D7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7" y="1752119"/>
            <a:ext cx="9726706" cy="5105881"/>
          </a:xfrm>
        </p:spPr>
      </p:pic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 </a:t>
            </a:r>
            <a:r>
              <a:rPr lang="en-US" dirty="0"/>
              <a:t>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BDB74-F1E3-4C59-9E94-D51436DF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09"/>
            <a:ext cx="6096000" cy="1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ACD1-71BA-4161-8796-38692D00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301424"/>
            <a:ext cx="11219330" cy="55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B42A2-D61D-4BDB-890E-2E582317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3" y="2896173"/>
            <a:ext cx="7987553" cy="3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Just like we can take substrings of larger strings, we can also replace substrings with other strings</a:t>
            </a:r>
          </a:p>
          <a:p>
            <a:r>
              <a:rPr lang="en-US" dirty="0"/>
              <a:t>We can use the </a:t>
            </a:r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 </a:t>
            </a:r>
            <a:r>
              <a:rPr lang="en-US" dirty="0"/>
              <a:t>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b="1" i="1" dirty="0" err="1"/>
              <a:t>searchValue</a:t>
            </a:r>
            <a:r>
              <a:rPr lang="en-US" dirty="0"/>
              <a:t> with a </a:t>
            </a:r>
            <a:r>
              <a:rPr lang="en-US" b="1" i="1" dirty="0" err="1"/>
              <a:t>newValue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10F13-FB17-415B-9150-050CCA28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3489"/>
            <a:ext cx="12192000" cy="41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i="1" dirty="0" err="1"/>
              <a:t>toUpperCase</a:t>
            </a:r>
            <a:r>
              <a:rPr lang="en-US" b="1" i="1" dirty="0"/>
              <a:t>()</a:t>
            </a:r>
            <a:r>
              <a:rPr lang="en-US" dirty="0"/>
              <a:t> to change a string to all caps</a:t>
            </a:r>
          </a:p>
          <a:p>
            <a:r>
              <a:rPr lang="en-US" dirty="0"/>
              <a:t>No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AB6FE-DB8C-4F71-AA4D-F88C179F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319"/>
            <a:ext cx="12192000" cy="39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 to convert a string to all lowercase </a:t>
            </a:r>
          </a:p>
          <a:p>
            <a:r>
              <a:rPr lang="en-US" dirty="0"/>
              <a:t>No parameters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E07E-1BF6-45B3-95F1-A34C0F4F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3340856"/>
            <a:ext cx="10999694" cy="35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With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, we can add as many strings as we want all at once</a:t>
            </a:r>
          </a:p>
          <a:p>
            <a:r>
              <a:rPr lang="en-US" dirty="0"/>
              <a:t>We can use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 instead of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06A97-8EED-4422-BB8B-1894AE19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729"/>
            <a:ext cx="6096000" cy="27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</a:t>
            </a:r>
            <a:r>
              <a:rPr lang="en-US" b="1" i="1" dirty="0"/>
              <a:t>trim()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10BD-DF19-415A-8096-C4645AC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3153"/>
            <a:ext cx="12192000" cy="25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9E0FE-2435-4AB1-86E9-0BA80520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6"/>
            <a:ext cx="12192000" cy="2580252"/>
          </a:xfrm>
        </p:spPr>
      </p:pic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b="1" i="1" dirty="0" err="1"/>
              <a:t>padStart</a:t>
            </a:r>
            <a:r>
              <a:rPr lang="en-US" b="1" i="1" dirty="0"/>
              <a:t>() </a:t>
            </a:r>
            <a:r>
              <a:rPr lang="en-US" dirty="0"/>
              <a:t>and </a:t>
            </a:r>
            <a:r>
              <a:rPr lang="en-US" b="1" i="1" dirty="0" err="1"/>
              <a:t>padEnd</a:t>
            </a:r>
            <a:r>
              <a:rPr lang="en-US" b="1" i="1" dirty="0"/>
              <a:t>() </a:t>
            </a:r>
            <a:r>
              <a:rPr lang="en-US" dirty="0"/>
              <a:t>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DEEF-0BBB-458E-A57C-C89EFD3D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520"/>
            <a:ext cx="12192000" cy="38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C8CF-EED3-4284-911D-744778E1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0872"/>
            <a:ext cx="12192000" cy="1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similar to </a:t>
            </a:r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, but adds to the end of the string instead of the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07AFE-C8BF-4BE1-AE60-E184C2E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315"/>
            <a:ext cx="12192000" cy="39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7310-2D4A-4DAC-82E2-90004B7E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079"/>
            <a:ext cx="6096000" cy="40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02D0-0A35-4711-BCCA-B55AAD53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627"/>
            <a:ext cx="4343400" cy="1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8562-30B3-438D-A112-5BC20316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9570"/>
            <a:ext cx="6096000" cy="2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misleading</a:t>
            </a:r>
          </a:p>
          <a:p>
            <a:r>
              <a:rPr lang="en-US" dirty="0"/>
              <a:t>It makes strings appear like they are arrays</a:t>
            </a:r>
          </a:p>
          <a:p>
            <a:r>
              <a:rPr lang="en-US" dirty="0"/>
              <a:t>It returns undefined if there is no character at the index specified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531FFB-1C7F-0057-D0FD-C392E556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071"/>
            <a:ext cx="6096000" cy="29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6C2-3CC7-F075-B22D-51C611F7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4CF3-0607-AB59-217F-9891A776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read indexes this way, but not assign them (remember, strings are immutable)</a:t>
            </a:r>
          </a:p>
          <a:p>
            <a:r>
              <a:rPr lang="en-US" dirty="0"/>
              <a:t>You will not get an error if you try to assign something to an index this way, but it will not work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C52F36-E908-544B-7365-7549D665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1441"/>
            <a:ext cx="6096000" cy="29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7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C1A4D95-66E7-35E4-BA79-75408736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09"/>
            <a:ext cx="6096000" cy="1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pic>
        <p:nvPicPr>
          <p:cNvPr id="5" name="Content Placeholder 4" descr="A black background with white text and purple text&#10;&#10;Description automatically generated">
            <a:extLst>
              <a:ext uri="{FF2B5EF4-FFF2-40B4-BE49-F238E27FC236}">
                <a16:creationId xmlns:a16="http://schemas.microsoft.com/office/drawing/2014/main" id="{AD0D9931-31FD-BC81-92B4-997EA09F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585"/>
            <a:ext cx="12192000" cy="18244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AC32-5734-FA77-8940-2EEC4DB9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004"/>
            <a:ext cx="12192000" cy="1178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5505D-CE0E-16AC-2FFE-D656A69D43EF}"/>
              </a:ext>
            </a:extLst>
          </p:cNvPr>
          <p:cNvSpPr txBox="1"/>
          <p:nvPr/>
        </p:nvSpPr>
        <p:spPr>
          <a:xfrm>
            <a:off x="651753" y="1809345"/>
            <a:ext cx="1070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parameter is an empty string, it splits the string into an array with each letter of the string as its own index </a:t>
            </a:r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F125-8EBF-43FE-99A7-1C31560F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80740"/>
            <a:ext cx="6095999" cy="17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takes more than 80 characters,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582C-6E08-4354-8072-A24958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9643"/>
            <a:ext cx="12192000" cy="19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7F4B-3CE6-4A09-A9D7-C3F8D4C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8823"/>
            <a:ext cx="12192000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720-987E-41FF-AC88-982A742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6DC4-C4DC-4621-99F6-4675D6091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positions of elements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indexes begin at 0 and end at 1 less than the length of the string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FEB9-DECA-4DA1-84B7-6D42D900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5770"/>
            <a:ext cx="9471424" cy="14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01C2-1505-4EBB-9A26-F6F26425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2870600"/>
            <a:ext cx="272057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1243</Words>
  <Application>Microsoft Office PowerPoint</Application>
  <PresentationFormat>Widescreen</PresentationFormat>
  <Paragraphs>127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Strings</vt:lpstr>
      <vt:lpstr>String Recap</vt:lpstr>
      <vt:lpstr>Escape Character</vt:lpstr>
      <vt:lpstr>Escape Character</vt:lpstr>
      <vt:lpstr>Line Breaks</vt:lpstr>
      <vt:lpstr>Line Breaks</vt:lpstr>
      <vt:lpstr>Strings as Objects</vt:lpstr>
      <vt:lpstr>String Methods</vt:lpstr>
      <vt:lpstr>String Indexes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Eichstaedt</cp:lastModifiedBy>
  <cp:revision>36</cp:revision>
  <dcterms:created xsi:type="dcterms:W3CDTF">2023-04-07T13:34:39Z</dcterms:created>
  <dcterms:modified xsi:type="dcterms:W3CDTF">2023-08-10T00:27:41Z</dcterms:modified>
</cp:coreProperties>
</file>