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94ED-1645-40D3-AB53-ED562FDD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05AFB-58C2-422F-A124-34414D18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E4B-FC42-4477-A3A0-7DB5D896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4D00-01C4-4928-A294-23A07544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8FC5-43CD-4D6D-BF37-C952910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D42B-2ADA-4500-ADB0-0C3BC546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B4FE2-0E49-4416-A170-84DB25104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F589C-199B-421F-96EB-B8BD2899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7ED5B-EC7C-45DC-A5B2-E21D2D92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2285E-2B4C-47B8-ACE9-B0A31476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CC56C-89F2-4840-8881-F9CB57C0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00C30-7989-486E-8167-212C1986A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8BAE-84FB-43D7-B2DA-8E176F40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60FE-82D6-4AF5-AC47-3128BF2C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7F68-0230-41D2-A0D5-92C0C469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8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01CC-180D-4AAB-B932-8C9015A0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81B0-97EF-45CE-89E1-0474BAF2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5FE1-328E-48FF-AC19-4984EFFB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36E8-A79A-407F-A078-52961A48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32A5-4D06-4154-B41A-49752016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43C4-8D58-4479-B76D-0F9955F2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8B144-49D0-440E-9BAB-B1429A413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A2CB2-DABC-4F92-8342-63F319F8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B97FC-9F31-4F6B-825E-9187C1DC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40AE-9EC1-4007-AC90-044CC526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1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F262-62C2-4A00-AFD0-41B51021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C2DC-7C96-4BE9-9E2D-F0AC665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A1433-2E08-4F71-A3D5-A25B4F252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5D2B-6D3D-4842-9250-35F33CE2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7FAA-5C2F-43DA-932B-1A6CF980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395D8-C159-4762-AD0B-DC46E31D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E594-778F-4CFB-B57D-80729BDA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C7605-3CC8-42DB-96E7-013E5ADCB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1F5BC-8CDE-4980-A6AE-D4C23FD45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D28AE-C714-4BB9-8349-B57B3396A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72B3B-ABB6-4284-850E-D8FA94296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0FF4C-E4F9-4C23-BCB9-B043D968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0B94B-2289-42AD-BE55-6003A2DC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8D5B9-995B-49A6-9DEE-3D92A509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F679-EF04-42EB-9628-15570193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F45A8-7832-46BD-96D3-D1E31A00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33382-F5C8-4FDF-ABF0-17593226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C51E0-D5A4-4E51-BEC2-809F8C10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D026-49EA-49B8-9F49-1E75F233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78B0B-B2E6-4EAE-90B1-DAE13571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6B9C7-F460-4B6B-A90E-6B6CA365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286E-75F3-4D1B-81F0-F587CE00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5322-DAD9-4C0B-A615-3D1C672D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1842E-15A5-4AD7-9FEC-47D506D43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D16F3-0832-4432-8E11-C7C20C63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671D5-4BD0-4D41-8255-2861FD6C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FCF06-BFB4-4474-BD45-C6D04AFA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E7D7-A026-4B2B-88E9-724AE58E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CC181-6A7F-4A8B-9344-49E1718A1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E88D1-8208-4983-8D19-A92FE958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0CD36-B9F3-4A61-AA62-A86AE97D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083AE-D09D-40DE-920D-497BB156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12AB2-EF4A-4D31-970B-5B85328C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1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2D295-9EA9-4682-9CB3-A859B70B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8BB7C-B160-4CA6-9767-D522FDF9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A836-240E-43B1-B309-A543B7441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3DAD-FDE4-4B63-8F60-730F5BA11A21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429F3-1B5B-4056-82D8-9316DA76B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E497-BD92-4E3B-9DB9-CCAD758E6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8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5AA2-B8C5-4F5C-B83B-2AA726EDC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2E31D-D135-4BD9-98C2-E8218DD5F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 – Data Types</a:t>
            </a:r>
          </a:p>
        </p:txBody>
      </p:sp>
    </p:spTree>
    <p:extLst>
      <p:ext uri="{BB962C8B-B14F-4D97-AF65-F5344CB8AC3E}">
        <p14:creationId xmlns:p14="http://schemas.microsoft.com/office/powerpoint/2010/main" val="184612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D818-7F3A-4235-B4EC-75111A3A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2F77-17AA-4183-9EBB-1899B33F1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store a list of values in a variable</a:t>
            </a:r>
          </a:p>
          <a:p>
            <a:r>
              <a:rPr lang="en-US" dirty="0"/>
              <a:t>Can hold any 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232638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5058-24DC-4BA0-A5A4-7227559B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358A-DFAC-402B-936A-969B0C75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using bracket [] notation</a:t>
            </a:r>
          </a:p>
          <a:p>
            <a:r>
              <a:rPr lang="en-US" dirty="0"/>
              <a:t>let </a:t>
            </a:r>
            <a:r>
              <a:rPr lang="en-US" dirty="0" err="1"/>
              <a:t>ourFirstArray</a:t>
            </a:r>
            <a:r>
              <a:rPr lang="en-US" dirty="0"/>
              <a:t> = [ </a:t>
            </a:r>
            <a:r>
              <a:rPr lang="en-US" dirty="0" err="1"/>
              <a:t>firstValue</a:t>
            </a:r>
            <a:r>
              <a:rPr lang="en-US" dirty="0"/>
              <a:t>, </a:t>
            </a:r>
            <a:r>
              <a:rPr lang="en-US" dirty="0" err="1"/>
              <a:t>secondValue</a:t>
            </a:r>
            <a:r>
              <a:rPr lang="en-US" dirty="0"/>
              <a:t>, </a:t>
            </a:r>
            <a:r>
              <a:rPr lang="en-US" dirty="0" err="1"/>
              <a:t>thirdValue</a:t>
            </a:r>
            <a:r>
              <a:rPr lang="en-US" dirty="0"/>
              <a:t>];</a:t>
            </a:r>
          </a:p>
          <a:p>
            <a:r>
              <a:rPr lang="en-US" dirty="0"/>
              <a:t>Can be created on a single line, or on multiple like we do with objects</a:t>
            </a:r>
          </a:p>
        </p:txBody>
      </p:sp>
    </p:spTree>
    <p:extLst>
      <p:ext uri="{BB962C8B-B14F-4D97-AF65-F5344CB8AC3E}">
        <p14:creationId xmlns:p14="http://schemas.microsoft.com/office/powerpoint/2010/main" val="38498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9FB0-53A5-424B-8D5D-D6FDEC64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C116-C6AA-4A6E-94D0-D13C8147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value at any position by using an </a:t>
            </a:r>
            <a:r>
              <a:rPr lang="en-US" b="1" dirty="0"/>
              <a:t>index</a:t>
            </a:r>
            <a:r>
              <a:rPr lang="en-US" dirty="0"/>
              <a:t>, which work the same way they do with Strings</a:t>
            </a:r>
          </a:p>
          <a:p>
            <a:r>
              <a:rPr lang="en-US" dirty="0"/>
              <a:t>Again, Indexes in JS always begin with 0, so we count the positions of an Array from 0.</a:t>
            </a:r>
          </a:p>
        </p:txBody>
      </p:sp>
    </p:spTree>
    <p:extLst>
      <p:ext uri="{BB962C8B-B14F-4D97-AF65-F5344CB8AC3E}">
        <p14:creationId xmlns:p14="http://schemas.microsoft.com/office/powerpoint/2010/main" val="380690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87E1-05C9-42CA-B48E-1DCA40E9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730E9-ADEB-4429-95F9-BAB94562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first element of the array we created earlier, we would use </a:t>
            </a:r>
            <a:r>
              <a:rPr lang="en-US" dirty="0" err="1"/>
              <a:t>myFirstArray</a:t>
            </a:r>
            <a:r>
              <a:rPr lang="en-US" dirty="0"/>
              <a:t>[0]; // </a:t>
            </a:r>
            <a:r>
              <a:rPr lang="en-US" dirty="0" err="1"/>
              <a:t>firstValue</a:t>
            </a:r>
            <a:endParaRPr lang="en-US" dirty="0"/>
          </a:p>
          <a:p>
            <a:r>
              <a:rPr lang="en-US" dirty="0"/>
              <a:t>To get the last element of the array, we use </a:t>
            </a:r>
            <a:r>
              <a:rPr lang="en-US" dirty="0" err="1"/>
              <a:t>myFirstArray</a:t>
            </a:r>
            <a:r>
              <a:rPr lang="en-US" dirty="0"/>
              <a:t>[</a:t>
            </a:r>
            <a:r>
              <a:rPr lang="en-US" dirty="0" err="1"/>
              <a:t>myFirstArray.length</a:t>
            </a:r>
            <a:r>
              <a:rPr lang="en-US" dirty="0"/>
              <a:t> - 1]</a:t>
            </a:r>
          </a:p>
          <a:p>
            <a:r>
              <a:rPr lang="en-US" dirty="0"/>
              <a:t>We can access the entire array by using its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5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D6F7-7CD0-4667-A979-083418B7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AC88-B730-40A8-8D0F-63CD910D7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Strings, Arrays are </a:t>
            </a:r>
            <a:r>
              <a:rPr lang="en-US" b="1" dirty="0"/>
              <a:t>mutable</a:t>
            </a:r>
            <a:r>
              <a:rPr lang="en-US" dirty="0"/>
              <a:t>, meaning you can change their values at will</a:t>
            </a:r>
          </a:p>
          <a:p>
            <a:r>
              <a:rPr lang="en-US" dirty="0"/>
              <a:t>We can assign a value to arrays using their indexes as well</a:t>
            </a:r>
          </a:p>
          <a:p>
            <a:r>
              <a:rPr lang="en-US" dirty="0"/>
              <a:t>Ex: </a:t>
            </a:r>
            <a:r>
              <a:rPr lang="en-US" dirty="0" err="1"/>
              <a:t>myFirstArray</a:t>
            </a:r>
            <a:r>
              <a:rPr lang="en-US" dirty="0"/>
              <a:t>[0] = “I am assigning this array a value”;</a:t>
            </a:r>
          </a:p>
        </p:txBody>
      </p:sp>
    </p:spTree>
    <p:extLst>
      <p:ext uri="{BB962C8B-B14F-4D97-AF65-F5344CB8AC3E}">
        <p14:creationId xmlns:p14="http://schemas.microsoft.com/office/powerpoint/2010/main" val="328094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D9A0-2E15-486F-BE88-F0C12A2D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59BB-BBE6-4EB6-A9A0-9CA78DB9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Objects in JavaScript, but they do not function the same way Objects do</a:t>
            </a:r>
          </a:p>
          <a:p>
            <a:r>
              <a:rPr lang="en-US" dirty="0"/>
              <a:t>Arrays use Numbers to access elements instead of using Names to access its “Members”</a:t>
            </a:r>
          </a:p>
          <a:p>
            <a:r>
              <a:rPr lang="en-US" dirty="0"/>
              <a:t>Arrays can hold any kind of data, including Objects, Functions, and other Arrays</a:t>
            </a:r>
          </a:p>
        </p:txBody>
      </p:sp>
    </p:spTree>
    <p:extLst>
      <p:ext uri="{BB962C8B-B14F-4D97-AF65-F5344CB8AC3E}">
        <p14:creationId xmlns:p14="http://schemas.microsoft.com/office/powerpoint/2010/main" val="405377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47BE-4EA6-4770-BE63-73719790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7C2E-38F0-40B0-A882-22D5F530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Length</a:t>
            </a:r>
          </a:p>
          <a:p>
            <a:pPr lvl="1"/>
            <a:r>
              <a:rPr lang="en-US" dirty="0"/>
              <a:t>Used to find the number of elements in an array</a:t>
            </a:r>
          </a:p>
          <a:p>
            <a:pPr lvl="1"/>
            <a:r>
              <a:rPr lang="en-US" dirty="0"/>
              <a:t>Always the highest index + 1</a:t>
            </a:r>
          </a:p>
          <a:p>
            <a:r>
              <a:rPr lang="en-US" b="1" i="1" dirty="0"/>
              <a:t>Push(element)</a:t>
            </a:r>
          </a:p>
          <a:p>
            <a:pPr lvl="1"/>
            <a:r>
              <a:rPr lang="en-US" dirty="0"/>
              <a:t>Adds an element to the end of the array</a:t>
            </a:r>
          </a:p>
        </p:txBody>
      </p:sp>
    </p:spTree>
    <p:extLst>
      <p:ext uri="{BB962C8B-B14F-4D97-AF65-F5344CB8AC3E}">
        <p14:creationId xmlns:p14="http://schemas.microsoft.com/office/powerpoint/2010/main" val="149790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Arrays</vt:lpstr>
      <vt:lpstr>Arrays</vt:lpstr>
      <vt:lpstr>Creating an Array</vt:lpstr>
      <vt:lpstr>Accessing Array Elements</vt:lpstr>
      <vt:lpstr>Accessing Array Elements</vt:lpstr>
      <vt:lpstr>Changing Array Elements</vt:lpstr>
      <vt:lpstr>Arrays as Objects</vt:lpstr>
      <vt:lpstr>Array Properties and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YWCA Rockford</dc:creator>
  <cp:lastModifiedBy>YWCA Rockford</cp:lastModifiedBy>
  <cp:revision>4</cp:revision>
  <dcterms:created xsi:type="dcterms:W3CDTF">2023-04-07T20:56:15Z</dcterms:created>
  <dcterms:modified xsi:type="dcterms:W3CDTF">2023-04-07T21:31:02Z</dcterms:modified>
</cp:coreProperties>
</file>