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1558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21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0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52689-2DA0-479A-A453-A3812B106BF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F78-C177-4B7F-9227-E2C3FBF1B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A2342-8675-49DB-9952-3081B30B9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 – Data Types</a:t>
            </a:r>
          </a:p>
        </p:txBody>
      </p:sp>
    </p:spTree>
    <p:extLst>
      <p:ext uri="{BB962C8B-B14F-4D97-AF65-F5344CB8AC3E}">
        <p14:creationId xmlns:p14="http://schemas.microsoft.com/office/powerpoint/2010/main" val="15354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43B5-6661-4F11-BC42-7AE6899A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7787-A0D7-4336-B059-43227BD0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are interpreted as Hexadecimal if 0x comes before them</a:t>
            </a:r>
          </a:p>
          <a:p>
            <a:r>
              <a:rPr lang="en-US" dirty="0"/>
              <a:t>By default, JavaScript Number are shown as </a:t>
            </a:r>
            <a:r>
              <a:rPr lang="en-US" b="1" dirty="0"/>
              <a:t>base 10</a:t>
            </a:r>
            <a:r>
              <a:rPr lang="en-US" dirty="0"/>
              <a:t> (regular numbers).</a:t>
            </a:r>
          </a:p>
          <a:p>
            <a:r>
              <a:rPr lang="en-US" dirty="0"/>
              <a:t>We can convert them to other bases (2 – 36) using </a:t>
            </a:r>
            <a:r>
              <a:rPr lang="en-US" b="1" i="1" dirty="0" err="1"/>
              <a:t>toString</a:t>
            </a:r>
            <a:r>
              <a:rPr lang="en-US" b="1" i="1" dirty="0"/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example = 32;</a:t>
            </a:r>
          </a:p>
          <a:p>
            <a:pPr lvl="2"/>
            <a:r>
              <a:rPr lang="en-US" dirty="0" err="1"/>
              <a:t>example.toString</a:t>
            </a:r>
            <a:r>
              <a:rPr lang="en-US" dirty="0"/>
              <a:t>(32) (base 32) =&gt; 32</a:t>
            </a:r>
          </a:p>
          <a:p>
            <a:pPr lvl="2"/>
            <a:r>
              <a:rPr lang="en-US" dirty="0" err="1"/>
              <a:t>example.toString</a:t>
            </a:r>
            <a:r>
              <a:rPr lang="en-US" dirty="0"/>
              <a:t>(16) (base 16) =&gt; 20</a:t>
            </a:r>
          </a:p>
          <a:p>
            <a:pPr lvl="2"/>
            <a:r>
              <a:rPr lang="en-US" dirty="0" err="1"/>
              <a:t>example.toString</a:t>
            </a:r>
            <a:r>
              <a:rPr lang="en-US" dirty="0"/>
              <a:t>(8) (base 8) =&gt; 40</a:t>
            </a:r>
          </a:p>
          <a:p>
            <a:pPr lvl="2"/>
            <a:r>
              <a:rPr lang="en-US" dirty="0" err="1"/>
              <a:t>example.toString</a:t>
            </a:r>
            <a:r>
              <a:rPr lang="en-US" dirty="0"/>
              <a:t>(2) (base 2 or binary) =&gt; 100000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6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7AEE-2BF5-49FA-A416-D344751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F6F9-2711-4F94-A574-A4F9AF6B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treats Numbers as Objects for the purpose of executing methods and accessing properties (just like with Strings)</a:t>
            </a:r>
          </a:p>
          <a:p>
            <a:r>
              <a:rPr lang="en-US" dirty="0"/>
              <a:t>All Number methods can be used on any type of Number (variables, literals, expressions)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8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D421-EAE2-45D7-AFE7-86B7B1B0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toString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8DCC-AEA5-4789-B44F-21A88006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string of the Number it is called from</a:t>
            </a:r>
          </a:p>
          <a:p>
            <a:pPr lvl="1"/>
            <a:r>
              <a:rPr lang="en-US" dirty="0"/>
              <a:t>Ex: 50.toString()</a:t>
            </a:r>
          </a:p>
          <a:p>
            <a:pPr lvl="1"/>
            <a:r>
              <a:rPr lang="en-US" dirty="0"/>
              <a:t>Ex: (50 + 50).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Ex: let x = 50; </a:t>
            </a:r>
            <a:r>
              <a:rPr lang="en-US" dirty="0" err="1"/>
              <a:t>x.toString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2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BC09-FB37-4D33-8B2E-D6E61B62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toExponential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CAC3-BC94-416E-9A7A-C15079F3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String of the Number it was called from where the Number is rounded and written using scientific/exponential notation</a:t>
            </a:r>
          </a:p>
          <a:p>
            <a:pPr lvl="1"/>
            <a:r>
              <a:rPr lang="en-US" dirty="0"/>
              <a:t>Ex: let x = 3.1415;</a:t>
            </a:r>
          </a:p>
          <a:p>
            <a:pPr lvl="1"/>
            <a:r>
              <a:rPr lang="en-US" dirty="0" err="1"/>
              <a:t>x.toExponential</a:t>
            </a:r>
            <a:r>
              <a:rPr lang="en-US" dirty="0"/>
              <a:t>(0) =&gt; 3e+0</a:t>
            </a:r>
          </a:p>
          <a:p>
            <a:pPr lvl="1"/>
            <a:r>
              <a:rPr lang="en-US" dirty="0" err="1"/>
              <a:t>x.toExponential</a:t>
            </a:r>
            <a:r>
              <a:rPr lang="en-US" dirty="0"/>
              <a:t>(2) =&gt; 3.14e+0</a:t>
            </a:r>
          </a:p>
          <a:p>
            <a:pPr lvl="1"/>
            <a:r>
              <a:rPr lang="en-US" dirty="0" err="1"/>
              <a:t>x.toExponential</a:t>
            </a:r>
            <a:r>
              <a:rPr lang="en-US" dirty="0"/>
              <a:t>(4) =&gt; 3.1415e+0</a:t>
            </a:r>
          </a:p>
          <a:p>
            <a:pPr lvl="1"/>
            <a:r>
              <a:rPr lang="en-US" dirty="0" err="1"/>
              <a:t>x.toExponential</a:t>
            </a:r>
            <a:r>
              <a:rPr lang="en-US" dirty="0"/>
              <a:t>(6) =&gt; 3.141500e+0</a:t>
            </a:r>
          </a:p>
        </p:txBody>
      </p:sp>
    </p:spTree>
    <p:extLst>
      <p:ext uri="{BB962C8B-B14F-4D97-AF65-F5344CB8AC3E}">
        <p14:creationId xmlns:p14="http://schemas.microsoft.com/office/powerpoint/2010/main" val="200624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0805-C360-4C8B-BDED-93FD3DB5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toFixed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82D2-5F23-44A0-BE6E-D196E712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with a specified number of decimal places</a:t>
            </a:r>
          </a:p>
          <a:p>
            <a:r>
              <a:rPr lang="en-US" dirty="0"/>
              <a:t>let pi = </a:t>
            </a:r>
            <a:r>
              <a:rPr lang="en-US" dirty="0" err="1"/>
              <a:t>Math.PI</a:t>
            </a:r>
            <a:r>
              <a:rPr lang="en-US" dirty="0"/>
              <a:t>;</a:t>
            </a:r>
          </a:p>
          <a:p>
            <a:r>
              <a:rPr lang="en-US" dirty="0" err="1"/>
              <a:t>pi.toFixed</a:t>
            </a:r>
            <a:r>
              <a:rPr lang="en-US" dirty="0"/>
              <a:t>(0) =&gt; 3</a:t>
            </a:r>
          </a:p>
          <a:p>
            <a:r>
              <a:rPr lang="en-US" dirty="0" err="1"/>
              <a:t>pi.toFixed</a:t>
            </a:r>
            <a:r>
              <a:rPr lang="en-US" dirty="0"/>
              <a:t>(2) =&gt; 3.14  </a:t>
            </a:r>
          </a:p>
          <a:p>
            <a:r>
              <a:rPr lang="en-US" dirty="0" err="1"/>
              <a:t>pi.toFixed</a:t>
            </a:r>
            <a:r>
              <a:rPr lang="en-US" dirty="0"/>
              <a:t>(4) =&gt; 3.1416</a:t>
            </a:r>
          </a:p>
          <a:p>
            <a:r>
              <a:rPr lang="en-US" dirty="0" err="1"/>
              <a:t>pi.toFixed</a:t>
            </a:r>
            <a:r>
              <a:rPr lang="en-US" dirty="0"/>
              <a:t>(6) =&gt; 3.141593</a:t>
            </a:r>
          </a:p>
        </p:txBody>
      </p:sp>
    </p:spTree>
    <p:extLst>
      <p:ext uri="{BB962C8B-B14F-4D97-AF65-F5344CB8AC3E}">
        <p14:creationId xmlns:p14="http://schemas.microsoft.com/office/powerpoint/2010/main" val="414472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5789-37CD-4FD7-942E-92E99F89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toPrecision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064F-AF2B-4FB8-A2BA-CC0BDB66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with a specified length</a:t>
            </a:r>
          </a:p>
          <a:p>
            <a:r>
              <a:rPr lang="en-US" dirty="0"/>
              <a:t>let example = 100;</a:t>
            </a:r>
          </a:p>
          <a:p>
            <a:r>
              <a:rPr lang="en-US" dirty="0" err="1"/>
              <a:t>example.toPrecision</a:t>
            </a:r>
            <a:r>
              <a:rPr lang="en-US" dirty="0"/>
              <a:t>(3) =&gt; 100</a:t>
            </a:r>
          </a:p>
          <a:p>
            <a:r>
              <a:rPr lang="en-US" dirty="0" err="1"/>
              <a:t>example.toPrecision</a:t>
            </a:r>
            <a:r>
              <a:rPr lang="en-US" dirty="0"/>
              <a:t>(5) =&gt; 100.00</a:t>
            </a:r>
          </a:p>
          <a:p>
            <a:r>
              <a:rPr lang="en-US" dirty="0" err="1"/>
              <a:t>example.toPrecision</a:t>
            </a:r>
            <a:r>
              <a:rPr lang="en-US" dirty="0"/>
              <a:t>(7) =&gt; 100.0000</a:t>
            </a:r>
          </a:p>
        </p:txBody>
      </p:sp>
    </p:spTree>
    <p:extLst>
      <p:ext uri="{BB962C8B-B14F-4D97-AF65-F5344CB8AC3E}">
        <p14:creationId xmlns:p14="http://schemas.microsoft.com/office/powerpoint/2010/main" val="128262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7634-6E13-41FD-946A-9AF96E68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valueOf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92F1-4EC7-46DA-B72E-658115A2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(primitive) of a Number (object)</a:t>
            </a:r>
          </a:p>
          <a:p>
            <a:r>
              <a:rPr lang="en-US" dirty="0"/>
              <a:t>You will not need to use this, since we should be avoiding Number Objects</a:t>
            </a:r>
          </a:p>
        </p:txBody>
      </p:sp>
    </p:spTree>
    <p:extLst>
      <p:ext uri="{BB962C8B-B14F-4D97-AF65-F5344CB8AC3E}">
        <p14:creationId xmlns:p14="http://schemas.microsoft.com/office/powerpoint/2010/main" val="197375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03C5-B1F0-4B0F-9F81-6D75F64E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Variables to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E4D1-6C53-48F0-88B1-F0ABED24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methods to do this, and all are Global (not Number methods)</a:t>
            </a:r>
          </a:p>
          <a:p>
            <a:r>
              <a:rPr lang="en-US" b="1" i="1" dirty="0"/>
              <a:t>Number()</a:t>
            </a:r>
          </a:p>
          <a:p>
            <a:r>
              <a:rPr lang="en-US" b="1" i="1" dirty="0" err="1"/>
              <a:t>parseInt</a:t>
            </a:r>
            <a:r>
              <a:rPr lang="en-US" b="1" i="1" dirty="0"/>
              <a:t>()</a:t>
            </a:r>
          </a:p>
          <a:p>
            <a:r>
              <a:rPr lang="en-US" b="1" i="1" dirty="0" err="1"/>
              <a:t>parseFloat</a:t>
            </a:r>
            <a:r>
              <a:rPr lang="en-US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954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6885-8594-4CFE-A0E3-6A533CC2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Number()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0621-10BA-4710-AA25-5307182B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variable to a Number if possible, otherwise returns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Used for Type </a:t>
            </a:r>
            <a:r>
              <a:rPr lang="en-US" dirty="0" err="1"/>
              <a:t>Coersion</a:t>
            </a:r>
            <a:r>
              <a:rPr lang="en-US" dirty="0"/>
              <a:t> (forcing a piece of data from one type to another)</a:t>
            </a:r>
          </a:p>
          <a:p>
            <a:r>
              <a:rPr lang="en-US" dirty="0"/>
              <a:t>Ex: Number(“10”) =&gt; 10</a:t>
            </a:r>
          </a:p>
          <a:p>
            <a:r>
              <a:rPr lang="en-US" dirty="0"/>
              <a:t>Ex: Number(“Howdy”) =&gt;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1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D91-7761-4022-9716-592DDF3A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parseInt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BE0F-3511-4289-8DB3-041B55B5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through a string and returns the first whole Number (integer)</a:t>
            </a:r>
          </a:p>
          <a:p>
            <a:r>
              <a:rPr lang="en-US" dirty="0"/>
              <a:t>Ex: </a:t>
            </a:r>
            <a:r>
              <a:rPr lang="en-US" dirty="0" err="1"/>
              <a:t>parseInt</a:t>
            </a:r>
            <a:r>
              <a:rPr lang="en-US" dirty="0"/>
              <a:t>(“10”) =&gt; 10</a:t>
            </a:r>
          </a:p>
          <a:p>
            <a:r>
              <a:rPr lang="en-US" dirty="0"/>
              <a:t>Ex: </a:t>
            </a:r>
            <a:r>
              <a:rPr lang="en-US" dirty="0" err="1"/>
              <a:t>parseInt</a:t>
            </a:r>
            <a:r>
              <a:rPr lang="en-US" dirty="0"/>
              <a:t>(“20.39”) =&gt; 20</a:t>
            </a:r>
          </a:p>
          <a:p>
            <a:r>
              <a:rPr lang="en-US" dirty="0"/>
              <a:t>Ex: </a:t>
            </a:r>
            <a:r>
              <a:rPr lang="en-US" dirty="0" err="1"/>
              <a:t>parseInt</a:t>
            </a:r>
            <a:r>
              <a:rPr lang="en-US" dirty="0"/>
              <a:t>(“79 is my favorite Number”) =&gt; 79</a:t>
            </a:r>
          </a:p>
          <a:p>
            <a:r>
              <a:rPr lang="en-US" dirty="0"/>
              <a:t>Ex: </a:t>
            </a:r>
            <a:r>
              <a:rPr lang="en-US" dirty="0" err="1"/>
              <a:t>parseInt</a:t>
            </a:r>
            <a:r>
              <a:rPr lang="en-US" dirty="0"/>
              <a:t>(“Oh it’s 79?”) =&gt;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5743-E892-4CF2-9FA7-09F0B74C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03C7-5F2F-4030-ACF0-908BC6B9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JavaScript’s Number type does not discriminate between numbers with decimals (floats) and whole numbers (integers)</a:t>
            </a:r>
          </a:p>
          <a:p>
            <a:r>
              <a:rPr lang="en-US" dirty="0"/>
              <a:t>Numbers are always 64-bit Floating Point, meaning they always use a the same amount of memory and always has assumes 2 decimals (00 integers)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3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2A4-F0FD-495B-A663-48F1FAC5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parseFloat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138F-4A80-414E-84EA-7A60DEC5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through a String and returns the first Number. </a:t>
            </a:r>
          </a:p>
          <a:p>
            <a:r>
              <a:rPr lang="en-US" dirty="0" err="1"/>
              <a:t>parseFloat</a:t>
            </a:r>
            <a:r>
              <a:rPr lang="en-US" dirty="0"/>
              <a:t>(“25”) =&gt; 25</a:t>
            </a:r>
          </a:p>
          <a:p>
            <a:r>
              <a:rPr lang="en-US" dirty="0" err="1"/>
              <a:t>parseFloat</a:t>
            </a:r>
            <a:r>
              <a:rPr lang="en-US" dirty="0"/>
              <a:t>(“3.141592”) =&gt; 3.141592</a:t>
            </a:r>
          </a:p>
          <a:p>
            <a:r>
              <a:rPr lang="en-US" dirty="0" err="1"/>
              <a:t>parseFloat</a:t>
            </a:r>
            <a:r>
              <a:rPr lang="en-US" dirty="0"/>
              <a:t>(“1.2 3.4 5.6”) =&gt; 1.2</a:t>
            </a:r>
          </a:p>
          <a:p>
            <a:r>
              <a:rPr lang="en-US" dirty="0" err="1"/>
              <a:t>parseFloat</a:t>
            </a:r>
            <a:r>
              <a:rPr lang="en-US" dirty="0"/>
              <a:t>(“Year 1.5”) =&gt;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2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A2C5-793D-4620-BBD4-A6ED33E2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883B-2733-4927-A285-A04806EE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Properties of JS Numbers</a:t>
            </a:r>
          </a:p>
          <a:p>
            <a:pPr lvl="1"/>
            <a:r>
              <a:rPr lang="en-US" dirty="0"/>
              <a:t>MAX_VALUE = Largest possible Number in JS</a:t>
            </a:r>
          </a:p>
          <a:p>
            <a:pPr lvl="1"/>
            <a:r>
              <a:rPr lang="en-US" dirty="0"/>
              <a:t>MIN_VALUE = Smallest possible Number in JS</a:t>
            </a:r>
          </a:p>
          <a:p>
            <a:pPr lvl="1"/>
            <a:r>
              <a:rPr lang="en-US" dirty="0"/>
              <a:t>POSITIVE_INFINITY – Seen when Number is too large for Number’s 64 bit limit</a:t>
            </a:r>
          </a:p>
          <a:p>
            <a:pPr lvl="1"/>
            <a:r>
              <a:rPr lang="en-US" dirty="0"/>
              <a:t>NEGATIVE_INFINITY – Works like Positive Infinity</a:t>
            </a:r>
          </a:p>
        </p:txBody>
      </p:sp>
    </p:spTree>
    <p:extLst>
      <p:ext uri="{BB962C8B-B14F-4D97-AF65-F5344CB8AC3E}">
        <p14:creationId xmlns:p14="http://schemas.microsoft.com/office/powerpoint/2010/main" val="332290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B3DE-F2A6-4E18-A4AE-B154ADB0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10B9-0F03-42E6-BBAB-2907B3F0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belong to JS’s Number Object Wrapper class called Number</a:t>
            </a:r>
          </a:p>
          <a:p>
            <a:r>
              <a:rPr lang="en-US" dirty="0"/>
              <a:t>To access those properties, use </a:t>
            </a:r>
            <a:r>
              <a:rPr lang="en-US" dirty="0" err="1"/>
              <a:t>Number.property</a:t>
            </a:r>
            <a:endParaRPr lang="en-US" dirty="0"/>
          </a:p>
          <a:p>
            <a:r>
              <a:rPr lang="en-US" dirty="0"/>
              <a:t>They cannot be accessed through a variable of type Number</a:t>
            </a:r>
          </a:p>
        </p:txBody>
      </p:sp>
    </p:spTree>
    <p:extLst>
      <p:ext uri="{BB962C8B-B14F-4D97-AF65-F5344CB8AC3E}">
        <p14:creationId xmlns:p14="http://schemas.microsoft.com/office/powerpoint/2010/main" val="428947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BD61-604D-41C3-B698-C10354CA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3E71-A168-4A92-B3CE-4E58A2FA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are accurate up to 15 digits</a:t>
            </a:r>
          </a:p>
          <a:p>
            <a:r>
              <a:rPr lang="en-US" dirty="0"/>
              <a:t>Numbers can have up to 17 decimals </a:t>
            </a:r>
          </a:p>
          <a:p>
            <a:r>
              <a:rPr lang="en-US" dirty="0"/>
              <a:t>Math using decimals tends to be inaccurate, but you can multiply and divide to solve this</a:t>
            </a:r>
          </a:p>
          <a:p>
            <a:r>
              <a:rPr lang="en-US" dirty="0"/>
              <a:t>Ex: (.5 * 10 + .5 * 10) / 10 = .25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4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4401-7E47-4D51-A461-58937264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94D6-3C82-48C9-8CE6-86F89A28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“add” a Number and a String, the process is called </a:t>
            </a:r>
            <a:r>
              <a:rPr lang="en-US" b="1" dirty="0"/>
              <a:t>concatenation</a:t>
            </a:r>
            <a:r>
              <a:rPr lang="en-US" dirty="0"/>
              <a:t>.</a:t>
            </a:r>
          </a:p>
          <a:p>
            <a:r>
              <a:rPr lang="en-US" dirty="0"/>
              <a:t>You are attaching the Number to the end of the String, or attaching a Number to the beginning of a String.</a:t>
            </a:r>
          </a:p>
          <a:p>
            <a:r>
              <a:rPr lang="en-US" dirty="0"/>
              <a:t>This will convert the Number to a String, which is why we are able to use the + to combine Strings and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E3A-268D-4E8B-8AAD-DD6429A7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582D-8D7F-4F43-BF4A-47B908D2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treat the statement as a Number, until it encounters a String.</a:t>
            </a:r>
          </a:p>
          <a:p>
            <a:r>
              <a:rPr lang="en-US" dirty="0"/>
              <a:t>Ex: (10 + 10 + “ Hello”) encounters 10 + 10 (Numbers) before it encounters “Hello” (String), so it will add them, but concatenate the string and will result in “20 Hello”</a:t>
            </a:r>
          </a:p>
          <a:p>
            <a:r>
              <a:rPr lang="en-US" dirty="0"/>
              <a:t>Ex: (“Hello” + 10 + 10) encounters “Hello” (a String) before it encounters 10 + 10, so it treats them as a String and will result in “Hello1010”</a:t>
            </a:r>
          </a:p>
        </p:txBody>
      </p:sp>
    </p:spTree>
    <p:extLst>
      <p:ext uri="{BB962C8B-B14F-4D97-AF65-F5344CB8AC3E}">
        <p14:creationId xmlns:p14="http://schemas.microsoft.com/office/powerpoint/2010/main" val="35692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3E1A-1C0E-45BB-BA91-693AA329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0DA6-4264-4B3F-BF24-12508BC8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some funky coding and will try to convert Strings to Numbers in numeric operations</a:t>
            </a:r>
          </a:p>
          <a:p>
            <a:r>
              <a:rPr lang="en-US" dirty="0"/>
              <a:t>Ex: “100” / “10” will be 10</a:t>
            </a:r>
          </a:p>
          <a:p>
            <a:r>
              <a:rPr lang="en-US" dirty="0"/>
              <a:t>Ex: “10” * “10” will be 100</a:t>
            </a:r>
          </a:p>
          <a:p>
            <a:r>
              <a:rPr lang="en-US" dirty="0"/>
              <a:t>Ex: “100” – “10” will be 90</a:t>
            </a:r>
          </a:p>
          <a:p>
            <a:r>
              <a:rPr lang="en-US" dirty="0"/>
              <a:t>Ex: “10” + “10” will be “1010” because + is always used for concatenation when used with Strings</a:t>
            </a:r>
          </a:p>
        </p:txBody>
      </p:sp>
    </p:spTree>
    <p:extLst>
      <p:ext uri="{BB962C8B-B14F-4D97-AF65-F5344CB8AC3E}">
        <p14:creationId xmlns:p14="http://schemas.microsoft.com/office/powerpoint/2010/main" val="80754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6CE5-0341-4769-B187-EB52CC6B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81A4-1E33-4159-9F3A-F98A212C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NaN</a:t>
            </a:r>
            <a:r>
              <a:rPr lang="en-US" dirty="0"/>
              <a:t> keyword means “Not a Number”</a:t>
            </a:r>
          </a:p>
          <a:p>
            <a:r>
              <a:rPr lang="en-US" dirty="0"/>
              <a:t>Trying to do Math with a non-numeric String will result in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Any time you do Math with a </a:t>
            </a:r>
            <a:r>
              <a:rPr lang="en-US" dirty="0" err="1"/>
              <a:t>NaN</a:t>
            </a:r>
            <a:r>
              <a:rPr lang="en-US" dirty="0"/>
              <a:t> value, the result with be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Ex: 100 / “Apple” results in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Ex: 100 / “10” will be 10, because it is a numeric String and can coerce the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8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0262-6EA8-41EE-8E08-FB97BAEB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isNaN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14E4-A5A3-4FB9-9D6F-2D3E1B17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isNan</a:t>
            </a:r>
            <a:r>
              <a:rPr lang="en-US" dirty="0"/>
              <a:t>() is a global function (you will always have access to it) </a:t>
            </a:r>
          </a:p>
          <a:p>
            <a:r>
              <a:rPr lang="en-US" dirty="0"/>
              <a:t>You can place any type inside it and it will tell you if that type is Not a Number</a:t>
            </a:r>
          </a:p>
        </p:txBody>
      </p:sp>
    </p:spTree>
    <p:extLst>
      <p:ext uri="{BB962C8B-B14F-4D97-AF65-F5344CB8AC3E}">
        <p14:creationId xmlns:p14="http://schemas.microsoft.com/office/powerpoint/2010/main" val="274177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29DA-13B7-46E1-A8BE-26EEC42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1DB5-8D1F-40E7-A914-97235387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keyword that represents a Number larger than the largest possible Number</a:t>
            </a:r>
          </a:p>
          <a:p>
            <a:r>
              <a:rPr lang="en-US" dirty="0"/>
              <a:t>Does not have a Mathematical value, but is larger than all other Numbers</a:t>
            </a:r>
          </a:p>
          <a:p>
            <a:r>
              <a:rPr lang="en-US" dirty="0"/>
              <a:t>You will get an Infinity value if you try to do Math above the max possible Number, or if you try to divide by 0</a:t>
            </a:r>
          </a:p>
          <a:p>
            <a:pPr lvl="1"/>
            <a:r>
              <a:rPr lang="en-US" dirty="0"/>
              <a:t>Note: In Math, anything divided by 0 is undefined, not Infinity, but this is how JS represents that.</a:t>
            </a:r>
          </a:p>
        </p:txBody>
      </p:sp>
    </p:spTree>
    <p:extLst>
      <p:ext uri="{BB962C8B-B14F-4D97-AF65-F5344CB8AC3E}">
        <p14:creationId xmlns:p14="http://schemas.microsoft.com/office/powerpoint/2010/main" val="17423007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218</TotalTime>
  <Words>1139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View</vt:lpstr>
      <vt:lpstr>Numbers</vt:lpstr>
      <vt:lpstr>JavaScript’s Number</vt:lpstr>
      <vt:lpstr>Precision</vt:lpstr>
      <vt:lpstr>Numbers and Strings </vt:lpstr>
      <vt:lpstr>Numbers and String</vt:lpstr>
      <vt:lpstr>Numeric Strings</vt:lpstr>
      <vt:lpstr>NaN</vt:lpstr>
      <vt:lpstr>isNaN()</vt:lpstr>
      <vt:lpstr>Infinity</vt:lpstr>
      <vt:lpstr>Hexadecimal</vt:lpstr>
      <vt:lpstr>Number Methods and Properties</vt:lpstr>
      <vt:lpstr>toString()</vt:lpstr>
      <vt:lpstr>toExponential()</vt:lpstr>
      <vt:lpstr>toFixed()</vt:lpstr>
      <vt:lpstr>toPrecision()</vt:lpstr>
      <vt:lpstr>valueOf()</vt:lpstr>
      <vt:lpstr>Converting Variables to Numbers</vt:lpstr>
      <vt:lpstr>Number()</vt:lpstr>
      <vt:lpstr>parseInt()</vt:lpstr>
      <vt:lpstr>parseFloat()</vt:lpstr>
      <vt:lpstr>Number Properties</vt:lpstr>
      <vt:lpstr>Number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YWCA Rockford</dc:creator>
  <cp:lastModifiedBy>YWCA Rockford</cp:lastModifiedBy>
  <cp:revision>17</cp:revision>
  <dcterms:created xsi:type="dcterms:W3CDTF">2023-04-07T17:59:07Z</dcterms:created>
  <dcterms:modified xsi:type="dcterms:W3CDTF">2023-04-11T21:50:57Z</dcterms:modified>
</cp:coreProperties>
</file>