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6" r:id="rId9"/>
    <p:sldId id="266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WCA Rockford" initials="YR" lastIdx="1" clrIdx="0">
    <p:extLst>
      <p:ext uri="{19B8F6BF-5375-455C-9EA6-DF929625EA0E}">
        <p15:presenceInfo xmlns:p15="http://schemas.microsoft.com/office/powerpoint/2012/main" userId="07de4477408643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23FC-0B8B-4B65-86AD-A64372BF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2A4D8-5700-41B8-9694-317954AE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58DE-6AA0-4DDA-B986-7A5C733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7AD3-0C6E-4A53-9061-B3A2B79B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8395-ECC3-49F1-81D1-77A0935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57FD-1536-4CFA-A007-2315AE9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6618-6388-4A26-8EBB-9F0133BD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D25F-1DFF-4275-8DC5-C6555BB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3483-384D-4EFA-BC8E-70E293C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FFC9-0798-4046-A9F2-8B1C6A4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69932-485B-452D-9DF8-9D254A033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029DB-E721-44F9-B0F6-E76C1690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994B-C9C6-4A65-B011-CD530B57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E1B5-526A-4DB6-8D49-E016026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899D-12A9-44B0-BF0B-B773C62D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2C0-F697-4C37-9914-C0938EA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6E69-8D34-41F8-8885-3BD08B5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3D6C-AA14-48BA-AF2D-0732EAC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2A2B-1C28-408E-A83B-22F20C5C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3ADC-27DC-4A93-A0DE-293BA21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44F9-5AE3-41A2-B4A8-9ACEA31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BFC4-8FF6-4FAB-ABF7-8A5FC80D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FAD0-347A-4273-892A-C2E1051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844D-6DC2-4E6E-8750-27F4B268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3D41-8F3E-4777-869D-234E242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1DA-39BF-49B2-8563-BF2CDE91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48CF-98E1-47DE-8365-30937467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F2B9-6766-4EA6-BB1B-5AA7F95C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7CEB-9983-4B7B-8F53-D7DEDD7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81E7-3006-4AE0-9CB6-8E7805D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51E0-D997-4CBA-9F86-EC782BE5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BEA3-567C-4745-B5FE-E16FCCC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0E92-056E-4594-A0E7-A23CEB0A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033DF-A9D5-4ABE-BE35-7DD44768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7683-3C4C-4D25-8D4B-C770F34D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3D61-67EC-4949-B797-D2375EEB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8A27-AF23-4AC9-B318-770D242A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1522D-DE85-4B6E-BCD8-719F132A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C6C24-CFF4-43BD-9BDF-41D0EB53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712-1438-41AC-B4E2-9E3E0BEC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A0DB9-9293-45C5-90FB-1C200E4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E14D-0960-48E8-B896-05F060C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19C77-C564-4BB4-B0F3-F9F1BD9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7121-359B-4A94-9815-BF6A535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B9BB4-86A3-461D-AC93-632419F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F873-9402-42E7-AB5B-4424ECEA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316-FBCE-4AA2-900E-3B98F9F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D31-7100-470F-BDB6-71F19323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A997-9376-482D-9394-124F4F09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331D-E878-4797-B368-9E2CC9E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D695-0B12-45CB-94D6-28A7B46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FCFC-D37E-4406-88BE-84EF88E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4DD-E5F1-4DE8-9F2B-C8A8F1C4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3B3F-5592-4498-89E8-46AC43D4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2E0-3992-40A8-86F4-02ABC415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DBBA-6FF3-40C1-9516-355A28A9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E855-ACE7-4C15-B435-71A8FCAA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AE9-50EE-42CC-8B9C-7788CEA8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7E76C-3DFC-472B-A199-6E8C6B8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5E45-25D6-46B4-8067-BD669481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D344-FDC5-492B-8573-2DF55E69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69EB-7E94-43A1-A496-ABF1E2996B8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ACA9-DAE5-429A-8A69-9455D79F8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FBD-B376-465C-983D-E6DBC01E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F4E9-AD3D-41DB-83AE-FEE6EE08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6638-66C9-4387-BE3D-7F96B87EB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Data Types</a:t>
            </a:r>
          </a:p>
        </p:txBody>
      </p:sp>
    </p:spTree>
    <p:extLst>
      <p:ext uri="{BB962C8B-B14F-4D97-AF65-F5344CB8AC3E}">
        <p14:creationId xmlns:p14="http://schemas.microsoft.com/office/powerpoint/2010/main" val="213389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912-6DEF-4B3D-A790-7A4A4F95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859-DE5C-426A-880F-D9AEBBDA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properties and methods are available to primitives, like Strings </a:t>
            </a:r>
          </a:p>
          <a:p>
            <a:r>
              <a:rPr lang="en-US" b="1" dirty="0"/>
              <a:t>Length</a:t>
            </a:r>
          </a:p>
          <a:p>
            <a:pPr lvl="1"/>
            <a:r>
              <a:rPr lang="en-US" dirty="0"/>
              <a:t>Property for how many characters are in a string</a:t>
            </a:r>
          </a:p>
          <a:p>
            <a:pPr lvl="1"/>
            <a:r>
              <a:rPr lang="en-US" dirty="0"/>
              <a:t>One of the most commonly used properties in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B4E1-6CC6-46D2-BB77-8A817007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16573"/>
            <a:ext cx="12192000" cy="29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B5C7-579A-42BA-83FD-58D75B93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E51-750F-42CF-A4E7-CC8078D8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Web Development, we will want to pull out specific parts from a string</a:t>
            </a:r>
          </a:p>
          <a:p>
            <a:r>
              <a:rPr lang="en-US" dirty="0"/>
              <a:t>We have 3 methods that can extract from a string:</a:t>
            </a:r>
          </a:p>
          <a:p>
            <a:pPr lvl="1"/>
            <a:r>
              <a:rPr lang="en-US" b="1" i="1" dirty="0"/>
              <a:t>slice(start, end)</a:t>
            </a:r>
            <a:r>
              <a:rPr lang="en-US" dirty="0"/>
              <a:t>,</a:t>
            </a:r>
            <a:r>
              <a:rPr lang="en-US" b="1" i="1" dirty="0"/>
              <a:t> substring(start, end)</a:t>
            </a:r>
            <a:r>
              <a:rPr lang="en-US" dirty="0"/>
              <a:t>, and</a:t>
            </a:r>
            <a:r>
              <a:rPr lang="en-US" b="1" i="1" dirty="0"/>
              <a:t> </a:t>
            </a:r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</p:spTree>
    <p:extLst>
      <p:ext uri="{BB962C8B-B14F-4D97-AF65-F5344CB8AC3E}">
        <p14:creationId xmlns:p14="http://schemas.microsoft.com/office/powerpoint/2010/main" val="202984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C93-1928-42CA-8EB6-E37A29B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3E2-0745-4F66-AA00-716845C3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part of a string and returns it </a:t>
            </a:r>
            <a:r>
              <a:rPr lang="en-US" b="1" i="1" dirty="0"/>
              <a:t>as a new string</a:t>
            </a:r>
          </a:p>
          <a:p>
            <a:r>
              <a:rPr lang="en-US" b="1" i="1" dirty="0"/>
              <a:t>start</a:t>
            </a:r>
            <a:r>
              <a:rPr lang="en-US" dirty="0"/>
              <a:t> is the index to start at</a:t>
            </a:r>
          </a:p>
          <a:p>
            <a:r>
              <a:rPr lang="en-US" dirty="0"/>
              <a:t>(Optional) </a:t>
            </a:r>
            <a:r>
              <a:rPr lang="en-US" b="1" i="1" dirty="0"/>
              <a:t>end</a:t>
            </a:r>
            <a:r>
              <a:rPr lang="en-US" dirty="0"/>
              <a:t> is the index to stop </a:t>
            </a:r>
            <a:r>
              <a:rPr lang="en-US" b="1" i="1" dirty="0"/>
              <a:t>before</a:t>
            </a:r>
            <a:endParaRPr lang="en-US" dirty="0"/>
          </a:p>
          <a:p>
            <a:r>
              <a:rPr lang="en-US" dirty="0"/>
              <a:t>In JavaScript, indexes </a:t>
            </a:r>
            <a:r>
              <a:rPr lang="en-US" b="1" dirty="0"/>
              <a:t>count up from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D878F-3332-4F1D-AE59-07ED46AC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177"/>
            <a:ext cx="6096000" cy="903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220C4-FE77-4379-AA09-2210115E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52572"/>
            <a:ext cx="6096000" cy="17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21E-69BC-4D78-9C79-53D9947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59B-BE5A-40CE-B947-608D66F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an example?</a:t>
            </a:r>
          </a:p>
          <a:p>
            <a:r>
              <a:rPr lang="en-US" dirty="0"/>
              <a:t>let test = “https://www.google.com”;</a:t>
            </a:r>
          </a:p>
          <a:p>
            <a:r>
              <a:rPr lang="en-US" dirty="0"/>
              <a:t>We are only interested in g through the end of the string</a:t>
            </a:r>
          </a:p>
          <a:p>
            <a:r>
              <a:rPr lang="en-US" dirty="0"/>
              <a:t>So, we would call </a:t>
            </a:r>
            <a:r>
              <a:rPr lang="en-US" dirty="0" err="1"/>
              <a:t>test.slice</a:t>
            </a:r>
            <a:r>
              <a:rPr lang="en-US" dirty="0"/>
              <a:t>(12, </a:t>
            </a:r>
            <a:r>
              <a:rPr lang="en-US" dirty="0" err="1"/>
              <a:t>s.length</a:t>
            </a:r>
            <a:r>
              <a:rPr lang="en-US" dirty="0"/>
              <a:t>) // google.com</a:t>
            </a:r>
            <a:br>
              <a:rPr lang="en-US" dirty="0"/>
            </a:br>
            <a:r>
              <a:rPr lang="en-US" dirty="0"/>
              <a:t>				OR</a:t>
            </a:r>
            <a:br>
              <a:rPr lang="en-US" dirty="0"/>
            </a:br>
            <a:r>
              <a:rPr lang="en-US" dirty="0" err="1"/>
              <a:t>test.slice</a:t>
            </a:r>
            <a:r>
              <a:rPr lang="en-US" dirty="0"/>
              <a:t>(12) // google.com</a:t>
            </a:r>
          </a:p>
        </p:txBody>
      </p:sp>
    </p:spTree>
    <p:extLst>
      <p:ext uri="{BB962C8B-B14F-4D97-AF65-F5344CB8AC3E}">
        <p14:creationId xmlns:p14="http://schemas.microsoft.com/office/powerpoint/2010/main" val="252016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FAF-9A36-424B-B829-333421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6321-9B3B-4D57-8F33-19C61EFC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make our parameters (start and end) negative</a:t>
            </a:r>
          </a:p>
          <a:p>
            <a:r>
              <a:rPr lang="en-US" dirty="0"/>
              <a:t>If start or end is negative, we count from the end of the string</a:t>
            </a:r>
          </a:p>
          <a:p>
            <a:r>
              <a:rPr lang="en-US" dirty="0"/>
              <a:t>Ex: “https://www.google.com”</a:t>
            </a:r>
          </a:p>
          <a:p>
            <a:r>
              <a:rPr lang="en-US" dirty="0"/>
              <a:t>To slice out “com” we would need to count back 3 characters</a:t>
            </a:r>
          </a:p>
          <a:p>
            <a:r>
              <a:rPr lang="en-US" dirty="0"/>
              <a:t>So, we could use </a:t>
            </a:r>
            <a:r>
              <a:rPr lang="en-US" dirty="0" err="1"/>
              <a:t>string.slice</a:t>
            </a:r>
            <a:r>
              <a:rPr lang="en-US" dirty="0"/>
              <a:t>(-3) (it’s counting 3 from the end) and we would get a new string equal to “com”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CD5-FCD9-4FB1-A3D5-0B81E12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7AE4-6DAD-4E0C-AA92-992C8C2C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slice(start, end)</a:t>
            </a:r>
          </a:p>
          <a:p>
            <a:r>
              <a:rPr lang="en-US" dirty="0"/>
              <a:t>However, if start or end is less than 0, </a:t>
            </a:r>
            <a:r>
              <a:rPr lang="en-US" b="1" i="1" dirty="0"/>
              <a:t>we treat it as 0 </a:t>
            </a:r>
            <a:r>
              <a:rPr lang="en-US" dirty="0"/>
              <a:t>(We do not use negatives)</a:t>
            </a:r>
          </a:p>
          <a:p>
            <a:r>
              <a:rPr lang="en-US" dirty="0"/>
              <a:t>Start – index to start at</a:t>
            </a:r>
          </a:p>
          <a:p>
            <a:r>
              <a:rPr lang="en-US" dirty="0"/>
              <a:t>End (Optional) – index to end at</a:t>
            </a:r>
          </a:p>
        </p:txBody>
      </p:sp>
    </p:spTree>
    <p:extLst>
      <p:ext uri="{BB962C8B-B14F-4D97-AF65-F5344CB8AC3E}">
        <p14:creationId xmlns:p14="http://schemas.microsoft.com/office/powerpoint/2010/main" val="83576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228-CE58-4DE7-8D8E-C3A47847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F885-C2EC-4806-881E-FED95F2C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let use our example string = “https://www.google.com”</a:t>
            </a:r>
          </a:p>
          <a:p>
            <a:r>
              <a:rPr lang="en-US" dirty="0"/>
              <a:t>The g in google is the 13</a:t>
            </a:r>
            <a:r>
              <a:rPr lang="en-US" baseline="30000" dirty="0"/>
              <a:t>th</a:t>
            </a:r>
            <a:r>
              <a:rPr lang="en-US" dirty="0"/>
              <a:t> position, so we use the 12</a:t>
            </a:r>
            <a:r>
              <a:rPr lang="en-US" baseline="30000" dirty="0"/>
              <a:t>th</a:t>
            </a:r>
            <a:r>
              <a:rPr lang="en-US" dirty="0"/>
              <a:t> index</a:t>
            </a:r>
          </a:p>
          <a:p>
            <a:r>
              <a:rPr lang="en-US" dirty="0" err="1"/>
              <a:t>string.substring</a:t>
            </a:r>
            <a:r>
              <a:rPr lang="en-US" dirty="0"/>
              <a:t>(12) would give us google.com</a:t>
            </a:r>
          </a:p>
          <a:p>
            <a:r>
              <a:rPr lang="en-US" dirty="0"/>
              <a:t>However, </a:t>
            </a:r>
            <a:r>
              <a:rPr lang="en-US" dirty="0" err="1"/>
              <a:t>string.substring</a:t>
            </a:r>
            <a:r>
              <a:rPr lang="en-US" dirty="0"/>
              <a:t>(-1), </a:t>
            </a:r>
            <a:r>
              <a:rPr lang="en-US" dirty="0" err="1"/>
              <a:t>string.substring</a:t>
            </a:r>
            <a:r>
              <a:rPr lang="en-US" dirty="0"/>
              <a:t>(-2), </a:t>
            </a:r>
            <a:r>
              <a:rPr lang="en-US" dirty="0" err="1"/>
              <a:t>string.substring</a:t>
            </a:r>
            <a:r>
              <a:rPr lang="en-US" dirty="0"/>
              <a:t>(-3), etc. would all give us “https://www.google.com” since it treats negatives as 0</a:t>
            </a:r>
          </a:p>
        </p:txBody>
      </p:sp>
    </p:spTree>
    <p:extLst>
      <p:ext uri="{BB962C8B-B14F-4D97-AF65-F5344CB8AC3E}">
        <p14:creationId xmlns:p14="http://schemas.microsoft.com/office/powerpoint/2010/main" val="344094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8EE-7926-4D49-A182-458D1BE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336F-1950-453E-997B-132FDA2B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Substr</a:t>
            </a:r>
            <a:r>
              <a:rPr lang="en-US" dirty="0"/>
              <a:t>(start, length) is also similar to slice(start, end)</a:t>
            </a:r>
          </a:p>
          <a:p>
            <a:r>
              <a:rPr lang="en-US" dirty="0"/>
              <a:t>start – the first index to use</a:t>
            </a:r>
          </a:p>
          <a:p>
            <a:r>
              <a:rPr lang="en-US" dirty="0"/>
              <a:t>Length (Optional) – length of the desired substring</a:t>
            </a:r>
          </a:p>
        </p:txBody>
      </p:sp>
    </p:spTree>
    <p:extLst>
      <p:ext uri="{BB962C8B-B14F-4D97-AF65-F5344CB8AC3E}">
        <p14:creationId xmlns:p14="http://schemas.microsoft.com/office/powerpoint/2010/main" val="202064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B06F-581C-4D46-A9B6-65D4117A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C9E1-A6AF-4802-974C-039CA33C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using string = “https://www.google.com”</a:t>
            </a:r>
          </a:p>
          <a:p>
            <a:r>
              <a:rPr lang="en-US" dirty="0" err="1"/>
              <a:t>String.substr</a:t>
            </a:r>
            <a:r>
              <a:rPr lang="en-US" dirty="0"/>
              <a:t>(12, 10) would return a new string with starting from index 12 and return the next 10 characters</a:t>
            </a:r>
          </a:p>
          <a:p>
            <a:r>
              <a:rPr lang="en-US" dirty="0"/>
              <a:t>The result would be “google.com”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6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7BCA-543C-41CD-A4B0-E9F20ED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EF66-E708-4B63-998C-DC4C9ACC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leave out length and it will return the rest of the string starting with </a:t>
            </a:r>
            <a:r>
              <a:rPr lang="en-US" i="1" dirty="0"/>
              <a:t>start</a:t>
            </a:r>
          </a:p>
          <a:p>
            <a:r>
              <a:rPr lang="en-US" i="1" dirty="0" err="1"/>
              <a:t>string.substr</a:t>
            </a:r>
            <a:r>
              <a:rPr lang="en-US" i="1" dirty="0"/>
              <a:t>(12) would also give us “google.com”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0B4-F9EF-4DE8-AA86-83EB818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D8BB-0D23-413E-AA71-039CD3E5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to store and manipulate text </a:t>
            </a:r>
          </a:p>
          <a:p>
            <a:r>
              <a:rPr lang="en-US" dirty="0"/>
              <a:t>Strings are </a:t>
            </a:r>
            <a:r>
              <a:rPr lang="en-US" i="1" dirty="0"/>
              <a:t>immutable</a:t>
            </a:r>
            <a:endParaRPr lang="en-US" dirty="0"/>
          </a:p>
          <a:p>
            <a:r>
              <a:rPr lang="en-US" dirty="0"/>
              <a:t>Strings are 0 or more characters inside of quotation marks (“”)</a:t>
            </a:r>
          </a:p>
          <a:p>
            <a:r>
              <a:rPr lang="en-US" dirty="0"/>
              <a:t>Strings can use ‘single quotes’, “double quotes”, or `backticks`</a:t>
            </a:r>
          </a:p>
        </p:txBody>
      </p:sp>
    </p:spTree>
    <p:extLst>
      <p:ext uri="{BB962C8B-B14F-4D97-AF65-F5344CB8AC3E}">
        <p14:creationId xmlns:p14="http://schemas.microsoft.com/office/powerpoint/2010/main" val="22814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9DC-F61E-4D94-B360-532D9B1D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4B74-60DE-4D49-9CD3-093E1C7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start negative to count from the end, and then use length as normal </a:t>
            </a:r>
          </a:p>
          <a:p>
            <a:r>
              <a:rPr lang="en-US" dirty="0"/>
              <a:t>Again, using string = “https://www.google.com”;</a:t>
            </a:r>
          </a:p>
          <a:p>
            <a:r>
              <a:rPr lang="en-US" dirty="0" err="1"/>
              <a:t>string.substr</a:t>
            </a:r>
            <a:r>
              <a:rPr lang="en-US" dirty="0"/>
              <a:t>(-10, 6) would count 10 from the end of the string, then return the next 6 characters -&gt; “google”</a:t>
            </a:r>
          </a:p>
        </p:txBody>
      </p:sp>
    </p:spTree>
    <p:extLst>
      <p:ext uri="{BB962C8B-B14F-4D97-AF65-F5344CB8AC3E}">
        <p14:creationId xmlns:p14="http://schemas.microsoft.com/office/powerpoint/2010/main" val="204234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2074-0716-486F-BFD9-FADC4BA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8DA-7D90-4009-B781-DAF066CA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these three methods can be used when you want to take a substring</a:t>
            </a:r>
          </a:p>
          <a:p>
            <a:r>
              <a:rPr lang="en-US" dirty="0"/>
              <a:t>Feel free to use which ever you like the best or makes the most sense to you</a:t>
            </a:r>
          </a:p>
        </p:txBody>
      </p:sp>
    </p:spTree>
    <p:extLst>
      <p:ext uri="{BB962C8B-B14F-4D97-AF65-F5344CB8AC3E}">
        <p14:creationId xmlns:p14="http://schemas.microsoft.com/office/powerpoint/2010/main" val="17930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A88-41A6-4162-A265-B00C273C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8B39-0F40-4F0B-9147-EEE74D02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strings are immutable (cannot be changed/altered), so all methods return a new string with your changes</a:t>
            </a:r>
          </a:p>
          <a:p>
            <a:r>
              <a:rPr lang="en-US" dirty="0"/>
              <a:t>Sometimes rather than taking a part out of a string, you want to change something about that string</a:t>
            </a:r>
          </a:p>
          <a:p>
            <a:r>
              <a:rPr lang="en-US" dirty="0"/>
              <a:t>We can use the replace(</a:t>
            </a:r>
            <a:r>
              <a:rPr lang="en-US" dirty="0" err="1"/>
              <a:t>searchValue</a:t>
            </a:r>
            <a:r>
              <a:rPr lang="en-US" dirty="0"/>
              <a:t>, </a:t>
            </a:r>
            <a:r>
              <a:rPr lang="en-US" dirty="0" err="1"/>
              <a:t>newValue</a:t>
            </a:r>
            <a:r>
              <a:rPr lang="en-US" dirty="0"/>
              <a:t>) method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52142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710-10DD-4D04-B958-F4B9A603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F27-F05C-4441-85A5-2D67B8A5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the </a:t>
            </a:r>
            <a:r>
              <a:rPr lang="en-US" dirty="0" err="1"/>
              <a:t>searchValue</a:t>
            </a:r>
            <a:r>
              <a:rPr lang="en-US" dirty="0"/>
              <a:t> with a </a:t>
            </a:r>
            <a:r>
              <a:rPr lang="en-US" dirty="0" err="1"/>
              <a:t>newValue</a:t>
            </a:r>
            <a:endParaRPr lang="en-US" dirty="0"/>
          </a:p>
          <a:p>
            <a:r>
              <a:rPr lang="en-US" dirty="0"/>
              <a:t>Let string = “http://www.google.com”;</a:t>
            </a:r>
          </a:p>
          <a:p>
            <a:r>
              <a:rPr lang="en-US" dirty="0" err="1"/>
              <a:t>string.replace</a:t>
            </a:r>
            <a:r>
              <a:rPr lang="en-US" dirty="0"/>
              <a:t>(“google.com”, “bing.com”) would search for google.com in our string, then give us a new string that puts bing.com where google.com was</a:t>
            </a:r>
          </a:p>
          <a:p>
            <a:r>
              <a:rPr lang="en-US" dirty="0"/>
              <a:t>So, string would equal “http://www.bing.com”</a:t>
            </a:r>
          </a:p>
        </p:txBody>
      </p:sp>
    </p:spTree>
    <p:extLst>
      <p:ext uri="{BB962C8B-B14F-4D97-AF65-F5344CB8AC3E}">
        <p14:creationId xmlns:p14="http://schemas.microsoft.com/office/powerpoint/2010/main" val="321853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FB-127B-46D3-9E0C-E4BB394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toUpperCase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3757-AD3D-4101-ACFB-197B3AE0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change a string to all capital letters, so we use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Let string = “google.com”;</a:t>
            </a:r>
          </a:p>
          <a:p>
            <a:r>
              <a:rPr lang="en-US" dirty="0" err="1"/>
              <a:t>string.toUpperCase</a:t>
            </a:r>
            <a:r>
              <a:rPr lang="en-US" dirty="0"/>
              <a:t>() would change string to “GOOGLE.COM”</a:t>
            </a:r>
          </a:p>
        </p:txBody>
      </p:sp>
    </p:spTree>
    <p:extLst>
      <p:ext uri="{BB962C8B-B14F-4D97-AF65-F5344CB8AC3E}">
        <p14:creationId xmlns:p14="http://schemas.microsoft.com/office/powerpoint/2010/main" val="178758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BDC-7AC9-4A53-9885-0DAA1488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toLowerCase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C729-179F-4179-B544-3ADA5064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also want to change a string to all lowercase, so we can use the </a:t>
            </a:r>
            <a:r>
              <a:rPr lang="en-US" i="1" dirty="0" err="1"/>
              <a:t>toLowerCase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Let string = “Google.com”;</a:t>
            </a:r>
          </a:p>
          <a:p>
            <a:r>
              <a:rPr lang="en-US" dirty="0" err="1"/>
              <a:t>string.toLowerCase</a:t>
            </a:r>
            <a:r>
              <a:rPr lang="en-US" dirty="0"/>
              <a:t>() would change string to “google.com”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0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8A4-D735-4DB1-87EC-70CFAF4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E719-7693-40FA-98E3-370AEDEF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add strings together</a:t>
            </a:r>
          </a:p>
          <a:p>
            <a:r>
              <a:rPr lang="en-US" dirty="0"/>
              <a:t>We can use the + operator to do this, but this only works for a two strings at a time</a:t>
            </a:r>
          </a:p>
          <a:p>
            <a:r>
              <a:rPr lang="en-US" dirty="0"/>
              <a:t>With </a:t>
            </a:r>
            <a:r>
              <a:rPr lang="en-US" dirty="0" err="1"/>
              <a:t>concat</a:t>
            </a:r>
            <a:r>
              <a:rPr lang="en-US" dirty="0"/>
              <a:t>(), we can add as many strings as we want all at once</a:t>
            </a:r>
          </a:p>
        </p:txBody>
      </p:sp>
    </p:spTree>
    <p:extLst>
      <p:ext uri="{BB962C8B-B14F-4D97-AF65-F5344CB8AC3E}">
        <p14:creationId xmlns:p14="http://schemas.microsoft.com/office/powerpoint/2010/main" val="185764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B59F-EA7C-4A2E-B04D-A7354767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A0AA-90D1-4A8E-8396-96BDC90B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string1 = “google.com”; let string2 = “ is better than ”; let string3 = “bing.com”; let string4 = “ </a:t>
            </a:r>
            <a:r>
              <a:rPr lang="en-US" dirty="0" err="1"/>
              <a:t>haha</a:t>
            </a:r>
            <a:r>
              <a:rPr lang="en-US" dirty="0"/>
              <a:t>”;</a:t>
            </a:r>
          </a:p>
          <a:p>
            <a:r>
              <a:rPr lang="en-US" dirty="0"/>
              <a:t>String1.concat(string2, string3, string4);</a:t>
            </a:r>
          </a:p>
          <a:p>
            <a:r>
              <a:rPr lang="en-US" dirty="0"/>
              <a:t>This would return a new string: “google.com is better than bing.com </a:t>
            </a:r>
            <a:r>
              <a:rPr lang="en-US" dirty="0" err="1"/>
              <a:t>haha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55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E15-E7D1-446B-B00E-EB9F82C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9428-EEC1-43FB-A642-C2254610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common to receive inputs that do not match the format you need</a:t>
            </a:r>
          </a:p>
          <a:p>
            <a:r>
              <a:rPr lang="en-US" dirty="0"/>
              <a:t>Each whitespace counts as a character, so it will throw off your string operations</a:t>
            </a:r>
          </a:p>
          <a:p>
            <a:r>
              <a:rPr lang="en-US" dirty="0"/>
              <a:t>We can get rid of excess whitespace using trim()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147-8DFF-426B-ACA6-88BB70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E342-C439-41D3-82A8-C90EEDC5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 = “           google.com       “;</a:t>
            </a:r>
          </a:p>
          <a:p>
            <a:r>
              <a:rPr lang="en-US" dirty="0"/>
              <a:t>This would be difficult to operate on, so we can fix it with trim()!</a:t>
            </a:r>
          </a:p>
          <a:p>
            <a:r>
              <a:rPr lang="en-US" dirty="0" err="1"/>
              <a:t>String.trim</a:t>
            </a:r>
            <a:r>
              <a:rPr lang="en-US" dirty="0"/>
              <a:t>() would give us a nicer string -&gt; “google.com”</a:t>
            </a:r>
          </a:p>
        </p:txBody>
      </p:sp>
    </p:spTree>
    <p:extLst>
      <p:ext uri="{BB962C8B-B14F-4D97-AF65-F5344CB8AC3E}">
        <p14:creationId xmlns:p14="http://schemas.microsoft.com/office/powerpoint/2010/main" val="404715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ED0-6125-4DC3-B483-5F9E73E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BC47-3AAC-4DF0-8BC0-498549AE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an apostrophe or quotes inside of a string</a:t>
            </a:r>
          </a:p>
          <a:p>
            <a:r>
              <a:rPr lang="en-US" dirty="0"/>
              <a:t>If we tried to use a set of quotes around a word, but we had already used that as part of the string, it would end the string</a:t>
            </a:r>
          </a:p>
          <a:p>
            <a:r>
              <a:rPr lang="en-US" dirty="0"/>
              <a:t>We can solve this using the </a:t>
            </a:r>
            <a:r>
              <a:rPr lang="en-US" b="1" dirty="0"/>
              <a:t>escape character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C8CF-EED3-4284-911D-744778E1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0872"/>
            <a:ext cx="12192000" cy="1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DB3-DD26-44DF-8B2D-B90C75A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29F0-C5BA-4670-A74F-088334F0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add characters to either side of string</a:t>
            </a:r>
          </a:p>
          <a:p>
            <a:r>
              <a:rPr lang="en-US" dirty="0" err="1"/>
              <a:t>padStart</a:t>
            </a:r>
            <a:r>
              <a:rPr lang="en-US" dirty="0"/>
              <a:t>() and </a:t>
            </a:r>
            <a:r>
              <a:rPr lang="en-US" dirty="0" err="1"/>
              <a:t>padEnd</a:t>
            </a:r>
            <a:r>
              <a:rPr lang="en-US" dirty="0"/>
              <a:t>() allow us to do this</a:t>
            </a:r>
          </a:p>
        </p:txBody>
      </p:sp>
    </p:spTree>
    <p:extLst>
      <p:ext uri="{BB962C8B-B14F-4D97-AF65-F5344CB8AC3E}">
        <p14:creationId xmlns:p14="http://schemas.microsoft.com/office/powerpoint/2010/main" val="3770905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637-4AD6-4FB8-B162-26F0364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B105-E194-495B-8985-6B7A3789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padStart</a:t>
            </a:r>
            <a:r>
              <a:rPr lang="en-US" dirty="0"/>
              <a:t> adds characters to the beginning of your string</a:t>
            </a:r>
          </a:p>
          <a:p>
            <a:r>
              <a:rPr lang="en-US" dirty="0"/>
              <a:t>It will add that character until it reaches a certain length</a:t>
            </a:r>
          </a:p>
          <a:p>
            <a:r>
              <a:rPr lang="en-US" dirty="0"/>
              <a:t>Let string = “google.com”; // 10 characters long</a:t>
            </a:r>
          </a:p>
          <a:p>
            <a:r>
              <a:rPr lang="en-US" dirty="0" err="1"/>
              <a:t>String.padStart</a:t>
            </a:r>
            <a:r>
              <a:rPr lang="en-US" dirty="0"/>
              <a:t>(“ “, 15) would change string to: “     google.com”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1798-ADA2-411F-85E5-63BC8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padEnd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BE1-495C-4977-A4C4-56BE4135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the same way as </a:t>
            </a:r>
            <a:r>
              <a:rPr lang="en-US" dirty="0" err="1"/>
              <a:t>padStart</a:t>
            </a:r>
            <a:r>
              <a:rPr lang="en-US" dirty="0"/>
              <a:t>(), but on the tail end of the string</a:t>
            </a:r>
          </a:p>
          <a:p>
            <a:r>
              <a:rPr lang="en-US" dirty="0"/>
              <a:t>Let string = “google.com”; // 10 characters</a:t>
            </a:r>
          </a:p>
          <a:p>
            <a:r>
              <a:rPr lang="en-US" dirty="0" err="1"/>
              <a:t>string.padStart</a:t>
            </a:r>
            <a:r>
              <a:rPr lang="en-US" dirty="0"/>
              <a:t>(15, “xo”); would change string to “</a:t>
            </a:r>
            <a:r>
              <a:rPr lang="en-US" dirty="0" err="1"/>
              <a:t>google.comxoxox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15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BE2-6DA7-493A-BA5C-E267C4B8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495E-0D87-4DC9-8230-13BEDF2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three ways we can access string characters</a:t>
            </a:r>
          </a:p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  <a:p>
            <a:r>
              <a:rPr lang="en-US" b="1" i="1" dirty="0"/>
              <a:t>string[index]</a:t>
            </a:r>
          </a:p>
        </p:txBody>
      </p:sp>
    </p:spTree>
    <p:extLst>
      <p:ext uri="{BB962C8B-B14F-4D97-AF65-F5344CB8AC3E}">
        <p14:creationId xmlns:p14="http://schemas.microsoft.com/office/powerpoint/2010/main" val="4172636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829-7A62-429C-968C-37504E2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B5F-A239-4BC9-BA30-51AC7B49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character at the given index of a string</a:t>
            </a:r>
          </a:p>
          <a:p>
            <a:r>
              <a:rPr lang="en-US" dirty="0"/>
              <a:t>let classic = “Hello world”;</a:t>
            </a:r>
          </a:p>
          <a:p>
            <a:r>
              <a:rPr lang="en-US" dirty="0"/>
              <a:t>let character = </a:t>
            </a:r>
            <a:r>
              <a:rPr lang="en-US" dirty="0" err="1"/>
              <a:t>classic.charAt</a:t>
            </a:r>
            <a:r>
              <a:rPr lang="en-US" dirty="0"/>
              <a:t>(0); // character is ‘H’</a:t>
            </a:r>
          </a:p>
          <a:p>
            <a:r>
              <a:rPr lang="en-US" dirty="0"/>
              <a:t>Returns an empty string if you access an index that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75046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CD7B-23CD-4CAD-8F60-254E520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CF0-703C-4547-817F-18E75590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have to work with strings/characters in languages other than English </a:t>
            </a:r>
          </a:p>
          <a:p>
            <a:r>
              <a:rPr lang="en-US" dirty="0"/>
              <a:t>Unicode is a set of characters that encompasses all characters in every language</a:t>
            </a:r>
          </a:p>
          <a:p>
            <a:r>
              <a:rPr lang="en-US" dirty="0" err="1"/>
              <a:t>charCodeAt</a:t>
            </a:r>
            <a:r>
              <a:rPr lang="en-US" dirty="0"/>
              <a:t>() ensures that you will be able to work with any character of every language </a:t>
            </a:r>
          </a:p>
          <a:p>
            <a:r>
              <a:rPr lang="en-US" dirty="0"/>
              <a:t>Returns a Unicode of the character at a specified index of a string</a:t>
            </a:r>
          </a:p>
        </p:txBody>
      </p:sp>
    </p:spTree>
    <p:extLst>
      <p:ext uri="{BB962C8B-B14F-4D97-AF65-F5344CB8AC3E}">
        <p14:creationId xmlns:p14="http://schemas.microsoft.com/office/powerpoint/2010/main" val="39564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62B4-4C6E-41AE-856D-E91C51F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CC33-9CFD-4398-BA4F-C968F77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indexes of an array using brackets []</a:t>
            </a:r>
          </a:p>
          <a:p>
            <a:r>
              <a:rPr lang="en-US" dirty="0"/>
              <a:t>This is the same way you access the values of an array, however this </a:t>
            </a:r>
            <a:r>
              <a:rPr lang="en-US" b="1" dirty="0"/>
              <a:t>does not </a:t>
            </a:r>
            <a:r>
              <a:rPr lang="en-US" dirty="0"/>
              <a:t>mean the string you are accessing </a:t>
            </a:r>
            <a:r>
              <a:rPr lang="en-US" i="1" dirty="0"/>
              <a:t>is</a:t>
            </a:r>
            <a:r>
              <a:rPr lang="en-US" dirty="0"/>
              <a:t> an array</a:t>
            </a:r>
          </a:p>
          <a:p>
            <a:r>
              <a:rPr lang="en-US" dirty="0"/>
              <a:t>Ex: let string = “google.com”;</a:t>
            </a:r>
          </a:p>
          <a:p>
            <a:r>
              <a:rPr lang="en-US" dirty="0"/>
              <a:t>string[0] = “g”;</a:t>
            </a:r>
          </a:p>
        </p:txBody>
      </p:sp>
    </p:spTree>
    <p:extLst>
      <p:ext uri="{BB962C8B-B14F-4D97-AF65-F5344CB8AC3E}">
        <p14:creationId xmlns:p14="http://schemas.microsoft.com/office/powerpoint/2010/main" val="351731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174-1A99-405B-9AB3-15DD9A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3293-DDC1-497D-8100-D1BE0A5D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can be unreliable</a:t>
            </a:r>
          </a:p>
          <a:p>
            <a:pPr lvl="1"/>
            <a:r>
              <a:rPr lang="en-US" dirty="0"/>
              <a:t>It makes strings appear like they are arrays</a:t>
            </a:r>
          </a:p>
          <a:p>
            <a:pPr lvl="1"/>
            <a:r>
              <a:rPr lang="en-US" dirty="0"/>
              <a:t>It returns undefined if there is no character at the index specified</a:t>
            </a:r>
          </a:p>
          <a:p>
            <a:pPr lvl="1"/>
            <a:r>
              <a:rPr lang="en-US" dirty="0"/>
              <a:t>You can read indexes this way, but not assign them (remember, strings are immutable)</a:t>
            </a:r>
          </a:p>
          <a:p>
            <a:pPr lvl="2"/>
            <a:r>
              <a:rPr lang="en-US" dirty="0"/>
              <a:t>You will not get an error if you try to assign something to an index this way, but it will not work</a:t>
            </a:r>
          </a:p>
        </p:txBody>
      </p:sp>
    </p:spTree>
    <p:extLst>
      <p:ext uri="{BB962C8B-B14F-4D97-AF65-F5344CB8AC3E}">
        <p14:creationId xmlns:p14="http://schemas.microsoft.com/office/powerpoint/2010/main" val="4236199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C3D1-8078-4A2C-B3AB-E6F691EE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String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A120-B86C-468A-9B08-5C7B7749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essentially a list of numbers that represent a block of memory</a:t>
            </a:r>
          </a:p>
          <a:p>
            <a:r>
              <a:rPr lang="en-US" dirty="0"/>
              <a:t>We can store whatever we want in an array</a:t>
            </a:r>
          </a:p>
          <a:p>
            <a:r>
              <a:rPr lang="en-US" dirty="0"/>
              <a:t>Sometimes it is easier to operate on an array than on a string</a:t>
            </a:r>
          </a:p>
        </p:txBody>
      </p:sp>
    </p:spTree>
    <p:extLst>
      <p:ext uri="{BB962C8B-B14F-4D97-AF65-F5344CB8AC3E}">
        <p14:creationId xmlns:p14="http://schemas.microsoft.com/office/powerpoint/2010/main" val="282926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9A4-EDAC-4C52-90C9-5DDE104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74E0-1A4D-4D49-9F9E-FEB2054D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allows you to convert a string to an array based on an optional </a:t>
            </a:r>
            <a:r>
              <a:rPr lang="en-US" b="1" dirty="0"/>
              <a:t>delimiter</a:t>
            </a:r>
          </a:p>
          <a:p>
            <a:r>
              <a:rPr lang="en-US" dirty="0"/>
              <a:t>A delimiter is used to separate items in a list, like commas in an object, or commas in an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A98E-FCF9-406A-B4BE-EB3C4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32-4A8A-4EAE-96C9-51483A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backslash (\) followed by a single quote, double quote, or another backslash to insert a quotes or backslashes into our strings</a:t>
            </a:r>
          </a:p>
          <a:p>
            <a:r>
              <a:rPr lang="en-US" dirty="0"/>
              <a:t>There are others designed for typewriters, fax machines, and teletypes, but they are now obsolete (or very niche)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1F125-8EBF-43FE-99A7-1C31560F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80740"/>
            <a:ext cx="6095999" cy="17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1D8-4A26-45BC-8F0C-738A511F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19CB-B58F-4AFB-8209-60574B68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 = “Hello, world”;</a:t>
            </a:r>
          </a:p>
          <a:p>
            <a:r>
              <a:rPr lang="en-US" dirty="0" err="1"/>
              <a:t>string.split</a:t>
            </a:r>
            <a:r>
              <a:rPr lang="en-US" dirty="0"/>
              <a:t>(“,”); // Gives us [“Hello”,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 ”); // Gives us [“Hello,”,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(“”); // [‘H’, ‘e’, ‘l’, ‘l’, ‘o’, ‘,’, ‘w’, ‘o’, ‘r’, ‘l’, ‘d’]</a:t>
            </a:r>
          </a:p>
          <a:p>
            <a:r>
              <a:rPr lang="en-US" dirty="0" err="1"/>
              <a:t>string.split</a:t>
            </a:r>
            <a:r>
              <a:rPr lang="en-US" dirty="0"/>
              <a:t>(); // Gives us [“Hello, world”]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FF-DFCD-4153-AC69-D6DA697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00F9-F01A-4267-9CFE-948D27D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generally want to keep our lines of code to 80 characters</a:t>
            </a:r>
          </a:p>
          <a:p>
            <a:r>
              <a:rPr lang="en-US" dirty="0"/>
              <a:t>If a line takes more than 80 characters, we bump the rest to the next line</a:t>
            </a:r>
          </a:p>
          <a:p>
            <a:r>
              <a:rPr lang="en-US" i="1" dirty="0"/>
              <a:t>We can break up lines while we are still inside of a string using a single backslash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2582C-6E08-4354-8072-A249580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09643"/>
            <a:ext cx="12192000" cy="19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B9F-CD1B-4F3E-BC9F-1676FB38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4A4-B856-4D5B-B85F-E8811361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browsers do not support the backslash character, so it’s not always the best way to handle this</a:t>
            </a:r>
          </a:p>
          <a:p>
            <a:r>
              <a:rPr lang="en-US" dirty="0"/>
              <a:t>We can use string addition to break strings up safely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7F4B-3CE6-4A09-A9D7-C3F8D4C1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98823"/>
            <a:ext cx="12192000" cy="1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17C-0E14-482C-B0B2-4D7BAF1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B91-7268-4618-A148-7E5A95E5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for you all to know that there </a:t>
            </a:r>
            <a:r>
              <a:rPr lang="en-US" i="1" dirty="0"/>
              <a:t>is</a:t>
            </a:r>
            <a:r>
              <a:rPr lang="en-US" dirty="0"/>
              <a:t> a pre-written String object you can use</a:t>
            </a:r>
          </a:p>
          <a:p>
            <a:r>
              <a:rPr lang="en-US" i="1" dirty="0"/>
              <a:t>Do Not Use It</a:t>
            </a:r>
            <a:endParaRPr lang="en-US" dirty="0"/>
          </a:p>
          <a:p>
            <a:r>
              <a:rPr lang="en-US" dirty="0"/>
              <a:t>Objects take more space, slow down code execution, and cannot be compared like regular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F720-987E-41FF-AC88-982A742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6DC4-C4DC-4621-99F6-4675D6091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61B4-3623-404C-A1AB-C13CDCC9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30F6-EC50-477A-866D-77F0133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Indexes</a:t>
            </a:r>
            <a:r>
              <a:rPr lang="en-US" dirty="0"/>
              <a:t> are the positions of elements in a string</a:t>
            </a:r>
          </a:p>
          <a:p>
            <a:r>
              <a:rPr lang="en-US" dirty="0"/>
              <a:t>In JavaScript, </a:t>
            </a:r>
            <a:r>
              <a:rPr lang="en-US" b="1" dirty="0"/>
              <a:t>indexes begin at 0 and end at 1 less than the length of the string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FEB9-DECA-4DA1-84B7-6D42D900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5770"/>
            <a:ext cx="9471424" cy="14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D01C2-1505-4EBB-9A26-F6F26425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24" y="2870600"/>
            <a:ext cx="272057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1932</Words>
  <Application>Microsoft Office PowerPoint</Application>
  <PresentationFormat>Widescreen</PresentationFormat>
  <Paragraphs>168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Strings</vt:lpstr>
      <vt:lpstr>String Recap</vt:lpstr>
      <vt:lpstr>Escape Character</vt:lpstr>
      <vt:lpstr>Escape Character</vt:lpstr>
      <vt:lpstr>Line Breaks</vt:lpstr>
      <vt:lpstr>Line Breaks</vt:lpstr>
      <vt:lpstr>Strings as Objects</vt:lpstr>
      <vt:lpstr>String Methods</vt:lpstr>
      <vt:lpstr>String Indexes</vt:lpstr>
      <vt:lpstr>String Properties and Methods</vt:lpstr>
      <vt:lpstr>Extracting String Parts</vt:lpstr>
      <vt:lpstr>slice(start, end)</vt:lpstr>
      <vt:lpstr>slice(start, end)</vt:lpstr>
      <vt:lpstr>slice(start, end)</vt:lpstr>
      <vt:lpstr>substring(start, end)</vt:lpstr>
      <vt:lpstr>substring(start, end)</vt:lpstr>
      <vt:lpstr>substr(start, length)</vt:lpstr>
      <vt:lpstr>substr(start, length)</vt:lpstr>
      <vt:lpstr>substr(start, length)</vt:lpstr>
      <vt:lpstr>substr(start, length)</vt:lpstr>
      <vt:lpstr>String Methods </vt:lpstr>
      <vt:lpstr>Replacing String Content</vt:lpstr>
      <vt:lpstr>replace(searchValue, newValue)</vt:lpstr>
      <vt:lpstr>toUpperCase()</vt:lpstr>
      <vt:lpstr>toLowerCase()</vt:lpstr>
      <vt:lpstr>concat(stringToAdd1, stringToAdd2, …)</vt:lpstr>
      <vt:lpstr>concat(stringToAdd1, stringToAdd2, …)</vt:lpstr>
      <vt:lpstr>trim()</vt:lpstr>
      <vt:lpstr>trim()</vt:lpstr>
      <vt:lpstr>Padding</vt:lpstr>
      <vt:lpstr>padStart(length, character)</vt:lpstr>
      <vt:lpstr>padEnd(length, character)</vt:lpstr>
      <vt:lpstr>Accessing String Characters</vt:lpstr>
      <vt:lpstr>charAt(index)</vt:lpstr>
      <vt:lpstr>charCodeAt(index)</vt:lpstr>
      <vt:lpstr>Property Access </vt:lpstr>
      <vt:lpstr>Property Access</vt:lpstr>
      <vt:lpstr>Convert String to Array</vt:lpstr>
      <vt:lpstr>split()</vt:lpstr>
      <vt:lpstr>split()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Eichsteadt</cp:lastModifiedBy>
  <cp:revision>29</cp:revision>
  <dcterms:created xsi:type="dcterms:W3CDTF">2023-04-07T13:34:39Z</dcterms:created>
  <dcterms:modified xsi:type="dcterms:W3CDTF">2023-08-08T17:22:38Z</dcterms:modified>
</cp:coreProperties>
</file>