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8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WCA Rockford" initials="YR" lastIdx="1" clrIdx="0">
    <p:extLst>
      <p:ext uri="{19B8F6BF-5375-455C-9EA6-DF929625EA0E}">
        <p15:presenceInfo xmlns:p15="http://schemas.microsoft.com/office/powerpoint/2012/main" userId="07de4477408643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0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8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6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4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9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1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9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4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69EB-7E94-43A1-A496-ABF1E2996B8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4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F4E9-AD3D-41DB-83AE-FEE6EE086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6638-66C9-4387-BE3D-7F96B87EB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4: Data Types</a:t>
            </a:r>
          </a:p>
        </p:txBody>
      </p:sp>
    </p:spTree>
    <p:extLst>
      <p:ext uri="{BB962C8B-B14F-4D97-AF65-F5344CB8AC3E}">
        <p14:creationId xmlns:p14="http://schemas.microsoft.com/office/powerpoint/2010/main" val="213389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980F-53F5-4D87-A98C-8EC3143E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5539-0ABB-4F97-82E5-0920F93F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we always index from 0</a:t>
            </a:r>
          </a:p>
          <a:p>
            <a:r>
              <a:rPr lang="en-US" dirty="0"/>
              <a:t>In our example using </a:t>
            </a:r>
            <a:r>
              <a:rPr lang="en-US" dirty="0" err="1"/>
              <a:t>sLength</a:t>
            </a:r>
            <a:r>
              <a:rPr lang="en-US" dirty="0"/>
              <a:t> = “string”, </a:t>
            </a:r>
            <a:r>
              <a:rPr lang="en-US" dirty="0" err="1"/>
              <a:t>sLength.length</a:t>
            </a:r>
            <a:r>
              <a:rPr lang="en-US" dirty="0"/>
              <a:t> was equal to 6</a:t>
            </a:r>
          </a:p>
          <a:p>
            <a:r>
              <a:rPr lang="en-US" dirty="0"/>
              <a:t>If we look at the indexes however, </a:t>
            </a:r>
            <a:r>
              <a:rPr lang="en-US" dirty="0" err="1"/>
              <a:t>sLength</a:t>
            </a:r>
            <a:r>
              <a:rPr lang="en-US" dirty="0"/>
              <a:t>[0] = ‘s’, </a:t>
            </a:r>
            <a:r>
              <a:rPr lang="en-US" dirty="0" err="1"/>
              <a:t>sLength</a:t>
            </a:r>
            <a:r>
              <a:rPr lang="en-US" dirty="0"/>
              <a:t>[1] = ‘t’, </a:t>
            </a:r>
            <a:r>
              <a:rPr lang="en-US" dirty="0" err="1"/>
              <a:t>sLength</a:t>
            </a:r>
            <a:r>
              <a:rPr lang="en-US" dirty="0"/>
              <a:t>[2] = ‘r’, </a:t>
            </a:r>
            <a:r>
              <a:rPr lang="en-US" dirty="0" err="1"/>
              <a:t>sLength</a:t>
            </a:r>
            <a:r>
              <a:rPr lang="en-US" dirty="0"/>
              <a:t>[3] = ‘</a:t>
            </a:r>
            <a:r>
              <a:rPr lang="en-US" dirty="0" err="1"/>
              <a:t>i</a:t>
            </a:r>
            <a:r>
              <a:rPr lang="en-US" dirty="0"/>
              <a:t>’, </a:t>
            </a:r>
            <a:r>
              <a:rPr lang="en-US" dirty="0" err="1"/>
              <a:t>sLength</a:t>
            </a:r>
            <a:r>
              <a:rPr lang="en-US" dirty="0"/>
              <a:t>[4] = ‘n’, and </a:t>
            </a:r>
            <a:r>
              <a:rPr lang="en-US" dirty="0" err="1"/>
              <a:t>sLength</a:t>
            </a:r>
            <a:r>
              <a:rPr lang="en-US" dirty="0"/>
              <a:t>[5] = ‘g’</a:t>
            </a:r>
          </a:p>
          <a:p>
            <a:r>
              <a:rPr lang="en-US" b="1" dirty="0"/>
              <a:t>The last index of our string is always 1 less than our string’s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9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B5C7-579A-42BA-83FD-58D75B93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AE51-750F-42CF-A4E7-CC8078D8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in Web Development, we will want to pull out specific parts from a string</a:t>
            </a:r>
          </a:p>
          <a:p>
            <a:r>
              <a:rPr lang="en-US" dirty="0"/>
              <a:t>Ex: let string = “https://www.google.com”;</a:t>
            </a:r>
          </a:p>
          <a:p>
            <a:pPr lvl="1"/>
            <a:r>
              <a:rPr lang="en-US" dirty="0"/>
              <a:t>How often do we actually want the full address?</a:t>
            </a:r>
          </a:p>
          <a:p>
            <a:pPr lvl="1"/>
            <a:r>
              <a:rPr lang="en-US" dirty="0"/>
              <a:t>Most of the time we are not interested in the </a:t>
            </a:r>
            <a:r>
              <a:rPr lang="en-US" dirty="0">
                <a:hlinkClick r:id="rId2"/>
              </a:rPr>
              <a:t>https://www</a:t>
            </a:r>
            <a:r>
              <a:rPr lang="en-US" dirty="0"/>
              <a:t>. </a:t>
            </a:r>
          </a:p>
          <a:p>
            <a:r>
              <a:rPr lang="en-US" dirty="0"/>
              <a:t>We have 3 methods that can extract from a string:</a:t>
            </a:r>
          </a:p>
          <a:p>
            <a:pPr lvl="1"/>
            <a:r>
              <a:rPr lang="en-US" dirty="0"/>
              <a:t>slice(start, end), substring(start, end), </a:t>
            </a:r>
            <a:r>
              <a:rPr lang="en-US" dirty="0" err="1"/>
              <a:t>substr</a:t>
            </a:r>
            <a:r>
              <a:rPr lang="en-US" dirty="0"/>
              <a:t>(start, length)</a:t>
            </a:r>
          </a:p>
        </p:txBody>
      </p:sp>
    </p:spTree>
    <p:extLst>
      <p:ext uri="{BB962C8B-B14F-4D97-AF65-F5344CB8AC3E}">
        <p14:creationId xmlns:p14="http://schemas.microsoft.com/office/powerpoint/2010/main" val="202984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4C93-1928-42CA-8EB6-E37A29B2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83E2-0745-4F66-AA00-716845C3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Captures part of a and returns it </a:t>
            </a:r>
            <a:r>
              <a:rPr lang="en-US" b="1" i="1" dirty="0"/>
              <a:t>as a new string</a:t>
            </a:r>
          </a:p>
          <a:p>
            <a:r>
              <a:rPr lang="en-US" dirty="0"/>
              <a:t>start is the index to start at</a:t>
            </a:r>
          </a:p>
          <a:p>
            <a:r>
              <a:rPr lang="en-US" dirty="0"/>
              <a:t>(Optional) end is the index to stop </a:t>
            </a:r>
            <a:r>
              <a:rPr lang="en-US" b="1" i="1" dirty="0"/>
              <a:t>before</a:t>
            </a:r>
            <a:endParaRPr lang="en-US" dirty="0"/>
          </a:p>
          <a:p>
            <a:r>
              <a:rPr lang="en-US" dirty="0"/>
              <a:t>In JavaScript, indexes </a:t>
            </a:r>
            <a:r>
              <a:rPr lang="en-US" b="1" dirty="0"/>
              <a:t>are 0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21E-69BC-4D78-9C79-53D99479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59B-BE5A-40CE-B947-608D66FB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an example?</a:t>
            </a:r>
          </a:p>
          <a:p>
            <a:r>
              <a:rPr lang="en-US" dirty="0"/>
              <a:t>let test = “https://www.google.com”;</a:t>
            </a:r>
          </a:p>
          <a:p>
            <a:r>
              <a:rPr lang="en-US" dirty="0"/>
              <a:t>We are only interested in g through the end of the string</a:t>
            </a:r>
          </a:p>
          <a:p>
            <a:r>
              <a:rPr lang="en-US" dirty="0"/>
              <a:t>So, we would call </a:t>
            </a:r>
            <a:r>
              <a:rPr lang="en-US" dirty="0" err="1"/>
              <a:t>test.slice</a:t>
            </a:r>
            <a:r>
              <a:rPr lang="en-US" dirty="0"/>
              <a:t>(12, </a:t>
            </a:r>
            <a:r>
              <a:rPr lang="en-US" dirty="0" err="1"/>
              <a:t>s.length</a:t>
            </a:r>
            <a:r>
              <a:rPr lang="en-US" dirty="0"/>
              <a:t>) // google.com</a:t>
            </a:r>
            <a:br>
              <a:rPr lang="en-US" dirty="0"/>
            </a:br>
            <a:r>
              <a:rPr lang="en-US" dirty="0"/>
              <a:t>				OR</a:t>
            </a:r>
            <a:br>
              <a:rPr lang="en-US" dirty="0"/>
            </a:br>
            <a:r>
              <a:rPr lang="en-US" dirty="0" err="1"/>
              <a:t>test.slice</a:t>
            </a:r>
            <a:r>
              <a:rPr lang="en-US" dirty="0"/>
              <a:t>(12) // google.com</a:t>
            </a:r>
          </a:p>
        </p:txBody>
      </p:sp>
    </p:spTree>
    <p:extLst>
      <p:ext uri="{BB962C8B-B14F-4D97-AF65-F5344CB8AC3E}">
        <p14:creationId xmlns:p14="http://schemas.microsoft.com/office/powerpoint/2010/main" val="252016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3FAF-9A36-424B-B829-333421D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6321-9B3B-4D57-8F33-19C61EFC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make our parameters (start and end) negative</a:t>
            </a:r>
          </a:p>
          <a:p>
            <a:r>
              <a:rPr lang="en-US" dirty="0"/>
              <a:t>If start or end is negative, we count from the end of the string</a:t>
            </a:r>
          </a:p>
          <a:p>
            <a:r>
              <a:rPr lang="en-US" dirty="0"/>
              <a:t>Ex: “https://www.google.com”</a:t>
            </a:r>
          </a:p>
          <a:p>
            <a:r>
              <a:rPr lang="en-US" dirty="0"/>
              <a:t>To slice out “com” we would need to count back 3 characters</a:t>
            </a:r>
          </a:p>
          <a:p>
            <a:r>
              <a:rPr lang="en-US" dirty="0"/>
              <a:t>So, we could use </a:t>
            </a:r>
            <a:r>
              <a:rPr lang="en-US" dirty="0" err="1"/>
              <a:t>string.slice</a:t>
            </a:r>
            <a:r>
              <a:rPr lang="en-US" dirty="0"/>
              <a:t>(-3) (it’s counting 3 from the end) and we would get a new string equal to “com”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1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CCD5-FCD9-4FB1-A3D5-0B81E126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7AE4-6DAD-4E0C-AA92-992C8C2C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slice(start, end)</a:t>
            </a:r>
          </a:p>
          <a:p>
            <a:r>
              <a:rPr lang="en-US" dirty="0"/>
              <a:t>However, if start or end is less than 0, </a:t>
            </a:r>
            <a:r>
              <a:rPr lang="en-US" b="1" i="1" dirty="0"/>
              <a:t>we treat it as 0 </a:t>
            </a:r>
            <a:r>
              <a:rPr lang="en-US" dirty="0"/>
              <a:t>(We do not use negatives)</a:t>
            </a:r>
          </a:p>
          <a:p>
            <a:r>
              <a:rPr lang="en-US" dirty="0"/>
              <a:t>Start – index to start at</a:t>
            </a:r>
          </a:p>
          <a:p>
            <a:r>
              <a:rPr lang="en-US" dirty="0"/>
              <a:t>End (Optional) – index to end at</a:t>
            </a:r>
          </a:p>
        </p:txBody>
      </p:sp>
    </p:spTree>
    <p:extLst>
      <p:ext uri="{BB962C8B-B14F-4D97-AF65-F5344CB8AC3E}">
        <p14:creationId xmlns:p14="http://schemas.microsoft.com/office/powerpoint/2010/main" val="83576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7228-CE58-4DE7-8D8E-C3A47847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F885-C2EC-4806-881E-FED95F2C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let use our example string = “https://www.google.com”</a:t>
            </a:r>
          </a:p>
          <a:p>
            <a:r>
              <a:rPr lang="en-US" dirty="0"/>
              <a:t>The g in google is the 13</a:t>
            </a:r>
            <a:r>
              <a:rPr lang="en-US" baseline="30000" dirty="0"/>
              <a:t>th</a:t>
            </a:r>
            <a:r>
              <a:rPr lang="en-US" dirty="0"/>
              <a:t> position, so we use the 12</a:t>
            </a:r>
            <a:r>
              <a:rPr lang="en-US" baseline="30000" dirty="0"/>
              <a:t>th</a:t>
            </a:r>
            <a:r>
              <a:rPr lang="en-US" dirty="0"/>
              <a:t> index</a:t>
            </a:r>
          </a:p>
          <a:p>
            <a:r>
              <a:rPr lang="en-US" dirty="0" err="1"/>
              <a:t>string.substring</a:t>
            </a:r>
            <a:r>
              <a:rPr lang="en-US" dirty="0"/>
              <a:t>(12) would give us google.com</a:t>
            </a:r>
          </a:p>
          <a:p>
            <a:r>
              <a:rPr lang="en-US" dirty="0"/>
              <a:t>However, </a:t>
            </a:r>
            <a:r>
              <a:rPr lang="en-US" dirty="0" err="1"/>
              <a:t>string.substring</a:t>
            </a:r>
            <a:r>
              <a:rPr lang="en-US" dirty="0"/>
              <a:t>(-1), </a:t>
            </a:r>
            <a:r>
              <a:rPr lang="en-US" dirty="0" err="1"/>
              <a:t>string.substring</a:t>
            </a:r>
            <a:r>
              <a:rPr lang="en-US" dirty="0"/>
              <a:t>(-2), </a:t>
            </a:r>
            <a:r>
              <a:rPr lang="en-US" dirty="0" err="1"/>
              <a:t>string.substring</a:t>
            </a:r>
            <a:r>
              <a:rPr lang="en-US" dirty="0"/>
              <a:t>(-3), etc. would all give us “https://www.google.com” since it treats negatives as 0</a:t>
            </a:r>
          </a:p>
        </p:txBody>
      </p:sp>
    </p:spTree>
    <p:extLst>
      <p:ext uri="{BB962C8B-B14F-4D97-AF65-F5344CB8AC3E}">
        <p14:creationId xmlns:p14="http://schemas.microsoft.com/office/powerpoint/2010/main" val="344094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78EE-7926-4D49-A182-458D1BE7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336F-1950-453E-997B-132FDA2B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Substr</a:t>
            </a:r>
            <a:r>
              <a:rPr lang="en-US" dirty="0"/>
              <a:t>(start, length) is also similar to slice(start, end)</a:t>
            </a:r>
          </a:p>
          <a:p>
            <a:r>
              <a:rPr lang="en-US" dirty="0"/>
              <a:t>start – the first index to use</a:t>
            </a:r>
          </a:p>
          <a:p>
            <a:r>
              <a:rPr lang="en-US" dirty="0"/>
              <a:t>Length (Optional) – length of the desired substring</a:t>
            </a:r>
          </a:p>
        </p:txBody>
      </p:sp>
    </p:spTree>
    <p:extLst>
      <p:ext uri="{BB962C8B-B14F-4D97-AF65-F5344CB8AC3E}">
        <p14:creationId xmlns:p14="http://schemas.microsoft.com/office/powerpoint/2010/main" val="202064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B06F-581C-4D46-A9B6-65D4117A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C9E1-A6AF-4802-974C-039CA33C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using string = “https://www.google.com”</a:t>
            </a:r>
          </a:p>
          <a:p>
            <a:r>
              <a:rPr lang="en-US" dirty="0" err="1"/>
              <a:t>String.substr</a:t>
            </a:r>
            <a:r>
              <a:rPr lang="en-US" dirty="0"/>
              <a:t>(12, 10) would return a new string with starting from index 12 and return the next 10 characters</a:t>
            </a:r>
          </a:p>
          <a:p>
            <a:r>
              <a:rPr lang="en-US" dirty="0"/>
              <a:t>The result would be “google.com”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6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7BCA-543C-41CD-A4B0-E9F20ED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EF66-E708-4B63-998C-DC4C9ACC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leave out length and it will return the rest of the string starting with </a:t>
            </a:r>
            <a:r>
              <a:rPr lang="en-US" i="1" dirty="0"/>
              <a:t>start</a:t>
            </a:r>
          </a:p>
          <a:p>
            <a:r>
              <a:rPr lang="en-US" i="1" dirty="0" err="1"/>
              <a:t>string.substr</a:t>
            </a:r>
            <a:r>
              <a:rPr lang="en-US" i="1" dirty="0"/>
              <a:t>(12) would also give us “google.com”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80B4-F9EF-4DE8-AA86-83EB818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D8BB-0D23-413E-AA71-039CD3E5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used to store and manipulate text </a:t>
            </a:r>
          </a:p>
          <a:p>
            <a:r>
              <a:rPr lang="en-US" dirty="0"/>
              <a:t>Strings are </a:t>
            </a:r>
            <a:r>
              <a:rPr lang="en-US" i="1" dirty="0"/>
              <a:t>immutable</a:t>
            </a:r>
            <a:endParaRPr lang="en-US" dirty="0"/>
          </a:p>
          <a:p>
            <a:r>
              <a:rPr lang="en-US" dirty="0"/>
              <a:t>Strings are 0 or more characters inside of quotation marks (“”)</a:t>
            </a:r>
          </a:p>
          <a:p>
            <a:r>
              <a:rPr lang="en-US" dirty="0"/>
              <a:t>Strings can use ‘single quotes’, “double quotes”, or `backticks`</a:t>
            </a:r>
          </a:p>
        </p:txBody>
      </p:sp>
    </p:spTree>
    <p:extLst>
      <p:ext uri="{BB962C8B-B14F-4D97-AF65-F5344CB8AC3E}">
        <p14:creationId xmlns:p14="http://schemas.microsoft.com/office/powerpoint/2010/main" val="228141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A9DC-F61E-4D94-B360-532D9B1D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4B74-60DE-4D49-9CD3-093E1C7C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start negative to count from the end, and then use length as normal </a:t>
            </a:r>
          </a:p>
          <a:p>
            <a:r>
              <a:rPr lang="en-US" dirty="0"/>
              <a:t>Again, using string = “https://www.google.com”;</a:t>
            </a:r>
          </a:p>
          <a:p>
            <a:r>
              <a:rPr lang="en-US" dirty="0" err="1"/>
              <a:t>string.substr</a:t>
            </a:r>
            <a:r>
              <a:rPr lang="en-US" dirty="0"/>
              <a:t>(-10, 6) would count 10 from the end of the string, then return the next 6 characters -&gt; “google”</a:t>
            </a:r>
          </a:p>
        </p:txBody>
      </p:sp>
    </p:spTree>
    <p:extLst>
      <p:ext uri="{BB962C8B-B14F-4D97-AF65-F5344CB8AC3E}">
        <p14:creationId xmlns:p14="http://schemas.microsoft.com/office/powerpoint/2010/main" val="204234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2074-0716-486F-BFD9-FADC4BA6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B8DA-7D90-4009-B781-DAF066CA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these three methods can be used when you want to take a substring</a:t>
            </a:r>
          </a:p>
          <a:p>
            <a:r>
              <a:rPr lang="en-US" dirty="0"/>
              <a:t>Feel free to use which ever you like the best or makes the most sense to you</a:t>
            </a:r>
          </a:p>
        </p:txBody>
      </p:sp>
    </p:spTree>
    <p:extLst>
      <p:ext uri="{BB962C8B-B14F-4D97-AF65-F5344CB8AC3E}">
        <p14:creationId xmlns:p14="http://schemas.microsoft.com/office/powerpoint/2010/main" val="17930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0A88-41A6-4162-A265-B00C273C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8B39-0F40-4F0B-9147-EEE74D02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strings are immutable (cannot be changed/altered), so all methods return a new string with your changes</a:t>
            </a:r>
          </a:p>
          <a:p>
            <a:r>
              <a:rPr lang="en-US" dirty="0"/>
              <a:t>Sometimes rather than taking a part out of a string, you want to change something about that string</a:t>
            </a:r>
          </a:p>
          <a:p>
            <a:r>
              <a:rPr lang="en-US" dirty="0"/>
              <a:t>We can use the replace(</a:t>
            </a:r>
            <a:r>
              <a:rPr lang="en-US" dirty="0" err="1"/>
              <a:t>searchValue</a:t>
            </a:r>
            <a:r>
              <a:rPr lang="en-US" dirty="0"/>
              <a:t>, </a:t>
            </a:r>
            <a:r>
              <a:rPr lang="en-US" dirty="0" err="1"/>
              <a:t>newValue</a:t>
            </a:r>
            <a:r>
              <a:rPr lang="en-US" dirty="0"/>
              <a:t>) method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52142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710-10DD-4D04-B958-F4B9A603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replace(</a:t>
            </a:r>
            <a:r>
              <a:rPr lang="en-US" b="1" i="1" dirty="0" err="1"/>
              <a:t>searchValue</a:t>
            </a:r>
            <a:r>
              <a:rPr lang="en-US" b="1" i="1" dirty="0"/>
              <a:t>, </a:t>
            </a:r>
            <a:r>
              <a:rPr lang="en-US" b="1" i="1" dirty="0" err="1"/>
              <a:t>newValue</a:t>
            </a:r>
            <a:r>
              <a:rPr lang="en-US" b="1" i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7F27-F05C-4441-85A5-2D67B8A5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the </a:t>
            </a:r>
            <a:r>
              <a:rPr lang="en-US" dirty="0" err="1"/>
              <a:t>searchValue</a:t>
            </a:r>
            <a:r>
              <a:rPr lang="en-US" dirty="0"/>
              <a:t> with a </a:t>
            </a:r>
            <a:r>
              <a:rPr lang="en-US" dirty="0" err="1"/>
              <a:t>newValue</a:t>
            </a:r>
            <a:endParaRPr lang="en-US" dirty="0"/>
          </a:p>
          <a:p>
            <a:r>
              <a:rPr lang="en-US" dirty="0"/>
              <a:t>Let string = “http://www.google.com”;</a:t>
            </a:r>
          </a:p>
          <a:p>
            <a:r>
              <a:rPr lang="en-US" dirty="0" err="1"/>
              <a:t>string.replace</a:t>
            </a:r>
            <a:r>
              <a:rPr lang="en-US" dirty="0"/>
              <a:t>(“google.com”, “bing.com”) would search for google.com in our string, then give us a new string that puts bing.com where google.com was</a:t>
            </a:r>
          </a:p>
          <a:p>
            <a:r>
              <a:rPr lang="en-US" dirty="0"/>
              <a:t>So, string would equal “http://www.bing.com”</a:t>
            </a:r>
          </a:p>
        </p:txBody>
      </p:sp>
    </p:spTree>
    <p:extLst>
      <p:ext uri="{BB962C8B-B14F-4D97-AF65-F5344CB8AC3E}">
        <p14:creationId xmlns:p14="http://schemas.microsoft.com/office/powerpoint/2010/main" val="321853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4FB-127B-46D3-9E0C-E4BB394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toUpperCase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3757-AD3D-4101-ACFB-197B3AE0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change a string to all capital letters, so we use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No parameters</a:t>
            </a:r>
          </a:p>
          <a:p>
            <a:r>
              <a:rPr lang="en-US" dirty="0"/>
              <a:t>Let string = “google.com”;</a:t>
            </a:r>
          </a:p>
          <a:p>
            <a:r>
              <a:rPr lang="en-US" dirty="0" err="1"/>
              <a:t>string.toUpperCase</a:t>
            </a:r>
            <a:r>
              <a:rPr lang="en-US" dirty="0"/>
              <a:t>() would change string to “GOOGLE.COM”</a:t>
            </a:r>
          </a:p>
        </p:txBody>
      </p:sp>
    </p:spTree>
    <p:extLst>
      <p:ext uri="{BB962C8B-B14F-4D97-AF65-F5344CB8AC3E}">
        <p14:creationId xmlns:p14="http://schemas.microsoft.com/office/powerpoint/2010/main" val="1787588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FBDC-7AC9-4A53-9885-0DAA1488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toLowerCase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C729-179F-4179-B544-3ADA5064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also want to change a string to all lowercase, so we can use the </a:t>
            </a:r>
            <a:r>
              <a:rPr lang="en-US" i="1" dirty="0" err="1"/>
              <a:t>toLowerCase</a:t>
            </a:r>
            <a:r>
              <a:rPr lang="en-US" i="1" dirty="0"/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No parameters</a:t>
            </a:r>
          </a:p>
          <a:p>
            <a:r>
              <a:rPr lang="en-US" dirty="0"/>
              <a:t>Let string = “Google.com”;</a:t>
            </a:r>
          </a:p>
          <a:p>
            <a:r>
              <a:rPr lang="en-US" dirty="0" err="1"/>
              <a:t>string.toLowerCase</a:t>
            </a:r>
            <a:r>
              <a:rPr lang="en-US" dirty="0"/>
              <a:t>() would change string to “google.com”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09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08A4-D735-4DB1-87EC-70CFAF40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concat</a:t>
            </a:r>
            <a:r>
              <a:rPr lang="en-US" b="1" i="1" dirty="0"/>
              <a:t>(stringToAdd1, stringToAdd2,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E719-7693-40FA-98E3-370AEDEF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add strings together</a:t>
            </a:r>
          </a:p>
          <a:p>
            <a:r>
              <a:rPr lang="en-US" dirty="0"/>
              <a:t>We can use the + operator to do this, but this only works for a two strings at a time</a:t>
            </a:r>
          </a:p>
          <a:p>
            <a:r>
              <a:rPr lang="en-US" dirty="0"/>
              <a:t>With </a:t>
            </a:r>
            <a:r>
              <a:rPr lang="en-US" dirty="0" err="1"/>
              <a:t>concat</a:t>
            </a:r>
            <a:r>
              <a:rPr lang="en-US" dirty="0"/>
              <a:t>(), we can add as many strings as we want all at once</a:t>
            </a:r>
          </a:p>
        </p:txBody>
      </p:sp>
    </p:spTree>
    <p:extLst>
      <p:ext uri="{BB962C8B-B14F-4D97-AF65-F5344CB8AC3E}">
        <p14:creationId xmlns:p14="http://schemas.microsoft.com/office/powerpoint/2010/main" val="185764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B59F-EA7C-4A2E-B04D-A7354767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concat</a:t>
            </a:r>
            <a:r>
              <a:rPr lang="en-US" b="1" i="1" dirty="0"/>
              <a:t>(stringToAdd1, stringToAdd2,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A0AA-90D1-4A8E-8396-96BDC90B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string1 = “google.com”; let string2 = “ is better than ”; let string3 = “bing.com”; let string4 = “ </a:t>
            </a:r>
            <a:r>
              <a:rPr lang="en-US" dirty="0" err="1"/>
              <a:t>haha</a:t>
            </a:r>
            <a:r>
              <a:rPr lang="en-US" dirty="0"/>
              <a:t>”;</a:t>
            </a:r>
          </a:p>
          <a:p>
            <a:r>
              <a:rPr lang="en-US" dirty="0"/>
              <a:t>String1.concat(string2, string3, string4);</a:t>
            </a:r>
          </a:p>
          <a:p>
            <a:r>
              <a:rPr lang="en-US" dirty="0"/>
              <a:t>This would return a new string: “google.com is better than bing.com </a:t>
            </a:r>
            <a:r>
              <a:rPr lang="en-US" dirty="0" err="1"/>
              <a:t>haha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55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8E15-E7D1-446B-B00E-EB9F82C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9428-EEC1-43FB-A642-C2254610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common to receive inputs that do not match the format you need</a:t>
            </a:r>
          </a:p>
          <a:p>
            <a:r>
              <a:rPr lang="en-US" dirty="0"/>
              <a:t>Each whitespace counts as a character, so it will throw off your string operations</a:t>
            </a:r>
          </a:p>
          <a:p>
            <a:r>
              <a:rPr lang="en-US" dirty="0"/>
              <a:t>We can get rid of excess whitespace using trim()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A147-8DFF-426B-ACA6-88BB70C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E342-C439-41D3-82A8-C90EEDC5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string = “           google.com       “;</a:t>
            </a:r>
          </a:p>
          <a:p>
            <a:r>
              <a:rPr lang="en-US" dirty="0"/>
              <a:t>This would be difficult to operate on, so we can fix it with trim()!</a:t>
            </a:r>
          </a:p>
          <a:p>
            <a:r>
              <a:rPr lang="en-US" dirty="0" err="1"/>
              <a:t>String.trim</a:t>
            </a:r>
            <a:r>
              <a:rPr lang="en-US" dirty="0"/>
              <a:t>() would give us a nicer string -&gt; “google.com”</a:t>
            </a:r>
          </a:p>
        </p:txBody>
      </p:sp>
    </p:spTree>
    <p:extLst>
      <p:ext uri="{BB962C8B-B14F-4D97-AF65-F5344CB8AC3E}">
        <p14:creationId xmlns:p14="http://schemas.microsoft.com/office/powerpoint/2010/main" val="404715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BED0-6125-4DC3-B483-5F9E73E6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BC47-3AAC-4DF0-8BC0-498549AE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use an apostrophe or quotes inside of a string</a:t>
            </a:r>
          </a:p>
          <a:p>
            <a:pPr lvl="1"/>
            <a:r>
              <a:rPr lang="en-US" dirty="0"/>
              <a:t>We can use a different set of quotes, but this might not be enough depending on the string (or version of JavaScript)</a:t>
            </a:r>
          </a:p>
          <a:p>
            <a:r>
              <a:rPr lang="en-US" dirty="0"/>
              <a:t>If we tried to use a set of quotes around a word, but we had already used that as part of the string, it would end the string</a:t>
            </a:r>
          </a:p>
          <a:p>
            <a:pPr lvl="1"/>
            <a:r>
              <a:rPr lang="en-US" dirty="0"/>
              <a:t>Ex: let x = "We are the so-called "Vikings" from the north.";</a:t>
            </a:r>
          </a:p>
          <a:p>
            <a:r>
              <a:rPr lang="en-US" dirty="0"/>
              <a:t>We can solve this using the </a:t>
            </a:r>
            <a:r>
              <a:rPr lang="en-US" b="1" dirty="0"/>
              <a:t>escape character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55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BDB3-DD26-44DF-8B2D-B90C75A1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29F0-C5BA-4670-A74F-088334F0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add characters to either side of string</a:t>
            </a:r>
          </a:p>
          <a:p>
            <a:r>
              <a:rPr lang="en-US" dirty="0" err="1"/>
              <a:t>padStart</a:t>
            </a:r>
            <a:r>
              <a:rPr lang="en-US" dirty="0"/>
              <a:t>() and </a:t>
            </a:r>
            <a:r>
              <a:rPr lang="en-US" dirty="0" err="1"/>
              <a:t>padEnd</a:t>
            </a:r>
            <a:r>
              <a:rPr lang="en-US" dirty="0"/>
              <a:t>() allow us to do this</a:t>
            </a:r>
          </a:p>
        </p:txBody>
      </p:sp>
    </p:spTree>
    <p:extLst>
      <p:ext uri="{BB962C8B-B14F-4D97-AF65-F5344CB8AC3E}">
        <p14:creationId xmlns:p14="http://schemas.microsoft.com/office/powerpoint/2010/main" val="3770905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8637-4AD6-4FB8-B162-26F0364F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padStart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B105-E194-495B-8985-6B7A3789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padStart</a:t>
            </a:r>
            <a:r>
              <a:rPr lang="en-US" dirty="0"/>
              <a:t> adds characters to the beginning of your string</a:t>
            </a:r>
          </a:p>
          <a:p>
            <a:r>
              <a:rPr lang="en-US" dirty="0"/>
              <a:t>It will add that character until it reaches a certain length</a:t>
            </a:r>
          </a:p>
          <a:p>
            <a:r>
              <a:rPr lang="en-US" dirty="0"/>
              <a:t>Let string = “google.com”; // 10 characters long</a:t>
            </a:r>
          </a:p>
          <a:p>
            <a:r>
              <a:rPr lang="en-US" dirty="0" err="1"/>
              <a:t>String.padStart</a:t>
            </a:r>
            <a:r>
              <a:rPr lang="en-US" dirty="0"/>
              <a:t>(“ “, 15) would change string to: “     google.com”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6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1798-ADA2-411F-85E5-63BC8C6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padEnd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EBE1-495C-4977-A4C4-56BE4135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the same way as </a:t>
            </a:r>
            <a:r>
              <a:rPr lang="en-US" dirty="0" err="1"/>
              <a:t>padStart</a:t>
            </a:r>
            <a:r>
              <a:rPr lang="en-US" dirty="0"/>
              <a:t>(), but on the tail end of the string</a:t>
            </a:r>
          </a:p>
          <a:p>
            <a:r>
              <a:rPr lang="en-US" dirty="0"/>
              <a:t>Let string = “google.com”; // 10 characters</a:t>
            </a:r>
          </a:p>
          <a:p>
            <a:r>
              <a:rPr lang="en-US" dirty="0" err="1"/>
              <a:t>string.padStart</a:t>
            </a:r>
            <a:r>
              <a:rPr lang="en-US" dirty="0"/>
              <a:t>(15, “xo”); would change string to “</a:t>
            </a:r>
            <a:r>
              <a:rPr lang="en-US" dirty="0" err="1"/>
              <a:t>google.comxoxox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157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EBE2-6DA7-493A-BA5C-E267C4B8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495E-0D87-4DC9-8230-13BEDF2C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three ways we can access string characters</a:t>
            </a:r>
          </a:p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  <a:p>
            <a:r>
              <a:rPr lang="en-US" b="1" i="1" dirty="0"/>
              <a:t>string[index]</a:t>
            </a:r>
          </a:p>
        </p:txBody>
      </p:sp>
    </p:spTree>
    <p:extLst>
      <p:ext uri="{BB962C8B-B14F-4D97-AF65-F5344CB8AC3E}">
        <p14:creationId xmlns:p14="http://schemas.microsoft.com/office/powerpoint/2010/main" val="4172636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A829-7A62-429C-968C-37504E2C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4B5F-A239-4BC9-BA30-51AC7B49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character at the given index of a string</a:t>
            </a:r>
          </a:p>
          <a:p>
            <a:r>
              <a:rPr lang="en-US" dirty="0"/>
              <a:t>let classic = “Hello world”;</a:t>
            </a:r>
          </a:p>
          <a:p>
            <a:r>
              <a:rPr lang="en-US" dirty="0"/>
              <a:t>let character = </a:t>
            </a:r>
            <a:r>
              <a:rPr lang="en-US" dirty="0" err="1"/>
              <a:t>classic.charAt</a:t>
            </a:r>
            <a:r>
              <a:rPr lang="en-US" dirty="0"/>
              <a:t>(0); // character is ‘H’</a:t>
            </a:r>
          </a:p>
          <a:p>
            <a:r>
              <a:rPr lang="en-US" dirty="0"/>
              <a:t>Returns an empty string if you access an index that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75046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CD7B-23CD-4CAD-8F60-254E5208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CCF0-703C-4547-817F-18E75590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have to work with strings/characters in languages other than English </a:t>
            </a:r>
          </a:p>
          <a:p>
            <a:r>
              <a:rPr lang="en-US" dirty="0"/>
              <a:t>Unicode is a set of characters that encompasses all characters in every language</a:t>
            </a:r>
          </a:p>
          <a:p>
            <a:r>
              <a:rPr lang="en-US" dirty="0" err="1"/>
              <a:t>charCodeAt</a:t>
            </a:r>
            <a:r>
              <a:rPr lang="en-US" dirty="0"/>
              <a:t>() ensures that you will be able to work with any character of every language </a:t>
            </a:r>
          </a:p>
          <a:p>
            <a:r>
              <a:rPr lang="en-US" dirty="0"/>
              <a:t>Returns a Unicode of the character at a specified index of a string</a:t>
            </a:r>
          </a:p>
        </p:txBody>
      </p:sp>
    </p:spTree>
    <p:extLst>
      <p:ext uri="{BB962C8B-B14F-4D97-AF65-F5344CB8AC3E}">
        <p14:creationId xmlns:p14="http://schemas.microsoft.com/office/powerpoint/2010/main" val="395645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62B4-4C6E-41AE-856D-E91C51F9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CC33-9CFD-4398-BA4F-C968F77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indexes of an array using brackets []</a:t>
            </a:r>
          </a:p>
          <a:p>
            <a:r>
              <a:rPr lang="en-US" dirty="0"/>
              <a:t>This is the same way you access the values of an array, however this </a:t>
            </a:r>
            <a:r>
              <a:rPr lang="en-US" b="1" dirty="0"/>
              <a:t>does not </a:t>
            </a:r>
            <a:r>
              <a:rPr lang="en-US" dirty="0"/>
              <a:t>mean the string you are accessing </a:t>
            </a:r>
            <a:r>
              <a:rPr lang="en-US" i="1" dirty="0"/>
              <a:t>is</a:t>
            </a:r>
            <a:r>
              <a:rPr lang="en-US" dirty="0"/>
              <a:t> an array</a:t>
            </a:r>
          </a:p>
          <a:p>
            <a:r>
              <a:rPr lang="en-US" dirty="0"/>
              <a:t>Ex: let string = “google.com”;</a:t>
            </a:r>
          </a:p>
          <a:p>
            <a:r>
              <a:rPr lang="en-US" dirty="0"/>
              <a:t>string[0] = “g”;</a:t>
            </a:r>
          </a:p>
        </p:txBody>
      </p:sp>
    </p:spTree>
    <p:extLst>
      <p:ext uri="{BB962C8B-B14F-4D97-AF65-F5344CB8AC3E}">
        <p14:creationId xmlns:p14="http://schemas.microsoft.com/office/powerpoint/2010/main" val="351731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0174-1A99-405B-9AB3-15DD9A58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3293-DDC1-497D-8100-D1BE0A5D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can be unreliable</a:t>
            </a:r>
          </a:p>
          <a:p>
            <a:pPr lvl="1"/>
            <a:r>
              <a:rPr lang="en-US" dirty="0"/>
              <a:t>It makes strings appear like they are arrays</a:t>
            </a:r>
          </a:p>
          <a:p>
            <a:pPr lvl="1"/>
            <a:r>
              <a:rPr lang="en-US" dirty="0"/>
              <a:t>It returns undefined if there is no character at the index specified</a:t>
            </a:r>
          </a:p>
          <a:p>
            <a:pPr lvl="1"/>
            <a:r>
              <a:rPr lang="en-US" dirty="0"/>
              <a:t>You can read indexes this way, but not assign them (remember, strings are immutable)</a:t>
            </a:r>
          </a:p>
          <a:p>
            <a:pPr lvl="2"/>
            <a:r>
              <a:rPr lang="en-US" dirty="0"/>
              <a:t>You will not get an error if you try to assign something to an index this way, but it will not work</a:t>
            </a:r>
          </a:p>
        </p:txBody>
      </p:sp>
    </p:spTree>
    <p:extLst>
      <p:ext uri="{BB962C8B-B14F-4D97-AF65-F5344CB8AC3E}">
        <p14:creationId xmlns:p14="http://schemas.microsoft.com/office/powerpoint/2010/main" val="4236199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C3D1-8078-4A2C-B3AB-E6F691EE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String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A120-B86C-468A-9B08-5C7B7749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essentially a list of numbers that represent a block of memory</a:t>
            </a:r>
          </a:p>
          <a:p>
            <a:r>
              <a:rPr lang="en-US" dirty="0"/>
              <a:t>We can store whatever we want in an array</a:t>
            </a:r>
          </a:p>
          <a:p>
            <a:r>
              <a:rPr lang="en-US" dirty="0"/>
              <a:t>Sometimes it is easier to operate on an array than on a string</a:t>
            </a:r>
          </a:p>
        </p:txBody>
      </p:sp>
    </p:spTree>
    <p:extLst>
      <p:ext uri="{BB962C8B-B14F-4D97-AF65-F5344CB8AC3E}">
        <p14:creationId xmlns:p14="http://schemas.microsoft.com/office/powerpoint/2010/main" val="2829265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09A4-EDAC-4C52-90C9-5DDE1040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74E0-1A4D-4D49-9F9E-FEB2054D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allows you to convert a string to an array based on an optional </a:t>
            </a:r>
            <a:r>
              <a:rPr lang="en-US" b="1" dirty="0"/>
              <a:t>delimiter</a:t>
            </a:r>
          </a:p>
          <a:p>
            <a:r>
              <a:rPr lang="en-US" dirty="0"/>
              <a:t>A delimiter is used to separate items in a list, like commas in an object, or commas in an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5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A98E-FCF9-406A-B4BE-EB3C4E4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8132-4A8A-4EAE-96C9-51483A1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backslash (\) followed by a single quote, double quote, or another backslash to insert a quotes or backslashes into our strings</a:t>
            </a:r>
          </a:p>
          <a:p>
            <a:r>
              <a:rPr lang="en-US" dirty="0"/>
              <a:t>Ex: let example = “I \”love\” bitwise operators”;</a:t>
            </a:r>
          </a:p>
          <a:p>
            <a:r>
              <a:rPr lang="en-US" dirty="0"/>
              <a:t>Ex: let </a:t>
            </a:r>
            <a:r>
              <a:rPr lang="en-US" dirty="0" err="1"/>
              <a:t>newEx</a:t>
            </a:r>
            <a:r>
              <a:rPr lang="en-US" dirty="0"/>
              <a:t> = ‘It\’s my favorite operator’;</a:t>
            </a:r>
          </a:p>
          <a:p>
            <a:r>
              <a:rPr lang="en-US" dirty="0"/>
              <a:t>Ex: let </a:t>
            </a:r>
            <a:r>
              <a:rPr lang="en-US" dirty="0" err="1"/>
              <a:t>nextEx</a:t>
            </a:r>
            <a:r>
              <a:rPr lang="en-US" dirty="0"/>
              <a:t> = “Just use a \\ (backslash)”;</a:t>
            </a:r>
          </a:p>
          <a:p>
            <a:r>
              <a:rPr lang="en-US" dirty="0"/>
              <a:t>There are others designed for typewriters, fax machines, and teletypes, but they are now obsolete (or very niche)</a:t>
            </a:r>
          </a:p>
        </p:txBody>
      </p:sp>
    </p:spTree>
    <p:extLst>
      <p:ext uri="{BB962C8B-B14F-4D97-AF65-F5344CB8AC3E}">
        <p14:creationId xmlns:p14="http://schemas.microsoft.com/office/powerpoint/2010/main" val="520054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61D8-4A26-45BC-8F0C-738A511F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19CB-B58F-4AFB-8209-60574B68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string = “Hello, world”;</a:t>
            </a:r>
          </a:p>
          <a:p>
            <a:r>
              <a:rPr lang="en-US" dirty="0" err="1"/>
              <a:t>string.split</a:t>
            </a:r>
            <a:r>
              <a:rPr lang="en-US" dirty="0"/>
              <a:t>(“,”); // Gives us [“Hello”, “world”]</a:t>
            </a:r>
          </a:p>
          <a:p>
            <a:r>
              <a:rPr lang="en-US" dirty="0" err="1"/>
              <a:t>string.split</a:t>
            </a:r>
            <a:r>
              <a:rPr lang="en-US" dirty="0"/>
              <a:t>(“ ”); // Gives us [“Hello,”, “world”]</a:t>
            </a:r>
          </a:p>
          <a:p>
            <a:r>
              <a:rPr lang="en-US" dirty="0" err="1"/>
              <a:t>string.split</a:t>
            </a:r>
            <a:r>
              <a:rPr lang="en-US" dirty="0"/>
              <a:t>(“”); // [‘H’, ‘e’, ‘l’, ‘l’, ‘o’, ‘,’, ‘w’, ‘o’, ‘r’, ‘l’, ‘d’]</a:t>
            </a:r>
          </a:p>
          <a:p>
            <a:r>
              <a:rPr lang="en-US" dirty="0" err="1"/>
              <a:t>string.split</a:t>
            </a:r>
            <a:r>
              <a:rPr lang="en-US" dirty="0"/>
              <a:t>(); // Gives us [“Hello, world”]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6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62FF-DFCD-4153-AC69-D6DA697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00F9-F01A-4267-9CFE-948D27DB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we generally want to keep our lines of code to 80 characters</a:t>
            </a:r>
          </a:p>
          <a:p>
            <a:r>
              <a:rPr lang="en-US" dirty="0"/>
              <a:t>If a line doesn’t fit, we bump the rest to the next line</a:t>
            </a:r>
          </a:p>
          <a:p>
            <a:r>
              <a:rPr lang="en-US" i="1" dirty="0"/>
              <a:t>We can break up lines while we are still inside of a string using a single backslash</a:t>
            </a:r>
            <a:endParaRPr lang="en-US" dirty="0"/>
          </a:p>
          <a:p>
            <a:pPr lvl="1"/>
            <a:r>
              <a:rPr lang="en-US" i="1" dirty="0"/>
              <a:t>Ex: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"Hello \</a:t>
            </a:r>
            <a:br>
              <a:rPr lang="en-US" dirty="0"/>
            </a:br>
            <a:r>
              <a:rPr lang="en-US" dirty="0"/>
              <a:t>Dolly!";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285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B9F-CD1B-4F3E-BC9F-1676FB38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74A4-B856-4D5B-B85F-E8811361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browsers do not support the backslash character, so it’s not always the best way to handle this</a:t>
            </a:r>
          </a:p>
          <a:p>
            <a:r>
              <a:rPr lang="en-US" dirty="0"/>
              <a:t>We can use string addition to break strings up safely</a:t>
            </a:r>
          </a:p>
          <a:p>
            <a:pPr lvl="1"/>
            <a:r>
              <a:rPr lang="en-US" dirty="0"/>
              <a:t>Ex: let </a:t>
            </a:r>
            <a:r>
              <a:rPr lang="en-US" dirty="0" err="1"/>
              <a:t>breakExample</a:t>
            </a:r>
            <a:r>
              <a:rPr lang="en-US" dirty="0"/>
              <a:t> = “Let’s see how we can break ” +</a:t>
            </a:r>
            <a:br>
              <a:rPr lang="en-US" dirty="0"/>
            </a:br>
            <a:r>
              <a:rPr lang="en-US" dirty="0"/>
              <a:t>“up this string”;</a:t>
            </a:r>
          </a:p>
        </p:txBody>
      </p:sp>
    </p:spTree>
    <p:extLst>
      <p:ext uri="{BB962C8B-B14F-4D97-AF65-F5344CB8AC3E}">
        <p14:creationId xmlns:p14="http://schemas.microsoft.com/office/powerpoint/2010/main" val="35447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617C-0E14-482C-B0B2-4D7BAF15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B91-7268-4618-A148-7E5A95E5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for you all to know that there </a:t>
            </a:r>
            <a:r>
              <a:rPr lang="en-US" i="1" dirty="0"/>
              <a:t>is</a:t>
            </a:r>
            <a:r>
              <a:rPr lang="en-US" dirty="0"/>
              <a:t> a pre-written String object you can use</a:t>
            </a:r>
          </a:p>
          <a:p>
            <a:r>
              <a:rPr lang="en-US" i="1" dirty="0"/>
              <a:t>Do Not Use It</a:t>
            </a:r>
            <a:endParaRPr lang="en-US" dirty="0"/>
          </a:p>
          <a:p>
            <a:r>
              <a:rPr lang="en-US" dirty="0"/>
              <a:t>Objects take more space, slow down code execution, and cannot be compared like regular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8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61B4-3623-404C-A1AB-C13CDCC9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30F6-EC50-477A-866D-77F01330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Indexes</a:t>
            </a:r>
            <a:r>
              <a:rPr lang="en-US" dirty="0"/>
              <a:t> are the position of an element in a string</a:t>
            </a:r>
          </a:p>
          <a:p>
            <a:r>
              <a:rPr lang="en-US" dirty="0"/>
              <a:t>In JavaScript, </a:t>
            </a:r>
            <a:r>
              <a:rPr lang="en-US" b="1" dirty="0"/>
              <a:t>the first index is </a:t>
            </a:r>
            <a:r>
              <a:rPr lang="en-US" b="1" i="1" dirty="0"/>
              <a:t>always</a:t>
            </a:r>
            <a:r>
              <a:rPr lang="en-US" b="1" dirty="0"/>
              <a:t> 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072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912-6DEF-4B3D-A790-7A4A4F95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E859-DE5C-426A-880F-D9AEBBDA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properties and methods are available to primitives, like Strings (which is awesome)</a:t>
            </a:r>
          </a:p>
          <a:p>
            <a:r>
              <a:rPr lang="en-US" b="1" dirty="0"/>
              <a:t>Length</a:t>
            </a:r>
          </a:p>
          <a:p>
            <a:pPr lvl="1"/>
            <a:r>
              <a:rPr lang="en-US" dirty="0"/>
              <a:t>Property for how many characters are in a string</a:t>
            </a:r>
          </a:p>
          <a:p>
            <a:pPr lvl="1"/>
            <a:r>
              <a:rPr lang="en-US" dirty="0"/>
              <a:t>One of the most commonly used properties in JavaScript</a:t>
            </a:r>
          </a:p>
          <a:p>
            <a:pPr lvl="1"/>
            <a:r>
              <a:rPr lang="en-US" dirty="0"/>
              <a:t>Ex: let </a:t>
            </a:r>
            <a:r>
              <a:rPr lang="en-US" dirty="0" err="1"/>
              <a:t>sLength</a:t>
            </a:r>
            <a:r>
              <a:rPr lang="en-US" dirty="0"/>
              <a:t> = “String”;	</a:t>
            </a:r>
            <a:br>
              <a:rPr lang="en-US" dirty="0"/>
            </a:br>
            <a:r>
              <a:rPr lang="en-US" dirty="0" err="1"/>
              <a:t>sLength.length</a:t>
            </a:r>
            <a:r>
              <a:rPr lang="en-US" dirty="0"/>
              <a:t> // This would log 6 since there are 6 characters</a:t>
            </a:r>
          </a:p>
        </p:txBody>
      </p:sp>
    </p:spTree>
    <p:extLst>
      <p:ext uri="{BB962C8B-B14F-4D97-AF65-F5344CB8AC3E}">
        <p14:creationId xmlns:p14="http://schemas.microsoft.com/office/powerpoint/2010/main" val="14675938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313</TotalTime>
  <Words>2197</Words>
  <Application>Microsoft Office PowerPoint</Application>
  <PresentationFormat>Widescreen</PresentationFormat>
  <Paragraphs>183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Gill Sans MT</vt:lpstr>
      <vt:lpstr>Gallery</vt:lpstr>
      <vt:lpstr>Strings</vt:lpstr>
      <vt:lpstr>String Recap</vt:lpstr>
      <vt:lpstr>Escape Character</vt:lpstr>
      <vt:lpstr>Escape Character</vt:lpstr>
      <vt:lpstr>Line Breaks</vt:lpstr>
      <vt:lpstr>Line Breaks</vt:lpstr>
      <vt:lpstr>Strings as Objects</vt:lpstr>
      <vt:lpstr>String Indexes</vt:lpstr>
      <vt:lpstr>String Properties and Methods</vt:lpstr>
      <vt:lpstr>String Properties and Methods</vt:lpstr>
      <vt:lpstr>Extracting String Parts</vt:lpstr>
      <vt:lpstr>slice(start, end)</vt:lpstr>
      <vt:lpstr>slice(start, end)</vt:lpstr>
      <vt:lpstr>slice(start, end)</vt:lpstr>
      <vt:lpstr>substring(start, end)</vt:lpstr>
      <vt:lpstr>substring(start, end)</vt:lpstr>
      <vt:lpstr>substr(start, length)</vt:lpstr>
      <vt:lpstr>substr(start, length)</vt:lpstr>
      <vt:lpstr>substr(start, length)</vt:lpstr>
      <vt:lpstr>substr(start, length)</vt:lpstr>
      <vt:lpstr>String Methods </vt:lpstr>
      <vt:lpstr>Replacing String Content</vt:lpstr>
      <vt:lpstr>replace(searchValue, newValue)</vt:lpstr>
      <vt:lpstr>toUpperCase()</vt:lpstr>
      <vt:lpstr>toLowerCase()</vt:lpstr>
      <vt:lpstr>concat(stringToAdd1, stringToAdd2, …)</vt:lpstr>
      <vt:lpstr>concat(stringToAdd1, stringToAdd2, …)</vt:lpstr>
      <vt:lpstr>trim()</vt:lpstr>
      <vt:lpstr>trim()</vt:lpstr>
      <vt:lpstr>Padding</vt:lpstr>
      <vt:lpstr>padStart(length, character)</vt:lpstr>
      <vt:lpstr>padEnd(length, character)</vt:lpstr>
      <vt:lpstr>Accessing String Characters</vt:lpstr>
      <vt:lpstr>charAt(index)</vt:lpstr>
      <vt:lpstr>charCodeAt(index)</vt:lpstr>
      <vt:lpstr>Property Access </vt:lpstr>
      <vt:lpstr>Property Access</vt:lpstr>
      <vt:lpstr>Convert String to Array</vt:lpstr>
      <vt:lpstr>split()</vt:lpstr>
      <vt:lpstr>split()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YWCA Rockford</dc:creator>
  <cp:lastModifiedBy>YWCA Rockford</cp:lastModifiedBy>
  <cp:revision>25</cp:revision>
  <dcterms:created xsi:type="dcterms:W3CDTF">2023-04-07T13:34:39Z</dcterms:created>
  <dcterms:modified xsi:type="dcterms:W3CDTF">2023-04-10T20:24:32Z</dcterms:modified>
</cp:coreProperties>
</file>