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CBE3-86A7-4535-9D3B-214AE9E6F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2C107-EBCF-4A07-93A2-17ABA26B3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9472-8332-4D3A-8D00-C760D0CC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4CEE6-B441-4397-8982-0D628399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C326-7161-486F-BD56-BE9A701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A5AB-F7D0-4C12-9031-68CAA3F1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AEADF-C322-4473-9A79-8645FF71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CCE2-1AB6-41A4-813E-DF218E11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769B-776A-4215-9FED-CDD9A440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DACEE-CD36-416D-83C3-148B7EB0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4B319-B382-4172-929B-4259C0F65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FFB51-BFD8-41E4-840B-EA9BB859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5D4D-012C-4725-9152-603C2D50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CE78-D3E1-461A-8CAA-769F5F32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281B-5793-4D29-B233-BDFDD7AE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8247-FEB6-421C-8B47-5739DF5D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E646-4B9B-4572-AF11-9711CC49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4BCD-B663-402D-98E7-55163983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FB20-7D10-437F-B5FC-65CEFBE6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C8B7-C77A-4915-B032-87996158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B49F-64E6-4ED8-8FA4-9FC59B0E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AE40-10B9-4DA4-AABD-4731E656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DDEE-7692-4E6E-909B-D283151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8CA5-C7F5-4570-8571-20CD96A4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BD57-5540-4D14-B946-FCBF8906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CCB8-CE63-4574-9ABB-AAF3FB0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B286-118A-46F2-8DA3-BC3640A06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88D6-CA30-4476-A8DE-08B801D9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A296-1201-466B-9998-E3717899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26F8-3EE6-4E94-AA1A-D41BA1CA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04D5-9912-4F16-8727-57CA946E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D5C9-DFCD-4AAA-9BA2-001B9139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6F29-3BB6-4AC4-8B0C-5AA73A11E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DE1F-84CB-4E21-87A9-F96745AB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8AD3E-9001-4983-8B27-03960174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4216F-ECDD-484B-820D-A596F65E1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4373A-BF10-4A82-8CF8-4419459C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ABA04-2C8C-4E6B-B788-CB983AC1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21792-202A-48BC-AF37-7E950ADA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8012-6356-42ED-A01B-C22ACE02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64FDE-C4D2-4CF5-B84D-2394E554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C77DE-7976-4D24-8F9C-28619CED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36567-E90C-4B0B-BFA9-7985C88D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A8A3D-E613-4558-A737-89D85C2E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C0FD4-35B5-4D64-A25A-36405DD1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D628-D550-45B3-8764-C79C99E9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FD87-28A4-4102-A336-40490B11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FEC9-2F5E-4760-9138-E020C462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8E21A-C31F-4F01-80C7-BE2FAE59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CC485-50C6-4A7A-B519-E25CB0FB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D1B86-4244-4DE0-8510-53521AA8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1925-8DFE-4ECD-AF7E-A60D69A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7D09-3579-43BB-AC8C-76809F6E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9FDC-1159-4235-8DCA-FFE7DC48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058A7-7A39-4E0E-AB54-C69B430A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BF77-DD97-4092-921A-28EBC8EB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A0AD-4B1C-4AC1-B3F9-B8F7860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B9CC-F6C5-430B-97AB-6F2DFB8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BC5A2-F4B6-4D64-A1AF-35A0F498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7CA1E-A8C0-4743-90F8-469C97B3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B899-4E56-4DF9-9DFB-D21727AAD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BAEC-EDE6-474C-9050-8D2735ED52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F240-FB90-42A9-AD5C-7EECBD2F6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878B-2FF1-4575-BF75-B31B2D05A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886B-00A4-43FA-9310-6C46C371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A30-0A3A-4CF2-AEEE-06322F5F0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Graphics and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9CC0-E8F9-44E0-8CBE-17FC3B5D3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8</a:t>
            </a:r>
          </a:p>
        </p:txBody>
      </p:sp>
    </p:spTree>
    <p:extLst>
      <p:ext uri="{BB962C8B-B14F-4D97-AF65-F5344CB8AC3E}">
        <p14:creationId xmlns:p14="http://schemas.microsoft.com/office/powerpoint/2010/main" val="136417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43F6-9EEF-4F8F-8626-9D9DB3DA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B0FE-AC21-43A4-9C66-BF1F49293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B6CB-992E-41DF-872F-DB1DB465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Canvas?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F67D-5A3A-4FF8-BD20-94B9173C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&lt;canvas&gt;</a:t>
            </a:r>
            <a:r>
              <a:rPr lang="en-US" dirty="0"/>
              <a:t> element is used to draw graphics with JavaScript</a:t>
            </a:r>
          </a:p>
          <a:p>
            <a:r>
              <a:rPr lang="en-US" dirty="0"/>
              <a:t>The </a:t>
            </a:r>
            <a:r>
              <a:rPr lang="en-US" b="1" i="1" dirty="0"/>
              <a:t>&lt;canvas&gt;</a:t>
            </a:r>
            <a:r>
              <a:rPr lang="en-US" dirty="0"/>
              <a:t> element is a container for a graphic, but JavaScript actually creates the graphics</a:t>
            </a:r>
          </a:p>
          <a:p>
            <a:r>
              <a:rPr lang="en-US" dirty="0"/>
              <a:t>&lt;canvas&gt; elements have built-in methods for JavaScript to use to draw paths, boxes, circles, text,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A6C6B-DFB6-47C5-A558-FAB77C6F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47" y="5455798"/>
            <a:ext cx="2453853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49C6-EB6E-4EF2-8D64-FCB8461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4790-0038-4773-BE33-0BC9CC30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canvas is a rectangle on your screen with no borders or content</a:t>
            </a:r>
          </a:p>
          <a:p>
            <a:r>
              <a:rPr lang="en-US" dirty="0"/>
              <a:t>Since you will need JavaScript to draw on your canvas, be sure to give it an ID so it can be selected</a:t>
            </a:r>
          </a:p>
          <a:p>
            <a:r>
              <a:rPr lang="en-US" dirty="0"/>
              <a:t>Just like images, canvases should be given a width and height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0497C-E655-4529-A696-CAF46B6F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0950"/>
            <a:ext cx="12192000" cy="95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4516D-4209-401C-A68A-5A318BF7F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1" y="3672733"/>
            <a:ext cx="3541059" cy="22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9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C7F5-C446-4D08-9CB0-F1A8A5AB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87D0-5461-4D0E-A56A-FDB89E66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create the canvas area to draw in, you must write JavaScript either inside of the </a:t>
            </a:r>
            <a:r>
              <a:rPr lang="en-US" b="1" i="1" dirty="0"/>
              <a:t>&lt;script&gt;</a:t>
            </a:r>
            <a:r>
              <a:rPr lang="en-US" dirty="0"/>
              <a:t> element, or in an external JS file</a:t>
            </a:r>
          </a:p>
          <a:p>
            <a:r>
              <a:rPr lang="en-US" dirty="0"/>
              <a:t>You don’t need to know how to write any JavaScript yet, but you will need to know about some of the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ACE53-1FFB-496B-97F7-BDE5F80F3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7441"/>
            <a:ext cx="6096000" cy="2690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7CF41-F2E7-494A-BF9A-1985C7ACC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3797209"/>
            <a:ext cx="5257800" cy="30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F2F7-5F24-43E3-8B2C-FA173D10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286B-21FF-40B4-8C9E-4CE142D8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HTML Graphics and Media</vt:lpstr>
      <vt:lpstr>HTML Canvas</vt:lpstr>
      <vt:lpstr>What is HTML Canvas?</vt:lpstr>
      <vt:lpstr>Canvas Examples</vt:lpstr>
      <vt:lpstr>Adding JavaScript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 Rockford</cp:lastModifiedBy>
  <cp:revision>6</cp:revision>
  <dcterms:created xsi:type="dcterms:W3CDTF">2023-06-06T21:06:07Z</dcterms:created>
  <dcterms:modified xsi:type="dcterms:W3CDTF">2023-06-06T21:56:53Z</dcterms:modified>
</cp:coreProperties>
</file>