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8" r:id="rId3"/>
    <p:sldId id="257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7" r:id="rId12"/>
    <p:sldId id="266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78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B62D17-002F-4542-B551-CF8185C1E930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855738-C70C-4DC8-B67D-12037104D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2101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Iframe is a conjunction for “Inline frames”, it is not related to Apple or the iPhone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855738-C70C-4DC8-B67D-12037104DF5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1149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1F2E0-F724-48DE-8402-545CDC3548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62A299-6CFE-423F-9AD6-30B69980F3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FDE606-CC91-4B19-9828-3D258B95F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43DBA-1B24-4931-857E-48F1DBFC626D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A3209D-DFD6-40B9-A82E-EA4F079DC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54595E-B6ED-4CD2-AEA1-7F7778C04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AB980-4CEE-4CF0-9FCA-4EDCC23E8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246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23ED2-8998-4459-9D37-F553DA8D6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C21AC6-B06D-4100-9923-3DA30740AA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28639B-2D54-467B-9C7D-487A805D9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43DBA-1B24-4931-857E-48F1DBFC626D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AF8264-1398-4C65-86CF-F03B90752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511534-362A-4CB6-83F3-6FDA4BAD5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AB980-4CEE-4CF0-9FCA-4EDCC23E8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422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FFB5FF-DEFB-46F4-888C-A992634A50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E04B4E-E96C-4171-84A2-CB75572BAB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ABA01F-CF73-44E3-8CFF-101524524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43DBA-1B24-4931-857E-48F1DBFC626D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12A41C-8D58-4F2F-A442-593035D2D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F70190-63E4-4F04-A0AE-36775730E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AB980-4CEE-4CF0-9FCA-4EDCC23E8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553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C4C70-63B7-452C-9030-E998260DF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17085E-4EAA-4CC9-B18F-6DC618AD56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EB0F63-055D-4A12-BB7D-FC5345735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43DBA-1B24-4931-857E-48F1DBFC626D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B8525E-3386-48A9-8BD3-892315AAF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3BCC18-D9E4-4CC3-9D1D-E7C4FBD44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AB980-4CEE-4CF0-9FCA-4EDCC23E8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960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35DDB-A1F7-4B9E-A37E-7B95580C3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221224-BD8E-400B-B7E9-707A0681FC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E66622-0181-43C5-BBE9-A68D1C448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43DBA-1B24-4931-857E-48F1DBFC626D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75660D-9AC1-45C9-A498-001E353B8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CE4B8A-1692-4F36-8763-04688D9C5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AB980-4CEE-4CF0-9FCA-4EDCC23E8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21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EA2BC-FF0A-494A-BD15-465BEBE82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60DEAF-F752-4338-94EC-64B6E897CA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45FA6A-3BAD-4FDA-BE58-23ED77E24B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E65B6F-EBC7-4775-B22A-77B6DE733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43DBA-1B24-4931-857E-48F1DBFC626D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A00F45-8885-4DEB-B0F0-941354825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CF7BE7-F57D-47BC-B274-0CFE1EC4F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AB980-4CEE-4CF0-9FCA-4EDCC23E8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375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8CAD9-8C00-4E45-B093-FE9D44F5B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497579-EC4D-45A3-AB86-EBA97F3785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FBB955-144D-4BD8-A517-01D721D9FC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FA22F8-B0B3-43A8-902F-18F876D075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0226C9-4CCF-496B-A093-FA5769CBFB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C406C1-7286-4B83-B245-7922115F1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43DBA-1B24-4931-857E-48F1DBFC626D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59B012-882F-494F-9C03-83AC54E73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35DD82-1A86-4ADA-BA72-7A55E5692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AB980-4CEE-4CF0-9FCA-4EDCC23E8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77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6F72E-1C43-4201-B584-78A8BC98E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4AE245-AE7A-45A6-9E9B-9D477F9DE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43DBA-1B24-4931-857E-48F1DBFC626D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6EB727-EAC8-4228-999F-CEB4A22CD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A1FB57-B49F-4B70-8266-E932A985B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AB980-4CEE-4CF0-9FCA-4EDCC23E8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189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47366C-C476-49BD-A408-B3DFF3D79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43DBA-1B24-4931-857E-48F1DBFC626D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99E53C-36C2-4C82-8C71-D6F9A9376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AC9EE2-54D4-4D49-9D9A-51E9CC8F2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AB980-4CEE-4CF0-9FCA-4EDCC23E8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551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18F59-01C0-4F94-9DC0-1B5BDB4E8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6F7A1C-C5C8-490C-AE07-6DE8321C15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15239E-2CED-4870-B0B5-9F82D3EC70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CD6CB3-EA1E-4FAE-A054-562E375B6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43DBA-1B24-4931-857E-48F1DBFC626D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14F156-5E6C-47E7-AA79-AE7AF50C8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AAB56D-890C-4A4E-8AC4-3DD71A7D3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AB980-4CEE-4CF0-9FCA-4EDCC23E8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592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C93FD-10DD-4F24-BE5C-71090BB0C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E325F5-04A7-4917-BDE3-672F7F33C2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86B3EE-B2F4-4BE7-9A8B-6E7DE3CDDB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83F568-4E77-494B-9771-994F3006A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43DBA-1B24-4931-857E-48F1DBFC626D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0389A6-60A0-473C-BB60-EE8A58E64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E88DBF-81F6-4E32-89C9-01501EF12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AB980-4CEE-4CF0-9FCA-4EDCC23E8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338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78260A-5D95-4C86-A673-74CF39E75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43E90F-B9DE-46B4-A6B2-3E61A16BB2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9D4DD7-322F-45A0-B3E5-B9AF06D479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843DBA-1B24-4931-857E-48F1DBFC626D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F7D270-3B00-4FBB-B837-65378C475D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163886-3E05-47F8-941F-90B278DBE3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2AB980-4CEE-4CF0-9FCA-4EDCC23E8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002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tmp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mp"/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tmp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tmp"/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tm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tmp"/><Relationship Id="rId2" Type="http://schemas.openxmlformats.org/officeDocument/2006/relationships/image" Target="../media/image23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tmp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tmp"/><Relationship Id="rId2" Type="http://schemas.openxmlformats.org/officeDocument/2006/relationships/image" Target="../media/image26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tmp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5898A-DE74-4618-8090-A91BF0AA74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Classes, IDs, Scripts, and </a:t>
            </a:r>
            <a:r>
              <a:rPr lang="en-US" dirty="0" err="1"/>
              <a:t>Filepaths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E0EE6C-3C7F-4014-B0D6-DA0CD2B6BD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Module 4</a:t>
            </a:r>
          </a:p>
        </p:txBody>
      </p:sp>
    </p:spTree>
    <p:extLst>
      <p:ext uri="{BB962C8B-B14F-4D97-AF65-F5344CB8AC3E}">
        <p14:creationId xmlns:p14="http://schemas.microsoft.com/office/powerpoint/2010/main" val="36366964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355F2-C09E-4220-B509-18E433E06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vs IDs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E048BF-FA1F-421A-BBC2-9A459E8CD8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Classes can be used for as many elements as you want</a:t>
            </a:r>
          </a:p>
          <a:p>
            <a:r>
              <a:rPr lang="en-US" dirty="0"/>
              <a:t>IDs can be used for a single element</a:t>
            </a:r>
          </a:p>
          <a:p>
            <a:r>
              <a:rPr lang="en-US" dirty="0"/>
              <a:t>Classes stop you from rewriting the same code over and over again, while IDs help you give unique elements extra flare or effects</a:t>
            </a:r>
          </a:p>
          <a:p>
            <a:r>
              <a:rPr lang="en-US" dirty="0"/>
              <a:t>IDs are helpful for creating bookmark links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0254B4-73AD-42D2-ACE1-4907D067B9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6847" y="3603429"/>
            <a:ext cx="4025153" cy="3254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5672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17F48-19FD-4B91-86B9-C5A7C2900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Iframes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667651-E377-43E0-8269-A4E6222D0B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4831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7A28F-E471-4E8C-99E3-A478D1B7A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Iframe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44A658-8C0C-44B3-B287-2189703C7E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&lt;iframe&gt; element creates an </a:t>
            </a:r>
            <a:r>
              <a:rPr lang="en-US" i="1" dirty="0"/>
              <a:t>inline frame</a:t>
            </a:r>
            <a:endParaRPr lang="en-US" dirty="0"/>
          </a:p>
          <a:p>
            <a:r>
              <a:rPr lang="en-US" dirty="0"/>
              <a:t>Iframes are used for embedding other documents within the current HTML document</a:t>
            </a:r>
          </a:p>
          <a:p>
            <a:r>
              <a:rPr lang="en-US" dirty="0"/>
              <a:t>An &lt;iframe&gt; element must have a </a:t>
            </a:r>
            <a:r>
              <a:rPr lang="en-US" i="1" dirty="0" err="1"/>
              <a:t>src</a:t>
            </a:r>
            <a:r>
              <a:rPr lang="en-US" i="1" dirty="0"/>
              <a:t> </a:t>
            </a:r>
            <a:r>
              <a:rPr lang="en-US" dirty="0"/>
              <a:t>attribute and should have a </a:t>
            </a:r>
            <a:r>
              <a:rPr lang="en-US" i="1" dirty="0"/>
              <a:t>title</a:t>
            </a:r>
            <a:r>
              <a:rPr lang="en-US" dirty="0"/>
              <a:t> attribute for accessibility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926E20-99AE-46C8-8943-2D6F410501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83917"/>
            <a:ext cx="5937667" cy="67408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B1F0ED4-DEFD-4E41-9BC0-2DA96C2739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692447"/>
            <a:ext cx="6096000" cy="2175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4702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61961-6FC2-4B51-94E5-7A2C2797C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Iframe – Width and Height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2D7A82-446E-4D14-9D12-AB16CF282D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specify the dimensions of your &lt;iframe&gt; element using the </a:t>
            </a:r>
            <a:r>
              <a:rPr lang="en-US" i="1" dirty="0"/>
              <a:t>width</a:t>
            </a:r>
            <a:r>
              <a:rPr lang="en-US" dirty="0"/>
              <a:t> and </a:t>
            </a:r>
            <a:r>
              <a:rPr lang="en-US" i="1" dirty="0"/>
              <a:t>height</a:t>
            </a:r>
            <a:r>
              <a:rPr lang="en-US" dirty="0"/>
              <a:t> attributes</a:t>
            </a:r>
          </a:p>
          <a:p>
            <a:r>
              <a:rPr lang="en-US" dirty="0"/>
              <a:t>Alternatively, you can use the </a:t>
            </a:r>
            <a:r>
              <a:rPr lang="en-US" i="1" dirty="0"/>
              <a:t>style</a:t>
            </a:r>
            <a:r>
              <a:rPr lang="en-US" dirty="0"/>
              <a:t> attribute with the CSS </a:t>
            </a:r>
            <a:r>
              <a:rPr lang="en-US" i="1" dirty="0"/>
              <a:t>height</a:t>
            </a:r>
            <a:r>
              <a:rPr lang="en-US" dirty="0"/>
              <a:t> and </a:t>
            </a:r>
            <a:r>
              <a:rPr lang="en-US" i="1" dirty="0"/>
              <a:t>width</a:t>
            </a:r>
            <a:r>
              <a:rPr lang="en-US" dirty="0"/>
              <a:t> properties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62A8B4-E31B-4141-8429-FCBA87D87B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26180"/>
            <a:ext cx="12192000" cy="531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0980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D982F-78B0-4993-928D-DE66ED989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Iframe - Border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B11031-C104-4DF2-804B-E1628A609A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Iframes have borders by default </a:t>
            </a:r>
          </a:p>
          <a:p>
            <a:r>
              <a:rPr lang="en-US" dirty="0"/>
              <a:t>You can create different types of borders, or remove it entirely, using the </a:t>
            </a:r>
            <a:r>
              <a:rPr lang="en-US" i="1" dirty="0"/>
              <a:t>style</a:t>
            </a:r>
            <a:r>
              <a:rPr lang="en-US" dirty="0"/>
              <a:t> attribute and the CSS </a:t>
            </a:r>
            <a:r>
              <a:rPr lang="en-US" i="1" dirty="0"/>
              <a:t>border</a:t>
            </a:r>
            <a:r>
              <a:rPr lang="en-US" dirty="0"/>
              <a:t> property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F1E735-ED5F-4426-A596-59D64BEA1E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353503"/>
            <a:ext cx="12192000" cy="50449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1AA0B7C-DBFA-4551-A50A-2298AB6A8A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2254" y="3860282"/>
            <a:ext cx="3299746" cy="2316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4316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31A68-AB24-4906-BF96-022013181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Iframe – Target for a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377A67-4B91-4B0C-B827-46A8C61452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Iframe can be the “target” for a link</a:t>
            </a:r>
          </a:p>
          <a:p>
            <a:r>
              <a:rPr lang="en-US" dirty="0"/>
              <a:t>To do this, the </a:t>
            </a:r>
            <a:r>
              <a:rPr lang="en-US" b="1" i="1" dirty="0"/>
              <a:t>target</a:t>
            </a:r>
            <a:r>
              <a:rPr lang="en-US" dirty="0"/>
              <a:t> attribute of the link must refer to the </a:t>
            </a:r>
            <a:r>
              <a:rPr lang="en-US" b="1" i="1" dirty="0"/>
              <a:t>name</a:t>
            </a:r>
            <a:r>
              <a:rPr lang="en-US" dirty="0"/>
              <a:t> attribute of the iframe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462952-9E58-4E15-A495-A6C45E0A5D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423647"/>
            <a:ext cx="12192000" cy="143435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4761558-407A-4E56-B860-34ED3F8308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82241"/>
            <a:ext cx="3566469" cy="214140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AC9F520-1092-45B2-BDB4-7A88DA964F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4514" y="3282241"/>
            <a:ext cx="3727485" cy="2141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9441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C0B7E-B560-484E-9932-5160A7156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JavaScript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628EF3-710C-407B-92EC-A83DA0075C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0337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20411-3DDD-4AC1-8527-FC920C4CC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i="1" dirty="0"/>
              <a:t>&lt;script&gt; </a:t>
            </a:r>
            <a:r>
              <a:rPr lang="en-US" dirty="0"/>
              <a:t>Tag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4737C5-920A-46B0-8FB5-CCD103E7DF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i="1" dirty="0"/>
              <a:t>&lt;script&gt;</a:t>
            </a:r>
            <a:r>
              <a:rPr lang="en-US" dirty="0"/>
              <a:t> tag links a client-side (browser) script to the page</a:t>
            </a:r>
          </a:p>
          <a:p>
            <a:r>
              <a:rPr lang="en-US" dirty="0"/>
              <a:t>The </a:t>
            </a:r>
            <a:r>
              <a:rPr lang="en-US" i="1" dirty="0"/>
              <a:t>&lt;script&gt; </a:t>
            </a:r>
            <a:r>
              <a:rPr lang="en-US" dirty="0"/>
              <a:t>tag can either contain JavaScript code between its start and end tags, or its </a:t>
            </a:r>
            <a:r>
              <a:rPr lang="en-US" i="1" dirty="0" err="1"/>
              <a:t>src</a:t>
            </a:r>
            <a:r>
              <a:rPr lang="en-US" dirty="0"/>
              <a:t> attribute can link entire JavaScript files</a:t>
            </a:r>
          </a:p>
          <a:p>
            <a:r>
              <a:rPr lang="en-US" dirty="0"/>
              <a:t>We can use JavaScript for manipulating images, validating information from forms, or dynamic content changes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F86AFD-406E-4482-B6AF-40D9564ED3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7720" y="4505325"/>
            <a:ext cx="3764280" cy="235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7595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D7CCA-DE54-4443-90CB-795C1BF0A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FE7A25-F3A6-49E4-B01D-FED510D0C3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Whenever you use a &lt;script&gt; element, it should always be the last element in the &lt;body&gt;</a:t>
            </a:r>
          </a:p>
          <a:p>
            <a:r>
              <a:rPr lang="en-US" dirty="0"/>
              <a:t>JavaScript frequently uses the </a:t>
            </a:r>
            <a:r>
              <a:rPr lang="en-US" b="1" i="1" dirty="0" err="1"/>
              <a:t>document.getElementById</a:t>
            </a:r>
            <a:r>
              <a:rPr lang="en-US" b="1" i="1" dirty="0"/>
              <a:t>()</a:t>
            </a:r>
            <a:r>
              <a:rPr lang="en-US" dirty="0"/>
              <a:t> method to select elements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4D2FAB-676A-4F91-9E6F-7A461B4241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60955"/>
            <a:ext cx="12192000" cy="1601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9145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A2367-05E3-4244-9E0B-3955931BA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Examples – Changing Text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592A443-671A-4A95-BA14-A992D90E38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977117"/>
            <a:ext cx="6095999" cy="388088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99AC34E-E0B1-46E9-9F62-9A99508807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524133"/>
            <a:ext cx="6096000" cy="277328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A1212DA-AE34-42D8-8422-A5D02C8730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1" y="4297420"/>
            <a:ext cx="6096000" cy="2560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322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C2F69-27D7-403D-AF8E-4E8AF38CC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483018-3EA9-450A-94C7-D1B86F3497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1298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19687-34F5-4CA5-AB4D-3EF43C975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Examples – Changing Styles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EED9D51-D4F5-4F5C-BFCB-F3F57DFF10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74814"/>
            <a:ext cx="6096000" cy="388318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1E73986-37EA-4E4A-AB4F-7BCC4D7A09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968563"/>
            <a:ext cx="6096000" cy="226502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07A7F8E-3C35-4CCC-9E6E-DCA9E0583C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1" y="5233590"/>
            <a:ext cx="6096000" cy="1624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2715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F86E5-65B9-4B7D-B31E-9AC48F239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Examples – Changing Attributes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CFA41D0-391A-40A3-97ED-07FD2242D8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89568"/>
            <a:ext cx="7334249" cy="516843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B7AD34C-AB81-44C5-A012-DE7E7DEFE0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5872" y="4058987"/>
            <a:ext cx="4256128" cy="279901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AB31985-74B1-4C3E-88F3-861238CEFD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5872" y="1494568"/>
            <a:ext cx="3954005" cy="2564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2857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6FEF0-99D6-4E0E-887E-F6CB549A1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i="1" dirty="0"/>
              <a:t>&lt;</a:t>
            </a:r>
            <a:r>
              <a:rPr lang="en-US" b="1" i="1" dirty="0" err="1"/>
              <a:t>noscript</a:t>
            </a:r>
            <a:r>
              <a:rPr lang="en-US" b="1" i="1" dirty="0"/>
              <a:t>&gt;</a:t>
            </a:r>
            <a:r>
              <a:rPr lang="en-US" dirty="0"/>
              <a:t> Element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F70B9-547D-4B37-AA6A-3CAD868A5D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browsers have the option to disable JavaScript if you would like to</a:t>
            </a:r>
          </a:p>
          <a:p>
            <a:r>
              <a:rPr lang="en-US" dirty="0"/>
              <a:t>The </a:t>
            </a:r>
            <a:r>
              <a:rPr lang="en-US" b="1" i="1" dirty="0"/>
              <a:t>&lt;</a:t>
            </a:r>
            <a:r>
              <a:rPr lang="en-US" b="1" i="1" dirty="0" err="1"/>
              <a:t>noscript</a:t>
            </a:r>
            <a:r>
              <a:rPr lang="en-US" b="1" i="1" dirty="0"/>
              <a:t>&gt;</a:t>
            </a:r>
            <a:r>
              <a:rPr lang="en-US" dirty="0"/>
              <a:t> element is alternate content to display if a user’s browser does not support JavaScript 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A6871B-4AE2-4F38-9374-40C035F155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72747"/>
            <a:ext cx="12192000" cy="2085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056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04001-2641-4119-99D4-CFF71E351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</a:t>
            </a:r>
            <a:r>
              <a:rPr lang="en-US" b="1" i="1" dirty="0"/>
              <a:t>class</a:t>
            </a:r>
            <a:r>
              <a:rPr lang="en-US" dirty="0"/>
              <a:t> Attribute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D7AD90-B35E-48D1-8DFD-D60F4E73AB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i="1" dirty="0"/>
              <a:t>class</a:t>
            </a:r>
            <a:r>
              <a:rPr lang="en-US" dirty="0"/>
              <a:t> attribute usually points to a class name on a Style Sheet</a:t>
            </a:r>
          </a:p>
          <a:p>
            <a:r>
              <a:rPr lang="en-US" b="1" i="1" dirty="0"/>
              <a:t>classes</a:t>
            </a:r>
            <a:r>
              <a:rPr lang="en-US" dirty="0"/>
              <a:t> are useful for styling many sections of our HTML pages at the same time</a:t>
            </a:r>
          </a:p>
          <a:p>
            <a:r>
              <a:rPr lang="en-US" dirty="0"/>
              <a:t>JavaScript allows you to select elements by their </a:t>
            </a:r>
            <a:r>
              <a:rPr lang="en-US" i="1" dirty="0"/>
              <a:t>class</a:t>
            </a:r>
            <a:r>
              <a:rPr lang="en-US" dirty="0"/>
              <a:t>, which can be very helpful for changing large portions of the page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0D146C3-5F52-4718-92D3-87A60C52C6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2706" y="4113946"/>
            <a:ext cx="3989294" cy="2744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517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F1681-2B83-4F8F-AB85-B81365A2E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Syntax For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30CF10-D305-4ED9-B0AA-358E34232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create a class, you write the classes name after a period</a:t>
            </a:r>
          </a:p>
          <a:p>
            <a:r>
              <a:rPr lang="en-US" dirty="0"/>
              <a:t>Then, you define the class’s properties inside of curly braces</a:t>
            </a:r>
          </a:p>
          <a:p>
            <a:r>
              <a:rPr lang="en-US" dirty="0"/>
              <a:t>For the class to take effect, you must also assign each element to that class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547920-29F5-4DAC-AE27-EACFA9988E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0027" y="4000317"/>
            <a:ext cx="3911973" cy="285768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FF32DE3-2A03-4637-9F38-8C6EAB3BD3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114800"/>
            <a:ext cx="314325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35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BB0E1-D1AA-4D6F-94B4-A23EE2EA8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B5AF30-5184-490E-8657-415B5CB771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Any element can belong to multiple CSS classes</a:t>
            </a:r>
          </a:p>
          <a:p>
            <a:r>
              <a:rPr lang="en-US" dirty="0"/>
              <a:t>For an element to belong to multiple classes, you must put a space between the class names when you assign them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759ED4-EC4B-481F-A6EC-85DE275716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0282" y="4896501"/>
            <a:ext cx="7691718" cy="1961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4970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A1A94-1445-4203-8C96-98CA02316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Can Style Different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00E34-8EBB-4299-A7DD-44E4256EEC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Any element can be a member of any class</a:t>
            </a:r>
          </a:p>
          <a:p>
            <a:r>
              <a:rPr lang="en-US" dirty="0"/>
              <a:t>Depending on the class, some styles may not take effect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8350C0-4EFB-4B12-A309-8299C88868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40427"/>
            <a:ext cx="12192000" cy="142864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BD7B7C8-F64E-4284-820D-EA40CB5CA5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769069"/>
            <a:ext cx="12192000" cy="2088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1256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5A831-6290-4594-9575-AF36B67BB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0CD536-669A-4C02-ACC5-83C15EA122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7060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FE5F4-17A1-49FF-BF29-E3DA9B3FE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</a:t>
            </a:r>
            <a:r>
              <a:rPr lang="en-US" b="1" i="1" dirty="0"/>
              <a:t>id</a:t>
            </a:r>
            <a:r>
              <a:rPr lang="en-US" dirty="0"/>
              <a:t> Attribute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8E2DCD-F5FA-4857-B90B-EE89B39FB1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i="1" dirty="0"/>
              <a:t>id</a:t>
            </a:r>
            <a:r>
              <a:rPr lang="en-US" dirty="0"/>
              <a:t> attribute is a unique id for an HTML element</a:t>
            </a:r>
          </a:p>
          <a:p>
            <a:r>
              <a:rPr lang="en-US" dirty="0"/>
              <a:t>There can only be one of each id</a:t>
            </a:r>
          </a:p>
          <a:p>
            <a:r>
              <a:rPr lang="en-US" dirty="0"/>
              <a:t>IDs can be used by JavaScript to select and manipulating individual elements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8600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A7941-6633-4544-933B-57A36991F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290455-F988-4E42-A1A3-C43ACAFCF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write an ID, you always begin with a hashtag followed by an id name, followed by curly braces</a:t>
            </a:r>
          </a:p>
          <a:p>
            <a:r>
              <a:rPr lang="en-US" dirty="0"/>
              <a:t>You must also assign the id to the element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1F1434-5642-43E7-A1DB-F75C266FB9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10667"/>
            <a:ext cx="3810000" cy="19473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02CA1C2-3652-4C5E-908B-95B25583B4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5596990"/>
            <a:ext cx="8382000" cy="1261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854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1136</TotalTime>
  <Words>603</Words>
  <Application>Microsoft Office PowerPoint</Application>
  <PresentationFormat>Widescreen</PresentationFormat>
  <Paragraphs>60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Classes, IDs, Scripts, and Filepaths</vt:lpstr>
      <vt:lpstr>Classes</vt:lpstr>
      <vt:lpstr>Using the class Attribute</vt:lpstr>
      <vt:lpstr>The Syntax For Class</vt:lpstr>
      <vt:lpstr>Multiple Classes</vt:lpstr>
      <vt:lpstr>Classes Can Style Different Elements</vt:lpstr>
      <vt:lpstr>IDs</vt:lpstr>
      <vt:lpstr>Using the id Attribute</vt:lpstr>
      <vt:lpstr>ID Syntax</vt:lpstr>
      <vt:lpstr>Classes vs IDs</vt:lpstr>
      <vt:lpstr>HTML Iframes</vt:lpstr>
      <vt:lpstr>HTML Iframe Syntax</vt:lpstr>
      <vt:lpstr>Iframe – Width and Height</vt:lpstr>
      <vt:lpstr>Iframe - Border</vt:lpstr>
      <vt:lpstr>Iframe – Target for a Link</vt:lpstr>
      <vt:lpstr>HTML JavaScript</vt:lpstr>
      <vt:lpstr>The &lt;script&gt; Tag</vt:lpstr>
      <vt:lpstr>JavaScript</vt:lpstr>
      <vt:lpstr>JavaScript Examples – Changing Text</vt:lpstr>
      <vt:lpstr>JavaScript Examples – Changing Styles</vt:lpstr>
      <vt:lpstr>JavaScript Examples – Changing Attributes</vt:lpstr>
      <vt:lpstr>The &lt;noscript&gt; Element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YWCA Rockford</dc:creator>
  <cp:lastModifiedBy>YWCA Rockford</cp:lastModifiedBy>
  <cp:revision>14</cp:revision>
  <dcterms:created xsi:type="dcterms:W3CDTF">2023-06-01T21:05:12Z</dcterms:created>
  <dcterms:modified xsi:type="dcterms:W3CDTF">2023-06-02T16:01:23Z</dcterms:modified>
</cp:coreProperties>
</file>