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D29B0-7AE8-47AB-8404-ACACFDBF2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B9F7E-D985-48DD-9317-BD58AC47F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8FA2D-A8E1-47EF-AF48-84B69082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205B-048B-468A-8E7C-3B6758F4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7F11B-7AA2-47A1-A0E4-9B6434E8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EEBE-651C-41C1-AF08-EAD82143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1D303-6653-4F5A-B5ED-C0A51FC1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A8884-2E02-440F-B8A3-A5BC56EA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75DE-0E69-4C84-B84E-02AE3254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1FD5B-16B1-4B2C-ABA1-40B4908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0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519DEF-3620-4359-8970-F2A2B4358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B9FDC-F07A-47FC-B25C-362650CC8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CE509-1035-4EBD-A6E6-30F7D4D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FF7E8-7811-41A1-B3FE-6E222F08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9F31C-E517-4A06-A612-56287F7D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5317-C242-43DD-AEB0-5A724ED7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05264-7D13-45CB-A666-09BE24C2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FB95-7795-4BCF-9778-3F0C0A18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0550C-46BF-4DD9-A4C4-BA5410CE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0DD48-24DF-4722-96A7-E7F2FC67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5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C7056-EAF3-45DD-85DA-92377809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684D2-01CF-4570-A4E1-53F26EFD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0407C-73F4-4103-ACA8-21FDFF0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68ACA-7617-49B0-B5C3-BDE21D6A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D9348-7127-4F59-AE0F-2B85AFEC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C3D4-C490-4154-8AF5-B0B1D73B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2AB7D-BC48-45B1-9228-0D1E396E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8F19E-9041-4D3C-842C-E12AB139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92320-E17C-4689-9B85-770FB821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3E50-68DC-42B9-96C8-99DE9BC1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69559-37AD-45C4-B69E-A6C2C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930BF-EFFC-4227-B5AB-0B7C702F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A2652-7A30-4F2A-A6FA-3E7BAC01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88CB9-9017-4CFF-A71A-B441F259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04A43-F105-485B-9979-393617B0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81034-6BC6-496A-B752-E37E5C650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79DE3E-6B29-4179-92D5-D8960C6D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7E820A-5E10-461E-A0FE-180E6B8B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86023B-CE55-44EA-A9AD-991DB2B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9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82F2D-F82B-4146-B6B0-0677EF00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B745CB-685E-4D59-9DC0-207670CF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4F4296-0229-445E-BCE7-44D1ED62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1A1CEA-2158-4FB8-B60E-5D08F63D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7FA6F-3F68-4EE2-BAEA-EADD4039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2EBDC9-F786-4A24-B87A-5265A449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86B32-928F-4398-9B71-1433F759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CA3C-3EAD-4EF6-8C99-E2E1FCDD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E8573-990C-4DD7-97A7-14408890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17E4C-605C-41FC-8E86-1C91EB66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D971F-DF8C-4353-9A24-025702AC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97467-0C80-4A73-8324-3CDE84D6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620D5-B5A8-4061-BB06-4CECC4EF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4DBBB-7E74-4B0B-8F1F-9460D15A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868A4B-C21E-4B1A-9015-4296AE2FE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54BA9-DA24-4DB5-92A6-F3722E191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6AFA7-5CE0-4E30-B31B-C958AD96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AFEE7-9EB5-46AB-907C-2188A7C5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20FA7-00FE-4144-94DF-BDCA38A9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608B68-1820-4B9C-A72E-A367D9A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9BE4-8B24-4095-9C08-432351B8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8268A-6DE2-49E4-8BCA-02393F22A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1124-23D1-4001-AB4C-DEA3B120BF7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6C36D-B4D8-42E8-9D10-2DD4457A5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AD513-7EDB-4F54-8556-95644A2BD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6DF2-0F1A-45B5-A329-91F1E258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0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BABDA38-B276-4579-A571-26914A66259A}"/>
              </a:ext>
            </a:extLst>
          </p:cNvPr>
          <p:cNvSpPr txBox="1"/>
          <p:nvPr/>
        </p:nvSpPr>
        <p:spPr>
          <a:xfrm>
            <a:off x="5231661" y="59413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BCD3[3:0]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B698A7-259C-4752-B439-6B98E50F0DAD}"/>
              </a:ext>
            </a:extLst>
          </p:cNvPr>
          <p:cNvSpPr txBox="1"/>
          <p:nvPr/>
        </p:nvSpPr>
        <p:spPr>
          <a:xfrm>
            <a:off x="5231661" y="77000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BCD4[3:0]</a:t>
            </a:r>
            <a:endParaRPr lang="ko-KR" altLang="en-US" sz="12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D574D6-1E0E-4CAE-8403-353FEC6E1CCB}"/>
              </a:ext>
            </a:extLst>
          </p:cNvPr>
          <p:cNvGrpSpPr/>
          <p:nvPr/>
        </p:nvGrpSpPr>
        <p:grpSpPr>
          <a:xfrm>
            <a:off x="828549" y="1862829"/>
            <a:ext cx="6705534" cy="1176240"/>
            <a:chOff x="828549" y="1862829"/>
            <a:chExt cx="6705534" cy="11762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BED8D7A-4664-49AB-9BC2-7D00BFF4DBAE}"/>
                </a:ext>
              </a:extLst>
            </p:cNvPr>
            <p:cNvSpPr/>
            <p:nvPr/>
          </p:nvSpPr>
          <p:spPr>
            <a:xfrm>
              <a:off x="3326383" y="1920949"/>
              <a:ext cx="1938075" cy="11181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C26BA7F-B52F-45D6-A6CB-D90B66AA9855}"/>
                </a:ext>
              </a:extLst>
            </p:cNvPr>
            <p:cNvCxnSpPr/>
            <p:nvPr/>
          </p:nvCxnSpPr>
          <p:spPr>
            <a:xfrm flipH="1">
              <a:off x="5264458" y="2249176"/>
              <a:ext cx="16334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DCE05F-1A63-422D-AD46-88A150329EF6}"/>
                </a:ext>
              </a:extLst>
            </p:cNvPr>
            <p:cNvSpPr txBox="1"/>
            <p:nvPr/>
          </p:nvSpPr>
          <p:spPr>
            <a:xfrm>
              <a:off x="3769135" y="2249176"/>
              <a:ext cx="1052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Score</a:t>
              </a:r>
              <a:endParaRPr lang="ko-KR" altLang="en-US" sz="24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C597EFA-12E0-4A0A-BE36-56B8A48EEC0B}"/>
                </a:ext>
              </a:extLst>
            </p:cNvPr>
            <p:cNvCxnSpPr/>
            <p:nvPr/>
          </p:nvCxnSpPr>
          <p:spPr>
            <a:xfrm flipH="1">
              <a:off x="5264457" y="2484613"/>
              <a:ext cx="16334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9E67853-9156-4ED1-89EB-1FF5BE56320C}"/>
                </a:ext>
              </a:extLst>
            </p:cNvPr>
            <p:cNvCxnSpPr/>
            <p:nvPr/>
          </p:nvCxnSpPr>
          <p:spPr>
            <a:xfrm flipH="1">
              <a:off x="5264456" y="2710841"/>
              <a:ext cx="16334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4D18DFD-5BC8-4372-8782-02E4179D9818}"/>
                </a:ext>
              </a:extLst>
            </p:cNvPr>
            <p:cNvCxnSpPr/>
            <p:nvPr/>
          </p:nvCxnSpPr>
          <p:spPr>
            <a:xfrm flipH="1">
              <a:off x="1692891" y="2171635"/>
              <a:ext cx="16334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17900BF-A8C7-4C6E-A8A4-3E2033D6A3F1}"/>
                </a:ext>
              </a:extLst>
            </p:cNvPr>
            <p:cNvCxnSpPr/>
            <p:nvPr/>
          </p:nvCxnSpPr>
          <p:spPr>
            <a:xfrm flipH="1">
              <a:off x="1692891" y="2344609"/>
              <a:ext cx="16334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AD4BB2E-5EBB-449C-9663-86A191ECACF4}"/>
                </a:ext>
              </a:extLst>
            </p:cNvPr>
            <p:cNvCxnSpPr/>
            <p:nvPr/>
          </p:nvCxnSpPr>
          <p:spPr>
            <a:xfrm flipH="1">
              <a:off x="1692891" y="2517583"/>
              <a:ext cx="16334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9B48E47-6B72-436B-A474-8AE55A5D9184}"/>
                </a:ext>
              </a:extLst>
            </p:cNvPr>
            <p:cNvCxnSpPr/>
            <p:nvPr/>
          </p:nvCxnSpPr>
          <p:spPr>
            <a:xfrm flipH="1">
              <a:off x="1692890" y="2687890"/>
              <a:ext cx="16334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5EAD359-7EE8-415D-BEB2-2F4BEDD7EEA6}"/>
                </a:ext>
              </a:extLst>
            </p:cNvPr>
            <p:cNvCxnSpPr/>
            <p:nvPr/>
          </p:nvCxnSpPr>
          <p:spPr>
            <a:xfrm flipH="1">
              <a:off x="1692890" y="2860864"/>
              <a:ext cx="16334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A918C4-40B9-4BEC-9A0B-F0BD79A3E663}"/>
                </a:ext>
              </a:extLst>
            </p:cNvPr>
            <p:cNvSpPr txBox="1"/>
            <p:nvPr/>
          </p:nvSpPr>
          <p:spPr>
            <a:xfrm>
              <a:off x="6897947" y="2115282"/>
              <a:ext cx="636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score1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724840-4B9A-45D5-A609-4EA5F193740D}"/>
                </a:ext>
              </a:extLst>
            </p:cNvPr>
            <p:cNvSpPr txBox="1"/>
            <p:nvPr/>
          </p:nvSpPr>
          <p:spPr>
            <a:xfrm>
              <a:off x="828550" y="2027906"/>
              <a:ext cx="86434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BCD2[3:0]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A322F0-F443-48CA-B3F6-F8E54015F7A4}"/>
                </a:ext>
              </a:extLst>
            </p:cNvPr>
            <p:cNvSpPr txBox="1"/>
            <p:nvPr/>
          </p:nvSpPr>
          <p:spPr>
            <a:xfrm>
              <a:off x="828550" y="2206109"/>
              <a:ext cx="86434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BCD3[3:0]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FA9642-5221-45CE-80F2-E33FE23D384B}"/>
                </a:ext>
              </a:extLst>
            </p:cNvPr>
            <p:cNvSpPr txBox="1"/>
            <p:nvPr/>
          </p:nvSpPr>
          <p:spPr>
            <a:xfrm>
              <a:off x="828550" y="2379082"/>
              <a:ext cx="86434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BCD4[3:0]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AEB742-C34F-48B5-A4BC-80EA468EBFFB}"/>
                </a:ext>
              </a:extLst>
            </p:cNvPr>
            <p:cNvSpPr txBox="1"/>
            <p:nvPr/>
          </p:nvSpPr>
          <p:spPr>
            <a:xfrm>
              <a:off x="828549" y="2543238"/>
              <a:ext cx="86434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BCD5[3:0]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861971-1384-49A2-8B28-727436FA852F}"/>
                </a:ext>
              </a:extLst>
            </p:cNvPr>
            <p:cNvSpPr txBox="1"/>
            <p:nvPr/>
          </p:nvSpPr>
          <p:spPr>
            <a:xfrm>
              <a:off x="828549" y="2722362"/>
              <a:ext cx="86434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BCD6[3:0]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3DC8D3-9EB7-484C-9CFD-3994FB065C28}"/>
                </a:ext>
              </a:extLst>
            </p:cNvPr>
            <p:cNvSpPr txBox="1"/>
            <p:nvPr/>
          </p:nvSpPr>
          <p:spPr>
            <a:xfrm>
              <a:off x="6897947" y="2336904"/>
              <a:ext cx="636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score2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3D39D6-298E-400B-A591-E98483A9CE70}"/>
                </a:ext>
              </a:extLst>
            </p:cNvPr>
            <p:cNvSpPr txBox="1"/>
            <p:nvPr/>
          </p:nvSpPr>
          <p:spPr>
            <a:xfrm>
              <a:off x="6897946" y="2572341"/>
              <a:ext cx="520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reset</a:t>
              </a:r>
              <a:endParaRPr lang="ko-KR" altLang="en-US" sz="1200" dirty="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8756074-1C5E-4B42-A8E2-F7DF356D0FDD}"/>
                </a:ext>
              </a:extLst>
            </p:cNvPr>
            <p:cNvGrpSpPr/>
            <p:nvPr/>
          </p:nvGrpSpPr>
          <p:grpSpPr>
            <a:xfrm>
              <a:off x="828551" y="1862829"/>
              <a:ext cx="2497832" cy="276998"/>
              <a:chOff x="828551" y="1862829"/>
              <a:chExt cx="2497832" cy="276998"/>
            </a:xfrm>
          </p:grpSpPr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4EB800C1-5D97-4A74-B28F-EC96005C1CA6}"/>
                  </a:ext>
                </a:extLst>
              </p:cNvPr>
              <p:cNvCxnSpPr/>
              <p:nvPr/>
            </p:nvCxnSpPr>
            <p:spPr>
              <a:xfrm flipH="1">
                <a:off x="1692892" y="2001328"/>
                <a:ext cx="163349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DD7EB3-EC2D-4980-A97A-0A1F2A058382}"/>
                  </a:ext>
                </a:extLst>
              </p:cNvPr>
              <p:cNvSpPr txBox="1"/>
              <p:nvPr/>
            </p:nvSpPr>
            <p:spPr>
              <a:xfrm>
                <a:off x="828551" y="1862829"/>
                <a:ext cx="864340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BCD1[3:0]</a:t>
                </a:r>
                <a:endParaRPr lang="ko-KR" altLang="en-US" sz="1200" dirty="0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889D334-6CF3-4A68-B339-4EEA63C7CB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0751" y="1908451"/>
                <a:ext cx="92596" cy="1861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AF51D1-C946-4CE7-A3E9-B10A43739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0751" y="2077277"/>
              <a:ext cx="92596" cy="186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A3232D9-6C2E-485C-8701-DF6A0DE99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0751" y="2262258"/>
              <a:ext cx="92596" cy="186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DA3D57F-67F9-46BF-87B7-3AFB0B7F7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0751" y="2427320"/>
              <a:ext cx="92596" cy="186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54D4544-52E4-4A72-8751-2F0E90586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0751" y="2594998"/>
              <a:ext cx="92596" cy="186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A492AB5-2BEF-47A8-845D-4E471235F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0751" y="2773267"/>
              <a:ext cx="92596" cy="186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13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86FEF8-315C-4DC1-A06B-B0E18C3E5006}"/>
              </a:ext>
            </a:extLst>
          </p:cNvPr>
          <p:cNvGrpSpPr/>
          <p:nvPr/>
        </p:nvGrpSpPr>
        <p:grpSpPr>
          <a:xfrm>
            <a:off x="2394000" y="1722731"/>
            <a:ext cx="6890456" cy="2509459"/>
            <a:chOff x="2465718" y="2368189"/>
            <a:chExt cx="6890456" cy="250945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295775-CFA9-42DF-A8C1-823D0CCE0A49}"/>
                </a:ext>
              </a:extLst>
            </p:cNvPr>
            <p:cNvSpPr/>
            <p:nvPr/>
          </p:nvSpPr>
          <p:spPr>
            <a:xfrm>
              <a:off x="4963552" y="3436430"/>
              <a:ext cx="1938075" cy="11181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6F6C469-0FDA-439D-9B10-4D283AD6355B}"/>
                </a:ext>
              </a:extLst>
            </p:cNvPr>
            <p:cNvCxnSpPr/>
            <p:nvPr/>
          </p:nvCxnSpPr>
          <p:spPr>
            <a:xfrm flipH="1">
              <a:off x="6901627" y="3764657"/>
              <a:ext cx="16334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AE919B-EDD7-41A2-A60E-CA09E0CF7EC4}"/>
                </a:ext>
              </a:extLst>
            </p:cNvPr>
            <p:cNvSpPr txBox="1"/>
            <p:nvPr/>
          </p:nvSpPr>
          <p:spPr>
            <a:xfrm>
              <a:off x="5406304" y="3764657"/>
              <a:ext cx="1052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Line</a:t>
              </a:r>
              <a:endParaRPr lang="ko-KR" altLang="en-US" sz="24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22ECCEA-BFAE-4537-B3BC-1D1627A7F586}"/>
                </a:ext>
              </a:extLst>
            </p:cNvPr>
            <p:cNvCxnSpPr/>
            <p:nvPr/>
          </p:nvCxnSpPr>
          <p:spPr>
            <a:xfrm flipH="1">
              <a:off x="6901626" y="4000094"/>
              <a:ext cx="16334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4A9BF5F-8314-439E-8A13-22A7752F02C0}"/>
                </a:ext>
              </a:extLst>
            </p:cNvPr>
            <p:cNvCxnSpPr/>
            <p:nvPr/>
          </p:nvCxnSpPr>
          <p:spPr>
            <a:xfrm flipH="1">
              <a:off x="6901625" y="4226322"/>
              <a:ext cx="16334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0667EC-ACFB-410F-95A8-A220418229D5}"/>
                </a:ext>
              </a:extLst>
            </p:cNvPr>
            <p:cNvSpPr txBox="1"/>
            <p:nvPr/>
          </p:nvSpPr>
          <p:spPr>
            <a:xfrm>
              <a:off x="8535116" y="3630763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random1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70ACD-3B72-46DC-9971-B1E6F5FCCDD3}"/>
                </a:ext>
              </a:extLst>
            </p:cNvPr>
            <p:cNvSpPr txBox="1"/>
            <p:nvPr/>
          </p:nvSpPr>
          <p:spPr>
            <a:xfrm>
              <a:off x="8535116" y="3852385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random2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5D4894-C676-4422-AB77-4A8DA5EC403B}"/>
                </a:ext>
              </a:extLst>
            </p:cNvPr>
            <p:cNvSpPr txBox="1"/>
            <p:nvPr/>
          </p:nvSpPr>
          <p:spPr>
            <a:xfrm>
              <a:off x="8535115" y="4092427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random3</a:t>
              </a:r>
              <a:endParaRPr lang="ko-KR" altLang="en-US" sz="12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94D4047-258A-40C2-8A20-997034925B4C}"/>
                </a:ext>
              </a:extLst>
            </p:cNvPr>
            <p:cNvSpPr/>
            <p:nvPr/>
          </p:nvSpPr>
          <p:spPr>
            <a:xfrm>
              <a:off x="5772188" y="4277995"/>
              <a:ext cx="320802" cy="276554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1EB4FF6-9564-4DF5-AB1D-35F5FF21DA21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rot="16200000" flipH="1">
              <a:off x="7141551" y="3345586"/>
              <a:ext cx="184600" cy="260252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C706F4-1CA5-4109-B476-5ECE21735BFF}"/>
                </a:ext>
              </a:extLst>
            </p:cNvPr>
            <p:cNvSpPr txBox="1"/>
            <p:nvPr/>
          </p:nvSpPr>
          <p:spPr>
            <a:xfrm>
              <a:off x="8535114" y="4600649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clock</a:t>
              </a:r>
              <a:endParaRPr lang="ko-KR" altLang="en-US" sz="12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41DC55A-A71E-42AF-BC3D-64BDAD8DEE9D}"/>
                </a:ext>
              </a:extLst>
            </p:cNvPr>
            <p:cNvGrpSpPr/>
            <p:nvPr/>
          </p:nvGrpSpPr>
          <p:grpSpPr>
            <a:xfrm>
              <a:off x="2465718" y="3555645"/>
              <a:ext cx="2497832" cy="276998"/>
              <a:chOff x="828551" y="1862829"/>
              <a:chExt cx="2497832" cy="276998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E1C83047-E2C9-4D31-8965-DA84042048F1}"/>
                  </a:ext>
                </a:extLst>
              </p:cNvPr>
              <p:cNvCxnSpPr/>
              <p:nvPr/>
            </p:nvCxnSpPr>
            <p:spPr>
              <a:xfrm flipH="1">
                <a:off x="1692892" y="2001328"/>
                <a:ext cx="163349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65217E-935A-4632-8BBE-84182AC497A9}"/>
                  </a:ext>
                </a:extLst>
              </p:cNvPr>
              <p:cNvSpPr txBox="1"/>
              <p:nvPr/>
            </p:nvSpPr>
            <p:spPr>
              <a:xfrm>
                <a:off x="828551" y="1862829"/>
                <a:ext cx="864340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line1[7:0]</a:t>
                </a:r>
                <a:endParaRPr lang="ko-KR" altLang="en-US" sz="1200" dirty="0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802C079-1FF6-4839-B552-DD5DB02B1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0751" y="1908451"/>
                <a:ext cx="92596" cy="1861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D170498-8E9C-472C-9849-1A11B2AE770D}"/>
                </a:ext>
              </a:extLst>
            </p:cNvPr>
            <p:cNvGrpSpPr/>
            <p:nvPr/>
          </p:nvGrpSpPr>
          <p:grpSpPr>
            <a:xfrm>
              <a:off x="2465718" y="3810258"/>
              <a:ext cx="2497832" cy="276998"/>
              <a:chOff x="828551" y="1862829"/>
              <a:chExt cx="2497832" cy="276998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456D6088-08D4-4157-9E34-C3EC9FE64B1F}"/>
                  </a:ext>
                </a:extLst>
              </p:cNvPr>
              <p:cNvCxnSpPr/>
              <p:nvPr/>
            </p:nvCxnSpPr>
            <p:spPr>
              <a:xfrm flipH="1">
                <a:off x="1692892" y="2001328"/>
                <a:ext cx="163349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028D8-A94A-4554-BA4E-C1D064648F22}"/>
                  </a:ext>
                </a:extLst>
              </p:cNvPr>
              <p:cNvSpPr txBox="1"/>
              <p:nvPr/>
            </p:nvSpPr>
            <p:spPr>
              <a:xfrm>
                <a:off x="828551" y="1862829"/>
                <a:ext cx="864340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line2[7:0]</a:t>
                </a:r>
                <a:endParaRPr lang="ko-KR" altLang="en-US" sz="1200" dirty="0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D6844B6-F05A-4637-9014-C113038D5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0751" y="1908451"/>
                <a:ext cx="92596" cy="1861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88B39BD-CA5D-49F7-B07F-7F6F489BAA4F}"/>
                </a:ext>
              </a:extLst>
            </p:cNvPr>
            <p:cNvGrpSpPr/>
            <p:nvPr/>
          </p:nvGrpSpPr>
          <p:grpSpPr>
            <a:xfrm>
              <a:off x="2465719" y="4064872"/>
              <a:ext cx="2497832" cy="276998"/>
              <a:chOff x="828551" y="1862829"/>
              <a:chExt cx="2497832" cy="276998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9E9F4C63-F89F-4BC2-8078-71F7A45144A1}"/>
                  </a:ext>
                </a:extLst>
              </p:cNvPr>
              <p:cNvCxnSpPr/>
              <p:nvPr/>
            </p:nvCxnSpPr>
            <p:spPr>
              <a:xfrm flipH="1">
                <a:off x="1692892" y="2001328"/>
                <a:ext cx="163349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2F0E0F-7DDB-4BC9-B74D-5AA834A31CEA}"/>
                  </a:ext>
                </a:extLst>
              </p:cNvPr>
              <p:cNvSpPr txBox="1"/>
              <p:nvPr/>
            </p:nvSpPr>
            <p:spPr>
              <a:xfrm>
                <a:off x="828551" y="1862829"/>
                <a:ext cx="864340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line3[7:0]</a:t>
                </a:r>
                <a:endParaRPr lang="ko-KR" altLang="en-US" sz="1200" dirty="0"/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0324639-9B0A-4E29-A32E-765C53D0EC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0751" y="1908451"/>
                <a:ext cx="92596" cy="1861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C1FEAB6-C182-4EAE-AAAC-6A5A2B2594F6}"/>
                </a:ext>
              </a:extLst>
            </p:cNvPr>
            <p:cNvGrpSpPr/>
            <p:nvPr/>
          </p:nvGrpSpPr>
          <p:grpSpPr>
            <a:xfrm>
              <a:off x="6417108" y="3056116"/>
              <a:ext cx="2939066" cy="389525"/>
              <a:chOff x="6417108" y="3056116"/>
              <a:chExt cx="2939066" cy="389525"/>
            </a:xfrm>
          </p:grpSpPr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F0F01E25-EB0F-4D5C-B6BC-49D8B2D4A9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7108" y="3188214"/>
                <a:ext cx="2118006" cy="257427"/>
              </a:xfrm>
              <a:prstGeom prst="bentConnector3">
                <a:avLst>
                  <a:gd name="adj1" fmla="val 55"/>
                </a:avLst>
              </a:prstGeom>
              <a:ln w="571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C14E4A-66B8-4DC2-A7FC-3A72416C16E8}"/>
                  </a:ext>
                </a:extLst>
              </p:cNvPr>
              <p:cNvSpPr txBox="1"/>
              <p:nvPr/>
            </p:nvSpPr>
            <p:spPr>
              <a:xfrm>
                <a:off x="8535115" y="3056116"/>
                <a:ext cx="8210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nclr3[7:0]</a:t>
                </a:r>
                <a:endParaRPr lang="ko-KR" altLang="en-US" sz="1200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534477F-1FA4-4AE1-B9E0-BC19D3D726C9}"/>
                </a:ext>
              </a:extLst>
            </p:cNvPr>
            <p:cNvGrpSpPr/>
            <p:nvPr/>
          </p:nvGrpSpPr>
          <p:grpSpPr>
            <a:xfrm>
              <a:off x="5932589" y="2724269"/>
              <a:ext cx="3423584" cy="712162"/>
              <a:chOff x="5932590" y="3056116"/>
              <a:chExt cx="3423584" cy="712162"/>
            </a:xfrm>
          </p:grpSpPr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0CEA071D-87FA-4183-8E7A-C2ABE9128F10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rot="5400000" flipH="1" flipV="1">
                <a:off x="6943821" y="2176986"/>
                <a:ext cx="580061" cy="2602523"/>
              </a:xfrm>
              <a:prstGeom prst="bentConnector2">
                <a:avLst/>
              </a:prstGeom>
              <a:ln w="571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501DE9-6FFF-4B63-B90F-3A8A5A8A11F5}"/>
                  </a:ext>
                </a:extLst>
              </p:cNvPr>
              <p:cNvSpPr txBox="1"/>
              <p:nvPr/>
            </p:nvSpPr>
            <p:spPr>
              <a:xfrm>
                <a:off x="8535115" y="3056116"/>
                <a:ext cx="8210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nclr2[7:0]</a:t>
                </a:r>
                <a:endParaRPr lang="ko-KR" altLang="en-US" sz="1200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3228217-1198-4288-982F-FBEC09E124C6}"/>
                </a:ext>
              </a:extLst>
            </p:cNvPr>
            <p:cNvGrpSpPr/>
            <p:nvPr/>
          </p:nvGrpSpPr>
          <p:grpSpPr>
            <a:xfrm>
              <a:off x="5406302" y="2368189"/>
              <a:ext cx="3949871" cy="1060811"/>
              <a:chOff x="5406303" y="3056116"/>
              <a:chExt cx="3949871" cy="1060811"/>
            </a:xfrm>
          </p:grpSpPr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8B99AB5A-84A2-495A-8F6B-A612CB624B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6303" y="3188214"/>
                <a:ext cx="3128811" cy="928713"/>
              </a:xfrm>
              <a:prstGeom prst="bentConnector3">
                <a:avLst>
                  <a:gd name="adj1" fmla="val 145"/>
                </a:avLst>
              </a:prstGeom>
              <a:ln w="571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48F761-C2CB-4D84-867E-AC0E3EB620E0}"/>
                  </a:ext>
                </a:extLst>
              </p:cNvPr>
              <p:cNvSpPr txBox="1"/>
              <p:nvPr/>
            </p:nvSpPr>
            <p:spPr>
              <a:xfrm>
                <a:off x="8535115" y="3056116"/>
                <a:ext cx="8210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nclr1[7:0]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423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FF57D9-CDA4-40A5-8C41-E98CCC5DF635}"/>
              </a:ext>
            </a:extLst>
          </p:cNvPr>
          <p:cNvSpPr/>
          <p:nvPr/>
        </p:nvSpPr>
        <p:spPr>
          <a:xfrm>
            <a:off x="4764023" y="1987782"/>
            <a:ext cx="1938075" cy="111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76CB9C-77D4-47D0-8351-68613BD46694}"/>
              </a:ext>
            </a:extLst>
          </p:cNvPr>
          <p:cNvCxnSpPr/>
          <p:nvPr/>
        </p:nvCxnSpPr>
        <p:spPr>
          <a:xfrm flipH="1">
            <a:off x="6702098" y="2316009"/>
            <a:ext cx="1633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06BE34-BD72-4432-9D5A-48CB009AE2EC}"/>
              </a:ext>
            </a:extLst>
          </p:cNvPr>
          <p:cNvSpPr txBox="1"/>
          <p:nvPr/>
        </p:nvSpPr>
        <p:spPr>
          <a:xfrm>
            <a:off x="5068611" y="2316009"/>
            <a:ext cx="13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Button</a:t>
            </a:r>
            <a:endParaRPr lang="ko-KR" altLang="en-US" sz="2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DB7355-265F-4E9F-93B5-DB49AC29BD8C}"/>
              </a:ext>
            </a:extLst>
          </p:cNvPr>
          <p:cNvCxnSpPr/>
          <p:nvPr/>
        </p:nvCxnSpPr>
        <p:spPr>
          <a:xfrm flipH="1">
            <a:off x="6702097" y="2551446"/>
            <a:ext cx="1633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F887FA-C1ED-4EA0-B57C-6ADCB8BF0E83}"/>
              </a:ext>
            </a:extLst>
          </p:cNvPr>
          <p:cNvCxnSpPr/>
          <p:nvPr/>
        </p:nvCxnSpPr>
        <p:spPr>
          <a:xfrm flipH="1">
            <a:off x="6702096" y="2777674"/>
            <a:ext cx="1633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BFB5FF-6AC1-4CC9-8FF9-0493FE8D0DB9}"/>
              </a:ext>
            </a:extLst>
          </p:cNvPr>
          <p:cNvSpPr txBox="1"/>
          <p:nvPr/>
        </p:nvSpPr>
        <p:spPr>
          <a:xfrm>
            <a:off x="8335587" y="2182115"/>
            <a:ext cx="73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button1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9EAEB-2E7A-4DD9-876B-EDE00F8E068E}"/>
              </a:ext>
            </a:extLst>
          </p:cNvPr>
          <p:cNvSpPr txBox="1"/>
          <p:nvPr/>
        </p:nvSpPr>
        <p:spPr>
          <a:xfrm>
            <a:off x="8335587" y="2403737"/>
            <a:ext cx="73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button2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6720D-0BD9-4C8D-A9C2-8686DA3AD917}"/>
              </a:ext>
            </a:extLst>
          </p:cNvPr>
          <p:cNvSpPr txBox="1"/>
          <p:nvPr/>
        </p:nvSpPr>
        <p:spPr>
          <a:xfrm>
            <a:off x="8335586" y="2643779"/>
            <a:ext cx="73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button3</a:t>
            </a:r>
            <a:endParaRPr lang="ko-KR" altLang="en-US" sz="1200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E5D24DD-7568-42C4-9153-0E40115D0611}"/>
              </a:ext>
            </a:extLst>
          </p:cNvPr>
          <p:cNvSpPr/>
          <p:nvPr/>
        </p:nvSpPr>
        <p:spPr>
          <a:xfrm>
            <a:off x="5572659" y="2829347"/>
            <a:ext cx="320802" cy="27655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1D9F770-3DAF-4862-A3BF-ED97E462CF4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rot="16200000" flipH="1">
            <a:off x="6942022" y="1896938"/>
            <a:ext cx="184600" cy="2602525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12B45A-502F-4CAD-8E6B-2BE3A39E2F80}"/>
              </a:ext>
            </a:extLst>
          </p:cNvPr>
          <p:cNvSpPr txBox="1"/>
          <p:nvPr/>
        </p:nvSpPr>
        <p:spPr>
          <a:xfrm>
            <a:off x="8335585" y="315200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clock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85F42C-8644-4E1C-8BC0-A0B07A278247}"/>
              </a:ext>
            </a:extLst>
          </p:cNvPr>
          <p:cNvCxnSpPr/>
          <p:nvPr/>
        </p:nvCxnSpPr>
        <p:spPr>
          <a:xfrm flipH="1">
            <a:off x="3130530" y="2245496"/>
            <a:ext cx="1633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649D4A-E649-4D62-B4B1-BFA206AEDDBA}"/>
              </a:ext>
            </a:extLst>
          </p:cNvPr>
          <p:cNvSpPr txBox="1"/>
          <p:nvPr/>
        </p:nvSpPr>
        <p:spPr>
          <a:xfrm>
            <a:off x="2266189" y="2106997"/>
            <a:ext cx="86434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output1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2679F9-C504-4D79-B7B9-283406308629}"/>
              </a:ext>
            </a:extLst>
          </p:cNvPr>
          <p:cNvCxnSpPr/>
          <p:nvPr/>
        </p:nvCxnSpPr>
        <p:spPr>
          <a:xfrm flipH="1">
            <a:off x="3130530" y="2500109"/>
            <a:ext cx="1633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A45A4-70B9-45B3-9FD2-509B3CB9B376}"/>
              </a:ext>
            </a:extLst>
          </p:cNvPr>
          <p:cNvSpPr txBox="1"/>
          <p:nvPr/>
        </p:nvSpPr>
        <p:spPr>
          <a:xfrm>
            <a:off x="2266189" y="2361610"/>
            <a:ext cx="86434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output2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2ED75F-10C4-48C5-9D00-97DB979D3D99}"/>
              </a:ext>
            </a:extLst>
          </p:cNvPr>
          <p:cNvCxnSpPr/>
          <p:nvPr/>
        </p:nvCxnSpPr>
        <p:spPr>
          <a:xfrm flipH="1">
            <a:off x="3130531" y="2754723"/>
            <a:ext cx="1633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65DE76-0712-4260-9661-C9D515112773}"/>
              </a:ext>
            </a:extLst>
          </p:cNvPr>
          <p:cNvSpPr txBox="1"/>
          <p:nvPr/>
        </p:nvSpPr>
        <p:spPr>
          <a:xfrm>
            <a:off x="2266190" y="2616224"/>
            <a:ext cx="86434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995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813C50F-079F-4B45-BDFA-50725222367F}"/>
              </a:ext>
            </a:extLst>
          </p:cNvPr>
          <p:cNvGrpSpPr/>
          <p:nvPr/>
        </p:nvGrpSpPr>
        <p:grpSpPr>
          <a:xfrm>
            <a:off x="2616863" y="679867"/>
            <a:ext cx="7655307" cy="5498266"/>
            <a:chOff x="2635913" y="1282434"/>
            <a:chExt cx="7655307" cy="5498266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29DD0D9-935D-4DF8-B628-65D9C6E3EC58}"/>
                </a:ext>
              </a:extLst>
            </p:cNvPr>
            <p:cNvCxnSpPr>
              <a:cxnSpLocks/>
              <a:stCxn id="5" idx="3"/>
              <a:endCxn id="63" idx="1"/>
            </p:cNvCxnSpPr>
            <p:nvPr/>
          </p:nvCxnSpPr>
          <p:spPr>
            <a:xfrm flipV="1">
              <a:off x="5058269" y="2781822"/>
              <a:ext cx="110642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7E53926-D9DF-451E-9C7B-98DFB845D3AE}"/>
                </a:ext>
              </a:extLst>
            </p:cNvPr>
            <p:cNvGrpSpPr/>
            <p:nvPr/>
          </p:nvGrpSpPr>
          <p:grpSpPr>
            <a:xfrm>
              <a:off x="3120194" y="2222763"/>
              <a:ext cx="1938075" cy="1118120"/>
              <a:chOff x="4689018" y="1625114"/>
              <a:chExt cx="1938075" cy="111812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74A7A32-4615-4277-B655-4176163CCD71}"/>
                  </a:ext>
                </a:extLst>
              </p:cNvPr>
              <p:cNvSpPr/>
              <p:nvPr/>
            </p:nvSpPr>
            <p:spPr>
              <a:xfrm>
                <a:off x="4689018" y="1625114"/>
                <a:ext cx="1938075" cy="1118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3AFFE-FC75-4A7C-9929-442C97C6F24D}"/>
                  </a:ext>
                </a:extLst>
              </p:cNvPr>
              <p:cNvSpPr txBox="1"/>
              <p:nvPr/>
            </p:nvSpPr>
            <p:spPr>
              <a:xfrm>
                <a:off x="5131770" y="1953341"/>
                <a:ext cx="1052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err="1"/>
                  <a:t>lSFR</a:t>
                </a:r>
                <a:endParaRPr lang="ko-KR" altLang="en-US" sz="2400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9CFD7D-1E01-4ECF-B53A-6A1DA081416F}"/>
                </a:ext>
              </a:extLst>
            </p:cNvPr>
            <p:cNvSpPr txBox="1"/>
            <p:nvPr/>
          </p:nvSpPr>
          <p:spPr>
            <a:xfrm>
              <a:off x="5306941" y="2443268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o(31)</a:t>
              </a:r>
              <a:endParaRPr lang="ko-KR" altLang="en-US" sz="1600" dirty="0"/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143E9AAC-9A7E-46AD-94B3-3FC0A7B361B7}"/>
                </a:ext>
              </a:extLst>
            </p:cNvPr>
            <p:cNvGrpSpPr/>
            <p:nvPr/>
          </p:nvGrpSpPr>
          <p:grpSpPr>
            <a:xfrm>
              <a:off x="8102770" y="5564946"/>
              <a:ext cx="2188450" cy="276999"/>
              <a:chOff x="7193718" y="872885"/>
              <a:chExt cx="2188450" cy="27699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665B14E2-ED14-47CE-8345-9DC9D83B3842}"/>
                  </a:ext>
                </a:extLst>
              </p:cNvPr>
              <p:cNvCxnSpPr/>
              <p:nvPr/>
            </p:nvCxnSpPr>
            <p:spPr>
              <a:xfrm flipH="1">
                <a:off x="7193718" y="1020594"/>
                <a:ext cx="16334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E29216-A5F7-4156-932C-ACE57E97D8B5}"/>
                  </a:ext>
                </a:extLst>
              </p:cNvPr>
              <p:cNvSpPr txBox="1"/>
              <p:nvPr/>
            </p:nvSpPr>
            <p:spPr>
              <a:xfrm>
                <a:off x="8827208" y="872885"/>
                <a:ext cx="5549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noise</a:t>
                </a:r>
                <a:endParaRPr lang="ko-KR" altLang="en-US" sz="12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B22F13-666A-4AE4-8FB3-B061A2A57A43}"/>
                </a:ext>
              </a:extLst>
            </p:cNvPr>
            <p:cNvSpPr txBox="1"/>
            <p:nvPr/>
          </p:nvSpPr>
          <p:spPr>
            <a:xfrm>
              <a:off x="3628215" y="1282434"/>
              <a:ext cx="864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o[31:0]</a:t>
              </a:r>
              <a:endParaRPr lang="ko-KR" altLang="en-US" sz="1600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CC2DDC4-D889-4EED-85AC-EDF61A1B02DB}"/>
                </a:ext>
              </a:extLst>
            </p:cNvPr>
            <p:cNvGrpSpPr/>
            <p:nvPr/>
          </p:nvGrpSpPr>
          <p:grpSpPr>
            <a:xfrm>
              <a:off x="3996165" y="1556043"/>
              <a:ext cx="186129" cy="666720"/>
              <a:chOff x="3996165" y="1556043"/>
              <a:chExt cx="186129" cy="666720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31A2DC94-C822-4060-82F3-AA3C7F03C91A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4089232" y="1556043"/>
                <a:ext cx="0" cy="66672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480C7FD-CC08-46BE-8F85-6BF684BBB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42932" y="1866631"/>
                <a:ext cx="92596" cy="1861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2EC0004-FDBE-41AC-8926-10CE0A5F4F88}"/>
                </a:ext>
              </a:extLst>
            </p:cNvPr>
            <p:cNvGrpSpPr/>
            <p:nvPr/>
          </p:nvGrpSpPr>
          <p:grpSpPr>
            <a:xfrm>
              <a:off x="6164695" y="2222762"/>
              <a:ext cx="1938075" cy="1118120"/>
              <a:chOff x="4689018" y="1625114"/>
              <a:chExt cx="1938075" cy="111812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1B3C3E9-623B-4867-908E-C92ABEC8C186}"/>
                  </a:ext>
                </a:extLst>
              </p:cNvPr>
              <p:cNvSpPr/>
              <p:nvPr/>
            </p:nvSpPr>
            <p:spPr>
              <a:xfrm>
                <a:off x="4689018" y="1625114"/>
                <a:ext cx="1938075" cy="1118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2D35D0-2F28-46CD-B2DD-618183A1453B}"/>
                  </a:ext>
                </a:extLst>
              </p:cNvPr>
              <p:cNvSpPr txBox="1"/>
              <p:nvPr/>
            </p:nvSpPr>
            <p:spPr>
              <a:xfrm>
                <a:off x="4861045" y="1953341"/>
                <a:ext cx="1594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err="1"/>
                  <a:t>State_Reg</a:t>
                </a:r>
                <a:endParaRPr lang="ko-KR" altLang="en-US" sz="2400" dirty="0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34E9F31-136A-4EB6-8C7A-EF2193123BCC}"/>
                </a:ext>
              </a:extLst>
            </p:cNvPr>
            <p:cNvGrpSpPr/>
            <p:nvPr/>
          </p:nvGrpSpPr>
          <p:grpSpPr>
            <a:xfrm>
              <a:off x="6164695" y="5144387"/>
              <a:ext cx="1938076" cy="1118120"/>
              <a:chOff x="4689017" y="1625114"/>
              <a:chExt cx="1938076" cy="111812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A6DEDFC-14F2-4FB8-A4CD-784B606AEF2B}"/>
                  </a:ext>
                </a:extLst>
              </p:cNvPr>
              <p:cNvSpPr/>
              <p:nvPr/>
            </p:nvSpPr>
            <p:spPr>
              <a:xfrm>
                <a:off x="4689018" y="1625114"/>
                <a:ext cx="1938075" cy="1118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95E3C3-D044-44CA-8785-50AC600E367B}"/>
                  </a:ext>
                </a:extLst>
              </p:cNvPr>
              <p:cNvSpPr txBox="1"/>
              <p:nvPr/>
            </p:nvSpPr>
            <p:spPr>
              <a:xfrm>
                <a:off x="4689017" y="1953341"/>
                <a:ext cx="1938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err="1"/>
                  <a:t>Noise_Reg</a:t>
                </a:r>
                <a:endParaRPr lang="ko-KR" altLang="en-US" sz="2400" dirty="0"/>
              </a:p>
            </p:txBody>
          </p:sp>
        </p:grpSp>
        <p:sp>
          <p:nvSpPr>
            <p:cNvPr id="73" name="사각형: 둥근 위쪽 모서리 72">
              <a:extLst>
                <a:ext uri="{FF2B5EF4-FFF2-40B4-BE49-F238E27FC236}">
                  <a16:creationId xmlns:a16="http://schemas.microsoft.com/office/drawing/2014/main" id="{838029AE-74AB-4B4D-A7C7-5049322D38DC}"/>
                </a:ext>
              </a:extLst>
            </p:cNvPr>
            <p:cNvSpPr/>
            <p:nvPr/>
          </p:nvSpPr>
          <p:spPr>
            <a:xfrm rot="16200000">
              <a:off x="5517739" y="3506075"/>
              <a:ext cx="717882" cy="834808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2E63173B-9B57-4F5B-9C16-BF72932AFD6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5400000">
              <a:off x="6078123" y="3487438"/>
              <a:ext cx="1202167" cy="909054"/>
            </a:xfrm>
            <a:prstGeom prst="bentConnector3">
              <a:avLst>
                <a:gd name="adj1" fmla="val 10007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9F491CFC-A416-4116-AF7A-A18AFD20DF31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rot="16200000" flipV="1">
              <a:off x="6533493" y="4544145"/>
              <a:ext cx="270573" cy="929911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9A183ADA-AE1A-4ECE-BF8F-14596FD998DA}"/>
                </a:ext>
              </a:extLst>
            </p:cNvPr>
            <p:cNvCxnSpPr>
              <a:stCxn id="73" idx="3"/>
              <a:endCxn id="5" idx="2"/>
            </p:cNvCxnSpPr>
            <p:nvPr/>
          </p:nvCxnSpPr>
          <p:spPr>
            <a:xfrm rot="10800000">
              <a:off x="4089232" y="3340883"/>
              <a:ext cx="1370044" cy="58259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B0C644F-0EC6-4734-B455-17C53F44E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849" y="3817456"/>
              <a:ext cx="92596" cy="186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F39AD66-4BBB-441F-8408-C0803EE3F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2418" y="4436000"/>
              <a:ext cx="92596" cy="186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115094B-8A82-4ADE-A5A4-C83AD89CB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7731" y="4778211"/>
              <a:ext cx="92596" cy="186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1B9B2C49-E98B-4B7C-943D-E3222D90ED1E}"/>
                </a:ext>
              </a:extLst>
            </p:cNvPr>
            <p:cNvGrpSpPr/>
            <p:nvPr/>
          </p:nvGrpSpPr>
          <p:grpSpPr>
            <a:xfrm>
              <a:off x="5464982" y="4347080"/>
              <a:ext cx="871740" cy="718227"/>
              <a:chOff x="2499191" y="4320995"/>
              <a:chExt cx="911009" cy="718227"/>
            </a:xfrm>
          </p:grpSpPr>
          <p:sp>
            <p:nvSpPr>
              <p:cNvPr id="94" name="순서도: 저장 데이터 93">
                <a:extLst>
                  <a:ext uri="{FF2B5EF4-FFF2-40B4-BE49-F238E27FC236}">
                    <a16:creationId xmlns:a16="http://schemas.microsoft.com/office/drawing/2014/main" id="{83DBD359-D0C3-4FBE-8BA3-EE90ADB0F1E8}"/>
                  </a:ext>
                </a:extLst>
              </p:cNvPr>
              <p:cNvSpPr/>
              <p:nvPr/>
            </p:nvSpPr>
            <p:spPr>
              <a:xfrm>
                <a:off x="2499192" y="4321339"/>
                <a:ext cx="834808" cy="717883"/>
              </a:xfrm>
              <a:prstGeom prst="flowChartOnlineStorage">
                <a:avLst/>
              </a:prstGeom>
              <a:noFill/>
              <a:ln w="1905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순서도: 저장 데이터 111">
                <a:extLst>
                  <a:ext uri="{FF2B5EF4-FFF2-40B4-BE49-F238E27FC236}">
                    <a16:creationId xmlns:a16="http://schemas.microsoft.com/office/drawing/2014/main" id="{A3FF8AAC-E8E9-40AB-83FF-C013E63282A6}"/>
                  </a:ext>
                </a:extLst>
              </p:cNvPr>
              <p:cNvSpPr/>
              <p:nvPr/>
            </p:nvSpPr>
            <p:spPr>
              <a:xfrm>
                <a:off x="2499191" y="4320995"/>
                <a:ext cx="911009" cy="717883"/>
              </a:xfrm>
              <a:prstGeom prst="flowChartOnlineStorage">
                <a:avLst/>
              </a:prstGeom>
              <a:noFill/>
              <a:ln w="1905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54A96547-7BFA-47B1-91FF-B11F9D4FEFC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79971" y="4272039"/>
              <a:ext cx="822200" cy="376272"/>
            </a:xfrm>
            <a:prstGeom prst="bentConnector3">
              <a:avLst>
                <a:gd name="adj1" fmla="val 9967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7D736CFD-5A37-4906-AA73-4E9CF94DDD5D}"/>
                </a:ext>
              </a:extLst>
            </p:cNvPr>
            <p:cNvCxnSpPr/>
            <p:nvPr/>
          </p:nvCxnSpPr>
          <p:spPr>
            <a:xfrm flipH="1">
              <a:off x="6302935" y="3779520"/>
              <a:ext cx="8307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2D5B7F2-60FD-45ED-B500-114CAC07D883}"/>
                </a:ext>
              </a:extLst>
            </p:cNvPr>
            <p:cNvSpPr txBox="1"/>
            <p:nvPr/>
          </p:nvSpPr>
          <p:spPr>
            <a:xfrm>
              <a:off x="5609517" y="4495845"/>
              <a:ext cx="50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xor</a:t>
              </a:r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7B6D7C0-622F-4636-9813-2A9CCC862081}"/>
                </a:ext>
              </a:extLst>
            </p:cNvPr>
            <p:cNvSpPr/>
            <p:nvPr/>
          </p:nvSpPr>
          <p:spPr>
            <a:xfrm>
              <a:off x="7078360" y="3705483"/>
              <a:ext cx="128446" cy="1384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23E25B3-F0C6-4D7A-B343-E3E9596BD0E7}"/>
                </a:ext>
              </a:extLst>
            </p:cNvPr>
            <p:cNvSpPr/>
            <p:nvPr/>
          </p:nvSpPr>
          <p:spPr>
            <a:xfrm>
              <a:off x="6602465" y="4809999"/>
              <a:ext cx="128446" cy="1384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3CEC9872-6C31-47F1-914A-F70F8AB68C03}"/>
                </a:ext>
              </a:extLst>
            </p:cNvPr>
            <p:cNvCxnSpPr>
              <a:stCxn id="112" idx="1"/>
            </p:cNvCxnSpPr>
            <p:nvPr/>
          </p:nvCxnSpPr>
          <p:spPr>
            <a:xfrm rot="10800000">
              <a:off x="3467100" y="3340882"/>
              <a:ext cx="1997882" cy="1365141"/>
            </a:xfrm>
            <a:prstGeom prst="bentConnector3">
              <a:avLst>
                <a:gd name="adj1" fmla="val 10005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8069C40-0837-4B10-9C81-D89330E926B9}"/>
                </a:ext>
              </a:extLst>
            </p:cNvPr>
            <p:cNvSpPr txBox="1"/>
            <p:nvPr/>
          </p:nvSpPr>
          <p:spPr>
            <a:xfrm>
              <a:off x="4262645" y="3507436"/>
              <a:ext cx="97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sel</a:t>
              </a:r>
              <a:r>
                <a:rPr lang="en-US" altLang="ko-KR" dirty="0"/>
                <a:t>[31:0]</a:t>
              </a:r>
              <a:endParaRPr lang="ko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96B269F-9E2E-4524-8C84-22E4A774C0D5}"/>
                </a:ext>
              </a:extLst>
            </p:cNvPr>
            <p:cNvSpPr txBox="1"/>
            <p:nvPr/>
          </p:nvSpPr>
          <p:spPr>
            <a:xfrm>
              <a:off x="4025548" y="4344398"/>
              <a:ext cx="97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val</a:t>
              </a:r>
              <a:endParaRPr lang="ko-KR" altLang="en-US" dirty="0"/>
            </a:p>
          </p:txBody>
        </p:sp>
        <p:sp>
          <p:nvSpPr>
            <p:cNvPr id="136" name="이등변 삼각형 135">
              <a:extLst>
                <a:ext uri="{FF2B5EF4-FFF2-40B4-BE49-F238E27FC236}">
                  <a16:creationId xmlns:a16="http://schemas.microsoft.com/office/drawing/2014/main" id="{176A2F34-5C65-4A32-B1EE-B7D5D5C2F5E8}"/>
                </a:ext>
              </a:extLst>
            </p:cNvPr>
            <p:cNvSpPr/>
            <p:nvPr/>
          </p:nvSpPr>
          <p:spPr>
            <a:xfrm>
              <a:off x="6984029" y="5978211"/>
              <a:ext cx="320802" cy="276554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1E54287B-08D2-4C5D-8C57-8ADE8396B38E}"/>
                </a:ext>
              </a:extLst>
            </p:cNvPr>
            <p:cNvSpPr/>
            <p:nvPr/>
          </p:nvSpPr>
          <p:spPr>
            <a:xfrm rot="10800000">
              <a:off x="6984029" y="2221895"/>
              <a:ext cx="320802" cy="276554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BFD3F9C3-F4AB-43EE-9F84-98204E2047F4}"/>
                </a:ext>
              </a:extLst>
            </p:cNvPr>
            <p:cNvSpPr/>
            <p:nvPr/>
          </p:nvSpPr>
          <p:spPr>
            <a:xfrm rot="5400000">
              <a:off x="3098069" y="2634669"/>
              <a:ext cx="320802" cy="276554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DC7E1A58-9CDF-4DC6-99FC-5413381A39B4}"/>
                </a:ext>
              </a:extLst>
            </p:cNvPr>
            <p:cNvGrpSpPr/>
            <p:nvPr/>
          </p:nvGrpSpPr>
          <p:grpSpPr>
            <a:xfrm>
              <a:off x="7144430" y="1695960"/>
              <a:ext cx="436196" cy="525935"/>
              <a:chOff x="7195565" y="822488"/>
              <a:chExt cx="436196" cy="525935"/>
            </a:xfrm>
          </p:grpSpPr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770A48F7-A487-4210-B304-DE8EB8CF8384}"/>
                  </a:ext>
                </a:extLst>
              </p:cNvPr>
              <p:cNvCxnSpPr>
                <a:cxnSpLocks/>
                <a:endCxn id="137" idx="3"/>
              </p:cNvCxnSpPr>
              <p:nvPr/>
            </p:nvCxnSpPr>
            <p:spPr>
              <a:xfrm>
                <a:off x="7195565" y="822488"/>
                <a:ext cx="0" cy="5259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68632A-3580-485E-B5EA-B685FD8C616E}"/>
                  </a:ext>
                </a:extLst>
              </p:cNvPr>
              <p:cNvSpPr txBox="1"/>
              <p:nvPr/>
            </p:nvSpPr>
            <p:spPr>
              <a:xfrm>
                <a:off x="7257941" y="893213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clk</a:t>
                </a:r>
                <a:endParaRPr lang="ko-KR" altLang="en-US" sz="1200" dirty="0"/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73F977B8-74AB-49EF-9C65-E976E62F23BD}"/>
                </a:ext>
              </a:extLst>
            </p:cNvPr>
            <p:cNvGrpSpPr/>
            <p:nvPr/>
          </p:nvGrpSpPr>
          <p:grpSpPr>
            <a:xfrm>
              <a:off x="7144430" y="6254765"/>
              <a:ext cx="436196" cy="525935"/>
              <a:chOff x="7195565" y="822488"/>
              <a:chExt cx="436196" cy="525935"/>
            </a:xfrm>
          </p:grpSpPr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3C1CBBDF-D473-4F50-B42A-8FB807366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5565" y="822488"/>
                <a:ext cx="0" cy="5259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0E3BF64-3FF9-405F-98FC-60170CE20618}"/>
                  </a:ext>
                </a:extLst>
              </p:cNvPr>
              <p:cNvSpPr txBox="1"/>
              <p:nvPr/>
            </p:nvSpPr>
            <p:spPr>
              <a:xfrm>
                <a:off x="7257941" y="893213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clk</a:t>
                </a:r>
                <a:endParaRPr lang="ko-KR" altLang="en-US" sz="1200" dirty="0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E48B1343-AEF5-4C27-AD47-437AEFEBC338}"/>
                </a:ext>
              </a:extLst>
            </p:cNvPr>
            <p:cNvGrpSpPr/>
            <p:nvPr/>
          </p:nvGrpSpPr>
          <p:grpSpPr>
            <a:xfrm>
              <a:off x="2635913" y="2466385"/>
              <a:ext cx="484280" cy="306561"/>
              <a:chOff x="7500190" y="539187"/>
              <a:chExt cx="484280" cy="306561"/>
            </a:xfrm>
          </p:grpSpPr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id="{54DA5863-1860-4AA9-89D2-F1DD7401624F}"/>
                  </a:ext>
                </a:extLst>
              </p:cNvPr>
              <p:cNvCxnSpPr>
                <a:cxnSpLocks/>
                <a:stCxn id="138" idx="3"/>
              </p:cNvCxnSpPr>
              <p:nvPr/>
            </p:nvCxnSpPr>
            <p:spPr>
              <a:xfrm flipH="1">
                <a:off x="7535193" y="845748"/>
                <a:ext cx="4492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1F8420-D2B4-467D-AFC4-0F764694CAF2}"/>
                  </a:ext>
                </a:extLst>
              </p:cNvPr>
              <p:cNvSpPr txBox="1"/>
              <p:nvPr/>
            </p:nvSpPr>
            <p:spPr>
              <a:xfrm>
                <a:off x="7500190" y="539187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clk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5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D805D5A-004A-44AF-AB9A-75C5C21712DC}"/>
              </a:ext>
            </a:extLst>
          </p:cNvPr>
          <p:cNvGrpSpPr/>
          <p:nvPr/>
        </p:nvGrpSpPr>
        <p:grpSpPr>
          <a:xfrm>
            <a:off x="2731550" y="1891553"/>
            <a:ext cx="6966618" cy="3009332"/>
            <a:chOff x="2724339" y="1559931"/>
            <a:chExt cx="7734324" cy="334095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6C6D612-7619-4E7A-A497-C90DD7981146}"/>
                </a:ext>
              </a:extLst>
            </p:cNvPr>
            <p:cNvSpPr/>
            <p:nvPr/>
          </p:nvSpPr>
          <p:spPr>
            <a:xfrm>
              <a:off x="4455639" y="2599981"/>
              <a:ext cx="2830394" cy="16329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00A46D-62E8-4111-A712-2F2B91956D98}"/>
                </a:ext>
              </a:extLst>
            </p:cNvPr>
            <p:cNvSpPr txBox="1"/>
            <p:nvPr/>
          </p:nvSpPr>
          <p:spPr>
            <a:xfrm>
              <a:off x="5102239" y="2930448"/>
              <a:ext cx="1537189" cy="92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/>
                <a:t>ThreeBit</a:t>
              </a:r>
              <a:endParaRPr lang="en-US" altLang="ko-KR" sz="2400" dirty="0"/>
            </a:p>
            <a:p>
              <a:pPr algn="ctr"/>
              <a:r>
                <a:rPr lang="en-US" altLang="ko-KR" sz="2400" dirty="0"/>
                <a:t>Detector</a:t>
              </a:r>
              <a:endParaRPr lang="ko-KR" altLang="en-US" sz="24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42A4CF0-52AD-4BEF-A7FA-4E40B1766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6032" y="3423165"/>
              <a:ext cx="23855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4DA396-E7E3-4272-AC61-4F90FC97C631}"/>
                </a:ext>
              </a:extLst>
            </p:cNvPr>
            <p:cNvSpPr txBox="1"/>
            <p:nvPr/>
          </p:nvSpPr>
          <p:spPr>
            <a:xfrm>
              <a:off x="9671605" y="3207448"/>
              <a:ext cx="411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reg</a:t>
              </a:r>
              <a:endParaRPr lang="ko-KR" altLang="en-US" sz="12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1AE5A199-1AA8-4838-BB71-A405F6DC343D}"/>
                </a:ext>
              </a:extLst>
            </p:cNvPr>
            <p:cNvSpPr/>
            <p:nvPr/>
          </p:nvSpPr>
          <p:spPr>
            <a:xfrm>
              <a:off x="5636584" y="3829016"/>
              <a:ext cx="468504" cy="403884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994BFB4-2449-4D92-959E-D9939E2A3ACB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 rot="16200000" flipH="1">
              <a:off x="7636422" y="2467312"/>
              <a:ext cx="269593" cy="380076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AD8D66-89EE-4CF7-BAAD-55242DC8B921}"/>
                </a:ext>
              </a:extLst>
            </p:cNvPr>
            <p:cNvSpPr txBox="1"/>
            <p:nvPr/>
          </p:nvSpPr>
          <p:spPr>
            <a:xfrm>
              <a:off x="9671602" y="4300224"/>
              <a:ext cx="787061" cy="40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clock</a:t>
              </a:r>
              <a:endParaRPr lang="ko-KR" altLang="en-US" sz="12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0720E8-CE2C-47C0-B56E-4FB89FB2A612}"/>
                </a:ext>
              </a:extLst>
            </p:cNvPr>
            <p:cNvGrpSpPr/>
            <p:nvPr/>
          </p:nvGrpSpPr>
          <p:grpSpPr>
            <a:xfrm>
              <a:off x="2724339" y="3207450"/>
              <a:ext cx="1731299" cy="312921"/>
              <a:chOff x="719144" y="1861244"/>
              <a:chExt cx="2607239" cy="19125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915100A8-CEDE-4C07-BB47-2110FE500641}"/>
                  </a:ext>
                </a:extLst>
              </p:cNvPr>
              <p:cNvCxnSpPr/>
              <p:nvPr/>
            </p:nvCxnSpPr>
            <p:spPr>
              <a:xfrm flipH="1">
                <a:off x="1692892" y="2001328"/>
                <a:ext cx="16334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90E82A-932B-4819-8B23-57C2DB0AE426}"/>
                  </a:ext>
                </a:extLst>
              </p:cNvPr>
              <p:cNvSpPr txBox="1"/>
              <p:nvPr/>
            </p:nvSpPr>
            <p:spPr>
              <a:xfrm>
                <a:off x="719144" y="1861244"/>
                <a:ext cx="973747" cy="19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score</a:t>
                </a:r>
                <a:endParaRPr lang="ko-KR" altLang="en-US" sz="12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C2500D5-0C5D-4463-959C-B23DE71D0C43}"/>
                </a:ext>
              </a:extLst>
            </p:cNvPr>
            <p:cNvGrpSpPr/>
            <p:nvPr/>
          </p:nvGrpSpPr>
          <p:grpSpPr>
            <a:xfrm>
              <a:off x="5870836" y="1559931"/>
              <a:ext cx="4306034" cy="1040052"/>
              <a:chOff x="5932590" y="3056116"/>
              <a:chExt cx="2948500" cy="712162"/>
            </a:xfrm>
          </p:grpSpPr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813AB712-0C86-4421-9B66-5D55016DA08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rot="5400000" flipH="1" flipV="1">
                <a:off x="6943821" y="2176986"/>
                <a:ext cx="580061" cy="260252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AC5B80-333C-49B8-9425-DA55BF67DE3C}"/>
                  </a:ext>
                </a:extLst>
              </p:cNvPr>
              <p:cNvSpPr txBox="1"/>
              <p:nvPr/>
            </p:nvSpPr>
            <p:spPr>
              <a:xfrm>
                <a:off x="8535115" y="3056116"/>
                <a:ext cx="345975" cy="189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btn2</a:t>
                </a:r>
                <a:endParaRPr lang="ko-KR" altLang="en-US" sz="1200" dirty="0"/>
              </a:p>
            </p:txBody>
          </p:sp>
        </p:grp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61AF2037-22AB-4CBF-85BD-2EE8879B741F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678050" y="4232230"/>
              <a:ext cx="4993552" cy="530156"/>
            </a:xfrm>
            <a:prstGeom prst="bentConnector3">
              <a:avLst>
                <a:gd name="adj1" fmla="val 92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B3488-08F2-4C70-8DAA-D35892D765DD}"/>
                </a:ext>
              </a:extLst>
            </p:cNvPr>
            <p:cNvSpPr txBox="1"/>
            <p:nvPr/>
          </p:nvSpPr>
          <p:spPr>
            <a:xfrm>
              <a:off x="9671602" y="462388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nclr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78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F358CB-47BE-4BF0-94A5-D5BC201A5554}"/>
              </a:ext>
            </a:extLst>
          </p:cNvPr>
          <p:cNvGrpSpPr/>
          <p:nvPr/>
        </p:nvGrpSpPr>
        <p:grpSpPr>
          <a:xfrm>
            <a:off x="807765" y="1039906"/>
            <a:ext cx="10053563" cy="4331778"/>
            <a:chOff x="807765" y="1039906"/>
            <a:chExt cx="10053563" cy="433177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686FEF8-315C-4DC1-A06B-B0E18C3E5006}"/>
                </a:ext>
              </a:extLst>
            </p:cNvPr>
            <p:cNvGrpSpPr/>
            <p:nvPr/>
          </p:nvGrpSpPr>
          <p:grpSpPr>
            <a:xfrm>
              <a:off x="807765" y="1039906"/>
              <a:ext cx="10053563" cy="4331778"/>
              <a:chOff x="2465718" y="2368189"/>
              <a:chExt cx="6884045" cy="296612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2295775-CFA9-42DF-A8C1-823D0CCE0A49}"/>
                  </a:ext>
                </a:extLst>
              </p:cNvPr>
              <p:cNvSpPr/>
              <p:nvPr/>
            </p:nvSpPr>
            <p:spPr>
              <a:xfrm>
                <a:off x="4963552" y="3436430"/>
                <a:ext cx="1938075" cy="1118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6F6C469-0FDA-439D-9B10-4D283AD6355B}"/>
                  </a:ext>
                </a:extLst>
              </p:cNvPr>
              <p:cNvCxnSpPr/>
              <p:nvPr/>
            </p:nvCxnSpPr>
            <p:spPr>
              <a:xfrm flipH="1">
                <a:off x="6901627" y="3764657"/>
                <a:ext cx="16334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E919B-EDD7-41A2-A60E-CA09E0CF7EC4}"/>
                  </a:ext>
                </a:extLst>
              </p:cNvPr>
              <p:cNvSpPr txBox="1"/>
              <p:nvPr/>
            </p:nvSpPr>
            <p:spPr>
              <a:xfrm>
                <a:off x="5406304" y="3764657"/>
                <a:ext cx="10525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err="1"/>
                  <a:t>LineAnd</a:t>
                </a:r>
                <a:r>
                  <a:rPr lang="en-US" altLang="ko-KR" sz="2400" dirty="0"/>
                  <a:t> Detector</a:t>
                </a:r>
                <a:endParaRPr lang="ko-KR" altLang="en-US" sz="2400" dirty="0"/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22ECCEA-BFAE-4537-B3BC-1D1627A7F586}"/>
                  </a:ext>
                </a:extLst>
              </p:cNvPr>
              <p:cNvCxnSpPr/>
              <p:nvPr/>
            </p:nvCxnSpPr>
            <p:spPr>
              <a:xfrm flipH="1">
                <a:off x="6901626" y="4000094"/>
                <a:ext cx="16334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4A9BF5F-8314-439E-8A13-22A7752F02C0}"/>
                  </a:ext>
                </a:extLst>
              </p:cNvPr>
              <p:cNvCxnSpPr/>
              <p:nvPr/>
            </p:nvCxnSpPr>
            <p:spPr>
              <a:xfrm flipH="1">
                <a:off x="6901625" y="4226322"/>
                <a:ext cx="16334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0667EC-ACFB-410F-95A8-A220418229D5}"/>
                  </a:ext>
                </a:extLst>
              </p:cNvPr>
              <p:cNvSpPr txBox="1"/>
              <p:nvPr/>
            </p:nvSpPr>
            <p:spPr>
              <a:xfrm>
                <a:off x="8535116" y="3630763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random1</a:t>
                </a:r>
                <a:endParaRPr lang="ko-KR" altLang="en-US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F70ACD-3B72-46DC-9971-B1E6F5FCCDD3}"/>
                  </a:ext>
                </a:extLst>
              </p:cNvPr>
              <p:cNvSpPr txBox="1"/>
              <p:nvPr/>
            </p:nvSpPr>
            <p:spPr>
              <a:xfrm>
                <a:off x="8535116" y="3852385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random2</a:t>
                </a:r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5D4894-C676-4422-AB77-4A8DA5EC403B}"/>
                  </a:ext>
                </a:extLst>
              </p:cNvPr>
              <p:cNvSpPr txBox="1"/>
              <p:nvPr/>
            </p:nvSpPr>
            <p:spPr>
              <a:xfrm>
                <a:off x="8535115" y="4092427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random3</a:t>
                </a:r>
                <a:endParaRPr lang="ko-KR" altLang="en-US" sz="1200" dirty="0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594D4047-258A-40C2-8A20-997034925B4C}"/>
                  </a:ext>
                </a:extLst>
              </p:cNvPr>
              <p:cNvSpPr/>
              <p:nvPr/>
            </p:nvSpPr>
            <p:spPr>
              <a:xfrm>
                <a:off x="5772188" y="4277995"/>
                <a:ext cx="320802" cy="276554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F1EB4FF6-9564-4DF5-AB1D-35F5FF21DA21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 rot="16200000" flipH="1">
                <a:off x="7141551" y="3345586"/>
                <a:ext cx="184600" cy="260252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C706F4-1CA5-4109-B476-5ECE21735BFF}"/>
                  </a:ext>
                </a:extLst>
              </p:cNvPr>
              <p:cNvSpPr txBox="1"/>
              <p:nvPr/>
            </p:nvSpPr>
            <p:spPr>
              <a:xfrm>
                <a:off x="8535114" y="4600649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clock</a:t>
                </a:r>
                <a:endParaRPr lang="ko-KR" altLang="en-US" sz="1200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F41DC55A-A71E-42AF-BC3D-64BDAD8DEE9D}"/>
                  </a:ext>
                </a:extLst>
              </p:cNvPr>
              <p:cNvGrpSpPr/>
              <p:nvPr/>
            </p:nvGrpSpPr>
            <p:grpSpPr>
              <a:xfrm>
                <a:off x="2465718" y="3555645"/>
                <a:ext cx="2497832" cy="276998"/>
                <a:chOff x="828551" y="1862829"/>
                <a:chExt cx="2497832" cy="276998"/>
              </a:xfrm>
            </p:grpSpPr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E1C83047-E2C9-4D31-8965-DA84042048F1}"/>
                    </a:ext>
                  </a:extLst>
                </p:cNvPr>
                <p:cNvCxnSpPr/>
                <p:nvPr/>
              </p:nvCxnSpPr>
              <p:spPr>
                <a:xfrm flipH="1">
                  <a:off x="1692892" y="2001328"/>
                  <a:ext cx="16334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65217E-935A-4632-8BBE-84182AC497A9}"/>
                    </a:ext>
                  </a:extLst>
                </p:cNvPr>
                <p:cNvSpPr txBox="1"/>
                <p:nvPr/>
              </p:nvSpPr>
              <p:spPr>
                <a:xfrm>
                  <a:off x="828551" y="1862829"/>
                  <a:ext cx="864340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line1[7:0]</a:t>
                  </a:r>
                  <a:endParaRPr lang="ko-KR" altLang="en-US" sz="1200" dirty="0"/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802C079-1FF6-4839-B552-DD5DB02B1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50751" y="1908451"/>
                  <a:ext cx="92596" cy="1861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5D170498-8E9C-472C-9849-1A11B2AE770D}"/>
                  </a:ext>
                </a:extLst>
              </p:cNvPr>
              <p:cNvGrpSpPr/>
              <p:nvPr/>
            </p:nvGrpSpPr>
            <p:grpSpPr>
              <a:xfrm>
                <a:off x="2465718" y="3810258"/>
                <a:ext cx="2497832" cy="276998"/>
                <a:chOff x="828551" y="1862829"/>
                <a:chExt cx="2497832" cy="27699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456D6088-08D4-4157-9E34-C3EC9FE64B1F}"/>
                    </a:ext>
                  </a:extLst>
                </p:cNvPr>
                <p:cNvCxnSpPr/>
                <p:nvPr/>
              </p:nvCxnSpPr>
              <p:spPr>
                <a:xfrm flipH="1">
                  <a:off x="1692892" y="2001328"/>
                  <a:ext cx="16334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C8028D8-A94A-4554-BA4E-C1D064648F22}"/>
                    </a:ext>
                  </a:extLst>
                </p:cNvPr>
                <p:cNvSpPr txBox="1"/>
                <p:nvPr/>
              </p:nvSpPr>
              <p:spPr>
                <a:xfrm>
                  <a:off x="828551" y="1862829"/>
                  <a:ext cx="864340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line2[7:0]</a:t>
                  </a:r>
                  <a:endParaRPr lang="ko-KR" altLang="en-US" sz="1200" dirty="0"/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5D6844B6-F05A-4637-9014-C113038D5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50751" y="1908451"/>
                  <a:ext cx="92596" cy="1861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88B39BD-CA5D-49F7-B07F-7F6F489BAA4F}"/>
                  </a:ext>
                </a:extLst>
              </p:cNvPr>
              <p:cNvGrpSpPr/>
              <p:nvPr/>
            </p:nvGrpSpPr>
            <p:grpSpPr>
              <a:xfrm>
                <a:off x="2465719" y="4064872"/>
                <a:ext cx="2497832" cy="276998"/>
                <a:chOff x="828551" y="1862829"/>
                <a:chExt cx="2497832" cy="276998"/>
              </a:xfrm>
            </p:grpSpPr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9E9F4C63-F89F-4BC2-8078-71F7A45144A1}"/>
                    </a:ext>
                  </a:extLst>
                </p:cNvPr>
                <p:cNvCxnSpPr/>
                <p:nvPr/>
              </p:nvCxnSpPr>
              <p:spPr>
                <a:xfrm flipH="1">
                  <a:off x="1692892" y="2001328"/>
                  <a:ext cx="16334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2F0E0F-7DDB-4BC9-B74D-5AA834A31CEA}"/>
                    </a:ext>
                  </a:extLst>
                </p:cNvPr>
                <p:cNvSpPr txBox="1"/>
                <p:nvPr/>
              </p:nvSpPr>
              <p:spPr>
                <a:xfrm>
                  <a:off x="828551" y="1862829"/>
                  <a:ext cx="864340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line3[7:0]</a:t>
                  </a:r>
                  <a:endParaRPr lang="ko-KR" altLang="en-US" sz="1200" dirty="0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B0324639-9B0A-4E29-A32E-765C53D0E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50751" y="1908451"/>
                  <a:ext cx="92596" cy="1861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C1FEAB6-C182-4EAE-AAAC-6A5A2B2594F6}"/>
                  </a:ext>
                </a:extLst>
              </p:cNvPr>
              <p:cNvGrpSpPr/>
              <p:nvPr/>
            </p:nvGrpSpPr>
            <p:grpSpPr>
              <a:xfrm>
                <a:off x="6417108" y="3056116"/>
                <a:ext cx="2463982" cy="389525"/>
                <a:chOff x="6417108" y="3056116"/>
                <a:chExt cx="2463982" cy="389525"/>
              </a:xfrm>
            </p:grpSpPr>
            <p:cxnSp>
              <p:nvCxnSpPr>
                <p:cNvPr id="19" name="연결선: 꺾임 18">
                  <a:extLst>
                    <a:ext uri="{FF2B5EF4-FFF2-40B4-BE49-F238E27FC236}">
                      <a16:creationId xmlns:a16="http://schemas.microsoft.com/office/drawing/2014/main" id="{F0F01E25-EB0F-4D5C-B6BC-49D8B2D4A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17108" y="3188214"/>
                  <a:ext cx="2118006" cy="257427"/>
                </a:xfrm>
                <a:prstGeom prst="bentConnector3">
                  <a:avLst>
                    <a:gd name="adj1" fmla="val 55"/>
                  </a:avLst>
                </a:prstGeom>
                <a:ln w="1905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C14E4A-66B8-4DC2-A7FC-3A72416C16E8}"/>
                    </a:ext>
                  </a:extLst>
                </p:cNvPr>
                <p:cNvSpPr txBox="1"/>
                <p:nvPr/>
              </p:nvSpPr>
              <p:spPr>
                <a:xfrm>
                  <a:off x="8535115" y="3056116"/>
                  <a:ext cx="345975" cy="189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btn3</a:t>
                  </a:r>
                  <a:endParaRPr lang="ko-KR" altLang="en-US" sz="1200" dirty="0"/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34477F-1FA4-4AE1-B9E0-BC19D3D726C9}"/>
                  </a:ext>
                </a:extLst>
              </p:cNvPr>
              <p:cNvGrpSpPr/>
              <p:nvPr/>
            </p:nvGrpSpPr>
            <p:grpSpPr>
              <a:xfrm>
                <a:off x="5932589" y="2724269"/>
                <a:ext cx="2948500" cy="712162"/>
                <a:chOff x="5932590" y="3056116"/>
                <a:chExt cx="2948500" cy="712162"/>
              </a:xfrm>
            </p:grpSpPr>
            <p:cxnSp>
              <p:nvCxnSpPr>
                <p:cNvPr id="32" name="연결선: 꺾임 31">
                  <a:extLst>
                    <a:ext uri="{FF2B5EF4-FFF2-40B4-BE49-F238E27FC236}">
                      <a16:creationId xmlns:a16="http://schemas.microsoft.com/office/drawing/2014/main" id="{0CEA071D-87FA-4183-8E7A-C2ABE9128F10}"/>
                    </a:ext>
                  </a:extLst>
                </p:cNvPr>
                <p:cNvCxnSpPr>
                  <a:cxnSpLocks/>
                  <a:stCxn id="5" idx="0"/>
                </p:cNvCxnSpPr>
                <p:nvPr/>
              </p:nvCxnSpPr>
              <p:spPr>
                <a:xfrm rot="5400000" flipH="1" flipV="1">
                  <a:off x="6943821" y="2176986"/>
                  <a:ext cx="580061" cy="2602523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501DE9-6FFF-4B63-B90F-3A8A5A8A11F5}"/>
                    </a:ext>
                  </a:extLst>
                </p:cNvPr>
                <p:cNvSpPr txBox="1"/>
                <p:nvPr/>
              </p:nvSpPr>
              <p:spPr>
                <a:xfrm>
                  <a:off x="8535115" y="3056116"/>
                  <a:ext cx="345975" cy="189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btn2</a:t>
                  </a:r>
                  <a:endParaRPr lang="ko-KR" altLang="en-US" sz="1200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3228217-1198-4288-982F-FBEC09E124C6}"/>
                  </a:ext>
                </a:extLst>
              </p:cNvPr>
              <p:cNvGrpSpPr/>
              <p:nvPr/>
            </p:nvGrpSpPr>
            <p:grpSpPr>
              <a:xfrm>
                <a:off x="5406302" y="2368189"/>
                <a:ext cx="3474787" cy="1060811"/>
                <a:chOff x="5406303" y="3056116"/>
                <a:chExt cx="3474787" cy="1060811"/>
              </a:xfrm>
            </p:grpSpPr>
            <p:cxnSp>
              <p:nvCxnSpPr>
                <p:cNvPr id="35" name="연결선: 꺾임 34">
                  <a:extLst>
                    <a:ext uri="{FF2B5EF4-FFF2-40B4-BE49-F238E27FC236}">
                      <a16:creationId xmlns:a16="http://schemas.microsoft.com/office/drawing/2014/main" id="{8B99AB5A-84A2-495A-8F6B-A612CB624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6303" y="3188214"/>
                  <a:ext cx="3128811" cy="928713"/>
                </a:xfrm>
                <a:prstGeom prst="bentConnector3">
                  <a:avLst>
                    <a:gd name="adj1" fmla="val 145"/>
                  </a:avLst>
                </a:prstGeom>
                <a:ln w="1905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48F761-C2CB-4D84-867E-AC0E3EB620E0}"/>
                    </a:ext>
                  </a:extLst>
                </p:cNvPr>
                <p:cNvSpPr txBox="1"/>
                <p:nvPr/>
              </p:nvSpPr>
              <p:spPr>
                <a:xfrm>
                  <a:off x="8535115" y="3056116"/>
                  <a:ext cx="345975" cy="189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btn1</a:t>
                  </a:r>
                  <a:endParaRPr lang="ko-KR" altLang="en-US" sz="1200" dirty="0"/>
                </a:p>
              </p:txBody>
            </p:sp>
          </p:grp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0C60D18-F0CF-4E2C-AB47-EFCA00DE5AAD}"/>
                </a:ext>
              </a:extLst>
            </p:cNvPr>
            <p:cNvCxnSpPr/>
            <p:nvPr/>
          </p:nvCxnSpPr>
          <p:spPr>
            <a:xfrm flipH="1">
              <a:off x="2070061" y="4071623"/>
              <a:ext cx="23855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E11AC1-EA6D-4C39-9023-C23D4F47D8D7}"/>
                </a:ext>
              </a:extLst>
            </p:cNvPr>
            <p:cNvSpPr txBox="1"/>
            <p:nvPr/>
          </p:nvSpPr>
          <p:spPr>
            <a:xfrm>
              <a:off x="807765" y="3869357"/>
              <a:ext cx="1262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score[1:0]</a:t>
              </a:r>
              <a:endParaRPr lang="ko-KR" altLang="en-US" sz="12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EB1D9A-04F5-4B47-9C54-C08342611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6850" y="3926581"/>
              <a:ext cx="135229" cy="271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698534EE-B849-4E71-80D2-87115C4380D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678050" y="4232230"/>
              <a:ext cx="4993552" cy="530156"/>
            </a:xfrm>
            <a:prstGeom prst="bentConnector3">
              <a:avLst>
                <a:gd name="adj1" fmla="val 92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304377-934D-4F53-8E28-1DA9683E4B81}"/>
                </a:ext>
              </a:extLst>
            </p:cNvPr>
            <p:cNvSpPr txBox="1"/>
            <p:nvPr/>
          </p:nvSpPr>
          <p:spPr>
            <a:xfrm>
              <a:off x="9671602" y="462388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nclr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6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97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양원혁</dc:creator>
  <cp:lastModifiedBy>양 원혁</cp:lastModifiedBy>
  <cp:revision>11</cp:revision>
  <dcterms:created xsi:type="dcterms:W3CDTF">2019-04-30T08:54:34Z</dcterms:created>
  <dcterms:modified xsi:type="dcterms:W3CDTF">2019-05-28T04:45:23Z</dcterms:modified>
</cp:coreProperties>
</file>