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301B-C8BF-480C-B6C8-20D53563A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F3D6D-0195-4B21-A3ED-E3AC65DA4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237E4-FC62-4576-A164-BE093438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14A2D-36DE-4FDA-9A78-200B2B6E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75838-1A3C-4605-A675-B9C82F78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6F5FC-26B3-49EF-A383-BEF5A612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ADA9E-4325-49AC-A6BC-661EAC92C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A389D-9AE9-4378-A283-CE566C62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78AB3-4419-44C4-A006-C996235D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54CB4-1EAD-47E6-AA6E-87BF8529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AC8C50-CC10-41B1-A569-DF36C5AC9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27ED1-067A-431F-BEF3-737D2A2F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17D9C-826B-4BC8-BF67-D6C15249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26784-A699-4704-ADF9-F99ADCE4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A5075-FE10-4407-B2D1-692AA2AE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96AE2-FE16-4996-BD2B-2709ECE6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ABFB-3743-435B-9472-26DF2EC3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4DDC6-9ADB-4B44-A0F6-46B3DA7C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B8CF1-620B-485F-B7BD-808F151D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985E-2C77-43DB-951D-D427DC3D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9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84580-8038-40ED-9BDA-2EE19E12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36DC0-5E56-458D-A65F-7FE9E860F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7D2D1-2CFD-4548-90CF-9C8D2F4E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90FDF-0E86-4861-9D4D-1C1B76E0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6EA14-AB5A-4F20-90AB-02C229B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9A06D-C86E-4D9E-B5ED-F21F9D7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9BFEC-615E-4BE9-BFE0-34800CBC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A8DF7-8FAA-4296-AA04-410F4523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96C3F-36A7-4DCD-97A7-C1FE7AEB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C3C1D-78C4-423E-884A-933585C6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61681-8429-43A0-82D8-0214ED63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6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6173B-2B4E-4117-8DEE-EA870544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334CA-121A-4520-B9EA-461F43F7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5B714-0B1A-463A-A24D-182DE6C7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4E953-0629-452C-A1B1-2C081892B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E2D15-2E82-4E69-AC50-C2A36E080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4597B-0AED-4419-AAE4-970CCABA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471AEE-F885-4E3D-AF7F-2AB1ED5E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CC2767-C959-4FA1-AD15-C72D49AE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A889-1AAD-437D-9989-3B52C7AD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9579-CD14-406F-AC5F-7FE3FB31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63306-791D-4323-8293-1128725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015100-30F3-48C0-88CA-4D7D321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6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19520E-4083-4B7E-8484-856DBFCC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B10A1-C5EC-4553-A7FA-F8ED0626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AFDEB4-137B-4A5F-AAFB-01DA765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9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0EF78-398F-4E72-B44F-1A21EB2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83B05-312A-4C19-A639-652CA995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80C22-2C7E-4BD4-8CFE-6232BCB2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D68BB-E7CA-4FCB-B7D7-BA0AF53C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2A724-8188-47F5-95C5-DA4D35F9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F5AD7-B9EE-4923-9E3B-30FC0041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C4B6-3654-4893-B595-2568DF20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96FD42-2BCC-4597-A8D1-0E32E9486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E876C-822A-4D89-A724-17DB7D1A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46FE0-5D77-4FC8-9A24-7C5D9F97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39C0C-8F9A-4FD0-AA7E-E373716D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BCAF1-30C6-4D89-91D5-092D47E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353A7A-510A-4183-9E76-773FB654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204A6-3E2E-48A9-B140-D318DAC8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CF518-6DEC-42A8-B298-BCF415B80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AF096-3A20-42FE-A53B-141DD03F3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05DCF-E170-464E-85E6-1206F370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B2C47C-DACA-4FFE-9E6B-B9BD41F0E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21258"/>
              </p:ext>
            </p:extLst>
          </p:nvPr>
        </p:nvGraphicFramePr>
        <p:xfrm>
          <a:off x="416560" y="375920"/>
          <a:ext cx="11338560" cy="6106163"/>
        </p:xfrm>
        <a:graphic>
          <a:graphicData uri="http://schemas.openxmlformats.org/drawingml/2006/table">
            <a:tbl>
              <a:tblPr firstRow="1" firstCol="1" bandRow="1"/>
              <a:tblGrid>
                <a:gridCol w="2641218">
                  <a:extLst>
                    <a:ext uri="{9D8B030D-6E8A-4147-A177-3AD203B41FA5}">
                      <a16:colId xmlns:a16="http://schemas.microsoft.com/office/drawing/2014/main" val="381841663"/>
                    </a:ext>
                  </a:extLst>
                </a:gridCol>
                <a:gridCol w="2892000">
                  <a:extLst>
                    <a:ext uri="{9D8B030D-6E8A-4147-A177-3AD203B41FA5}">
                      <a16:colId xmlns:a16="http://schemas.microsoft.com/office/drawing/2014/main" val="1612208608"/>
                    </a:ext>
                  </a:extLst>
                </a:gridCol>
                <a:gridCol w="2969369">
                  <a:extLst>
                    <a:ext uri="{9D8B030D-6E8A-4147-A177-3AD203B41FA5}">
                      <a16:colId xmlns:a16="http://schemas.microsoft.com/office/drawing/2014/main" val="2284258013"/>
                    </a:ext>
                  </a:extLst>
                </a:gridCol>
                <a:gridCol w="2835973">
                  <a:extLst>
                    <a:ext uri="{9D8B030D-6E8A-4147-A177-3AD203B41FA5}">
                      <a16:colId xmlns:a16="http://schemas.microsoft.com/office/drawing/2014/main" val="4291712559"/>
                    </a:ext>
                  </a:extLst>
                </a:gridCol>
              </a:tblGrid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House Type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Level 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Level 2 (upgrade fee)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Level 3 (upgrade fee)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5404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Residential Building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Lack picture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8176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Bank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9676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Supermarket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Lack picture</a:t>
                      </a:r>
                      <a:endParaRPr lang="zh-CN" alt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71819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Park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changed to Hospital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75252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Farm 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0895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Construction Site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Lack picture</a:t>
                      </a:r>
                      <a:endParaRPr lang="zh-CN" alt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Lack picture</a:t>
                      </a:r>
                      <a:endParaRPr lang="zh-CN" alt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213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4BBB266-BE53-4FA8-9A48-E333AD8B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91" y="1254811"/>
            <a:ext cx="1142857" cy="812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DD88D0-7D5F-4886-A4A4-9B70DAC1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23" y="1254811"/>
            <a:ext cx="1155556" cy="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A29B08-8B4F-4F25-933E-DCC144CD6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25" y="2137252"/>
            <a:ext cx="1142857" cy="8503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153006-2213-4730-8567-08707AD81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18" y="2038578"/>
            <a:ext cx="1066667" cy="10095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205197-26F1-42FA-A5CF-9143FD13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55" y="1976984"/>
            <a:ext cx="924495" cy="10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B90D2D6-BE31-4101-A860-26CB8D81C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91" y="3024612"/>
            <a:ext cx="1313071" cy="8087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92D30B-499C-4440-9667-265D88A57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8" y="3023099"/>
            <a:ext cx="1307208" cy="8087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7B512D-CD88-4380-A718-D85D12DBE6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61" y="5539522"/>
            <a:ext cx="1386115" cy="9425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8CB3269-152E-406B-A68E-66605DA7C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45" y="4771431"/>
            <a:ext cx="1186161" cy="7680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935B0B-0CA0-4965-B45C-4DCB45AD5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3" y="4771431"/>
            <a:ext cx="1307208" cy="85718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442987D-B9C9-4992-95C2-0219E8993B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68" y="4770080"/>
            <a:ext cx="1066667" cy="85853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C537948-08E4-41E9-A413-C8D1B086B1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25" y="3907425"/>
            <a:ext cx="1227781" cy="80877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3E81AAF-55FC-4622-977A-0BE8114867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8" y="3917965"/>
            <a:ext cx="1227781" cy="818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B5CF9E2-B008-4DD9-AB14-90E3EC5302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14" y="3618717"/>
            <a:ext cx="917881" cy="10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B2C47C-DACA-4FFE-9E6B-B9BD41F0E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83593"/>
              </p:ext>
            </p:extLst>
          </p:nvPr>
        </p:nvGraphicFramePr>
        <p:xfrm>
          <a:off x="416560" y="375920"/>
          <a:ext cx="11338560" cy="6106163"/>
        </p:xfrm>
        <a:graphic>
          <a:graphicData uri="http://schemas.openxmlformats.org/drawingml/2006/table">
            <a:tbl>
              <a:tblPr firstRow="1" firstCol="1" bandRow="1"/>
              <a:tblGrid>
                <a:gridCol w="2641218">
                  <a:extLst>
                    <a:ext uri="{9D8B030D-6E8A-4147-A177-3AD203B41FA5}">
                      <a16:colId xmlns:a16="http://schemas.microsoft.com/office/drawing/2014/main" val="381841663"/>
                    </a:ext>
                  </a:extLst>
                </a:gridCol>
                <a:gridCol w="1859662">
                  <a:extLst>
                    <a:ext uri="{9D8B030D-6E8A-4147-A177-3AD203B41FA5}">
                      <a16:colId xmlns:a16="http://schemas.microsoft.com/office/drawing/2014/main" val="161220860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284258013"/>
                    </a:ext>
                  </a:extLst>
                </a:gridCol>
                <a:gridCol w="5100320">
                  <a:extLst>
                    <a:ext uri="{9D8B030D-6E8A-4147-A177-3AD203B41FA5}">
                      <a16:colId xmlns:a16="http://schemas.microsoft.com/office/drawing/2014/main" val="4291712559"/>
                    </a:ext>
                  </a:extLst>
                </a:gridCol>
              </a:tblGrid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House Type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Level 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占</a:t>
                      </a: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tile</a:t>
                      </a:r>
                      <a:r>
                        <a:rPr lang="zh-CN" alt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数量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err="1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Tilecell</a:t>
                      </a:r>
                      <a:r>
                        <a:rPr lang="zh-CN" alt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坐标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5404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Residential Building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x,y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8176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Bank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4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400" kern="100" dirty="0" err="1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x,y</a:t>
                      </a: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) (x+1,y) (x,y+1) (x+1,y+1)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9676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Supermarket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400" kern="100" dirty="0" err="1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x,y</a:t>
                      </a: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 (x+1,y) 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71819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Park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changed to Hospital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400" kern="100" dirty="0" err="1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x,y</a:t>
                      </a: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 (x+1,y) (x,y+1) (x+1,y+1)</a:t>
                      </a:r>
                      <a:endParaRPr lang="zh-CN" altLang="zh-CN" sz="2400" kern="100" dirty="0"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75252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Farm 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400" kern="100" dirty="0" err="1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x,y</a:t>
                      </a: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 (x+1,y) 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0895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Construction Site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zh-CN" sz="2400" kern="100" dirty="0" err="1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x,y</a:t>
                      </a: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 (x+1,y) 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213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4BBB266-BE53-4FA8-9A48-E333AD8B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91" y="1254811"/>
            <a:ext cx="1142857" cy="812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A29B08-8B4F-4F25-933E-DCC144CD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25" y="2137252"/>
            <a:ext cx="1142857" cy="8503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B90D2D6-BE31-4101-A860-26CB8D81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91" y="3024612"/>
            <a:ext cx="1313071" cy="8087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7B512D-CD88-4380-A718-D85D12DBE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61" y="5539522"/>
            <a:ext cx="1386115" cy="9425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8CB3269-152E-406B-A68E-66605DA7C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45" y="4771431"/>
            <a:ext cx="1186161" cy="7680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E48DBF3-75DB-4FD3-9440-BA6FDDC15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62" y="3875206"/>
            <a:ext cx="1227781" cy="8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158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Xufeng Yin</dc:creator>
  <cp:lastModifiedBy>Xufeng Yin</cp:lastModifiedBy>
  <cp:revision>4</cp:revision>
  <dcterms:created xsi:type="dcterms:W3CDTF">2023-06-30T13:30:58Z</dcterms:created>
  <dcterms:modified xsi:type="dcterms:W3CDTF">2023-06-30T19:01:33Z</dcterms:modified>
</cp:coreProperties>
</file>