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9440-4B01-1049-BF6F-F6FFFE50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6AB22-A4EE-7A4D-A450-79BBC511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7130-D078-CE43-B0F7-EF64650A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612B-72DD-3B43-A189-4B7BE0AE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2440-00B1-2E46-B0D4-9A9349EA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FA60-6AE6-3F44-AE2A-6A03AE27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17C77-A728-194C-B0B7-F08CDB39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414E-2D91-A041-8EAA-35E3844C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B741D-0AD6-C24B-9371-44C46570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D305-C80D-5147-A5C1-02EBDB6E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DD05-B836-B945-82AF-2DD452EAA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5D200-EA22-D742-94C0-FB4C14DE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F5BD-2733-8A4E-9856-09B6E627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104A-8B13-5146-8A73-5340EE89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3945-784D-1747-ACDB-860213C6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55B-1BE7-AD48-AB9D-7D7F6B1D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9403-0575-6D4B-AF51-FE0452AD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A034-FA00-F84E-BBD9-449F868D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F175-8597-3C4D-8CDF-66D3D025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9DAB-4632-5842-A715-C0FABB14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ECA5-C29B-A349-ACBA-B9090A38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D246-5FC8-A34C-B848-D1B8365D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27E3-CD55-F745-BD86-E48B0072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C717-9CB4-7142-B190-0940D034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5911-AFE9-BA46-97F2-2FFCAFD1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10E-12D3-9A4F-AC46-986A471A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DE3A-270B-DD40-BD61-B718E16C9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4314-4357-C14F-BC94-A4D1FC9C6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CDD7-3508-5042-B361-BA944289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9786-95CE-0743-9D27-B4EAFA64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5C9C5-3EBC-F241-AC6D-82B4E865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6486-E843-6F48-A67B-E15D9414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CA19-2E96-2B4C-9F4E-B08988CD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34942-D270-4340-B36E-C0CC5DFF2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61565-E28C-8C46-B713-F714837A5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29AC-41E4-3B4A-9171-AD90B04CE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536EF-EDA6-F44D-B087-E6E818E1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3814F-3B08-DE44-AC7E-896446F2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EE8D6-F454-8945-876E-0D378EDD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AB7B-A6A2-8D41-A2D0-91BBDBF7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32236-4963-B34F-ADB4-08BB5E24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566ED-6A41-0047-9345-A41FB1AC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4184D-282C-E34F-B599-E3739A90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C8D2-2269-9543-80DB-DB7C2490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233E6-1AC7-A441-9C18-8185E3F6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E31C3-7F79-0F40-AD4A-4B6474EA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8F9B-152A-6F4B-86EE-B1587A3F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B38E-C9CE-3C4E-B674-3D9F55DE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1A94F-CE8D-B249-B442-E004213F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0769D-E891-C04D-8FFA-DBC1F64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83EF-8653-BF4E-8796-9B70A308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6569-5EC7-3649-9727-36E254E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A282-B180-A34F-A52E-BF674FB9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D04D1-E273-5540-8B85-EB36EDFAA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C7772-2FA3-4443-88E2-58AD64EAE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AD75-27C9-F246-BD71-AFD0D4DA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E569-8B1A-F74F-B715-7C7FF13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5BC90-8964-2145-8F6F-9860EBA2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CA856-51B9-1E42-BF05-9EB98DC6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4833-24D7-0D42-8CE9-F1C36867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A918-80D3-7E4D-8064-0D234CA9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9BAF-258F-E847-A5C0-DC227ACDA7D7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21E4-E529-4D48-B924-415533080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D096-8499-904D-B3D2-910B3B35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D969-0A01-8C44-99F4-5AD3CD985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C30BB-A942-6441-8E85-94D0FF37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96" y="0"/>
            <a:ext cx="9693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8A83A-88C2-4744-A4D8-EB314EAC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96" y="0"/>
            <a:ext cx="9693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ZHI</dc:creator>
  <cp:lastModifiedBy>LI ZHI</cp:lastModifiedBy>
  <cp:revision>4</cp:revision>
  <dcterms:created xsi:type="dcterms:W3CDTF">2019-10-10T20:02:29Z</dcterms:created>
  <dcterms:modified xsi:type="dcterms:W3CDTF">2019-10-14T15:45:17Z</dcterms:modified>
</cp:coreProperties>
</file>