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715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952" y="-112"/>
      </p:cViewPr>
      <p:guideLst>
        <p:guide orient="horz" pos="2304"/>
        <p:guide pos="1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272455"/>
            <a:ext cx="485775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45280"/>
            <a:ext cx="40005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423" y="313268"/>
            <a:ext cx="770930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649" y="313268"/>
            <a:ext cx="2219523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46" y="4700694"/>
            <a:ext cx="485775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46" y="3100495"/>
            <a:ext cx="485775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650" y="1820334"/>
            <a:ext cx="1495226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2125" y="1820334"/>
            <a:ext cx="1495227" cy="51494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37455"/>
            <a:ext cx="252511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750" y="2319868"/>
            <a:ext cx="252511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3141" y="1637455"/>
            <a:ext cx="2526109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3141" y="2319868"/>
            <a:ext cx="2526109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91253"/>
            <a:ext cx="188019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406" y="291255"/>
            <a:ext cx="3194844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0" y="1530775"/>
            <a:ext cx="188019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80" y="5120641"/>
            <a:ext cx="34290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0180" y="653627"/>
            <a:ext cx="34290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180" y="5725162"/>
            <a:ext cx="34290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292947"/>
            <a:ext cx="51435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06880"/>
            <a:ext cx="51435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7E5C-C850-8043-9845-6806D25816AE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2625" y="6780108"/>
            <a:ext cx="18097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95750" y="6780108"/>
            <a:ext cx="133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752D-9F6D-844D-9CE3-3573DA21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10284" y="-41359"/>
            <a:ext cx="187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A. Discounted total costs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5072" y="-42848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B. Reliability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284" y="2855708"/>
            <a:ext cx="153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C. Investment costs</a:t>
            </a:r>
            <a:endParaRPr lang="en-US" sz="1200" dirty="0">
              <a:latin typeface="Helvetica"/>
              <a:cs typeface="Helvetic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05846" y="6078638"/>
            <a:ext cx="4903308" cy="1157041"/>
            <a:chOff x="512047" y="6078638"/>
            <a:chExt cx="4903308" cy="1157041"/>
          </a:xfrm>
        </p:grpSpPr>
        <p:sp>
          <p:nvSpPr>
            <p:cNvPr id="33" name="Rectangle 32"/>
            <p:cNvSpPr/>
            <p:nvPr/>
          </p:nvSpPr>
          <p:spPr>
            <a:xfrm>
              <a:off x="654567" y="6101729"/>
              <a:ext cx="4634466" cy="1133950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4390" y="6291929"/>
              <a:ext cx="1134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Total-Order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9371" y="6504792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37%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flipH="1" flipV="1">
              <a:off x="1210683" y="6909654"/>
              <a:ext cx="36576" cy="41148"/>
            </a:xfrm>
            <a:prstGeom prst="ellipse">
              <a:avLst/>
            </a:prstGeom>
            <a:solidFill>
              <a:srgbClr val="5353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2047" y="6299574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First-Order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49993" y="6507352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"/>
                  <a:cs typeface="Helvetica"/>
                </a:rPr>
                <a:t>1%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2465" y="6297396"/>
              <a:ext cx="188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>
                  <a:latin typeface="Helvetica"/>
                  <a:cs typeface="Helvetica"/>
                </a:rPr>
                <a:t>Second-Order</a:t>
              </a:r>
              <a:endParaRPr lang="en-US" sz="1200" i="1" dirty="0">
                <a:latin typeface="Helvetica"/>
                <a:cs typeface="Helvetic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3216" y="6511049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24%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04139" y="6078638"/>
              <a:ext cx="173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Helvetica"/>
                  <a:cs typeface="Helvetica"/>
                </a:rPr>
                <a:t>Sensitivities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>
            <a:xfrm>
              <a:off x="2979371" y="6725138"/>
              <a:ext cx="390801" cy="39388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05430" y="6926196"/>
              <a:ext cx="320164" cy="0"/>
            </a:xfrm>
            <a:prstGeom prst="line">
              <a:avLst/>
            </a:prstGeom>
            <a:ln w="190500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39323" y="6507235"/>
              <a:ext cx="4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99%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1429484" y="6718296"/>
              <a:ext cx="420624" cy="420624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 flipV="1">
              <a:off x="2707838" y="6900178"/>
              <a:ext cx="64008" cy="72009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/>
                <a:cs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72454" y="6506856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5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78637" y="6514269"/>
              <a:ext cx="370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/>
                  <a:cs typeface="Helvetica"/>
                </a:rPr>
                <a:t>2</a:t>
              </a:r>
              <a:r>
                <a:rPr lang="en-US" sz="1000" dirty="0" smtClean="0">
                  <a:latin typeface="Helvetica"/>
                  <a:cs typeface="Helvetica"/>
                </a:rPr>
                <a:t>%</a:t>
              </a:r>
              <a:endParaRPr lang="en-US" sz="1000" dirty="0">
                <a:latin typeface="Helvetica"/>
                <a:cs typeface="Helvetic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116340" y="6932415"/>
              <a:ext cx="274320" cy="0"/>
            </a:xfrm>
            <a:prstGeom prst="line">
              <a:avLst/>
            </a:prstGeom>
            <a:ln w="47625" cmpd="sng">
              <a:solidFill>
                <a:srgbClr val="67676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985072" y="2855708"/>
            <a:ext cx="1827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D</a:t>
            </a:r>
            <a:r>
              <a:rPr lang="en-US" sz="1200" dirty="0" smtClean="0">
                <a:latin typeface="Helvetica"/>
                <a:cs typeface="Helvetica"/>
              </a:rPr>
              <a:t>. </a:t>
            </a:r>
            <a:r>
              <a:rPr lang="en-US" sz="1200" dirty="0" smtClean="0">
                <a:latin typeface="Helvetica"/>
                <a:cs typeface="Helvetica"/>
              </a:rPr>
              <a:t>Discounted damages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2" name="Picture 1" descr="total_cost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8" t="15413" r="20080" b="30827"/>
          <a:stretch/>
        </p:blipFill>
        <p:spPr>
          <a:xfrm>
            <a:off x="28382" y="192024"/>
            <a:ext cx="2697480" cy="2615184"/>
          </a:xfrm>
          <a:prstGeom prst="rect">
            <a:avLst/>
          </a:prstGeom>
        </p:spPr>
      </p:pic>
      <p:pic>
        <p:nvPicPr>
          <p:cNvPr id="3" name="Picture 2" descr="reliability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4" r="20019" b="30827"/>
          <a:stretch/>
        </p:blipFill>
        <p:spPr>
          <a:xfrm>
            <a:off x="3008376" y="192024"/>
            <a:ext cx="2697480" cy="2615184"/>
          </a:xfrm>
          <a:prstGeom prst="rect">
            <a:avLst/>
          </a:prstGeom>
        </p:spPr>
      </p:pic>
      <p:pic>
        <p:nvPicPr>
          <p:cNvPr id="4" name="Picture 3" descr="costs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8" b="30827"/>
          <a:stretch/>
        </p:blipFill>
        <p:spPr>
          <a:xfrm>
            <a:off x="27432" y="3081528"/>
            <a:ext cx="2697480" cy="2615184"/>
          </a:xfrm>
          <a:prstGeom prst="rect">
            <a:avLst/>
          </a:prstGeom>
        </p:spPr>
      </p:pic>
      <p:pic>
        <p:nvPicPr>
          <p:cNvPr id="5" name="Picture 4" descr="damages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15413" r="20019" b="30827"/>
          <a:stretch/>
        </p:blipFill>
        <p:spPr>
          <a:xfrm>
            <a:off x="2999232" y="3081528"/>
            <a:ext cx="269748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</dc:creator>
  <cp:lastModifiedBy>Perry</cp:lastModifiedBy>
  <cp:revision>6</cp:revision>
  <dcterms:created xsi:type="dcterms:W3CDTF">2015-11-13T02:54:56Z</dcterms:created>
  <dcterms:modified xsi:type="dcterms:W3CDTF">2015-11-18T22:10:15Z</dcterms:modified>
</cp:coreProperties>
</file>