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119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553"/>
            <a:ext cx="77724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4319"/>
            <a:ext cx="6858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8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5823"/>
            <a:ext cx="1971675" cy="5186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5823"/>
            <a:ext cx="5800725" cy="518625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25705"/>
            <a:ext cx="78867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95460"/>
            <a:ext cx="78867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9117"/>
            <a:ext cx="38862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9117"/>
            <a:ext cx="38862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825"/>
            <a:ext cx="7886700" cy="1182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0205"/>
            <a:ext cx="386834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35432"/>
            <a:ext cx="3868340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0205"/>
            <a:ext cx="3887391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35432"/>
            <a:ext cx="3887391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6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1141"/>
            <a:ext cx="462915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1141"/>
            <a:ext cx="462915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5825"/>
            <a:ext cx="78867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9117"/>
            <a:ext cx="78867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13.09.2017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72162"/>
            <a:ext cx="30861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35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05808"/>
          </a:xfrm>
          <a:prstGeom prst="rect">
            <a:avLst/>
          </a:prstGeom>
        </p:spPr>
      </p:pic>
      <p:sp>
        <p:nvSpPr>
          <p:cNvPr id="15" name="Abgerundetes Rechteck 14"/>
          <p:cNvSpPr/>
          <p:nvPr/>
        </p:nvSpPr>
        <p:spPr>
          <a:xfrm>
            <a:off x="5497980" y="2968971"/>
            <a:ext cx="3278762" cy="450548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>
                <a:solidFill>
                  <a:srgbClr val="FF0000"/>
                </a:solidFill>
              </a:rPr>
              <a:t>DOCUMENTATION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96918" y="1189605"/>
            <a:ext cx="2453311" cy="1063466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OBJECTS IN</a:t>
            </a:r>
          </a:p>
          <a:p>
            <a:pPr algn="ctr"/>
            <a:r>
              <a:rPr lang="de-DE" sz="3200" smtClean="0">
                <a:solidFill>
                  <a:schemeClr val="accent2"/>
                </a:solidFill>
              </a:rPr>
              <a:t>WORKSPACE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580841" y="4372497"/>
            <a:ext cx="1274005" cy="450548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PLOTS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189014" y="4939260"/>
            <a:ext cx="2210600" cy="881052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CODE EXECUTION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81305" y="1802523"/>
            <a:ext cx="1595843" cy="450548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SCRIPTS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2565976" y="1050062"/>
            <a:ext cx="2137171" cy="450548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>
                <a:solidFill>
                  <a:srgbClr val="FF0000"/>
                </a:solidFill>
              </a:rPr>
              <a:t>RUN CODE</a:t>
            </a:r>
          </a:p>
        </p:txBody>
      </p:sp>
      <p:sp>
        <p:nvSpPr>
          <p:cNvPr id="22" name="Ellipse 21"/>
          <p:cNvSpPr/>
          <p:nvPr/>
        </p:nvSpPr>
        <p:spPr>
          <a:xfrm>
            <a:off x="3219363" y="719596"/>
            <a:ext cx="1483783" cy="2854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73739" y="2520738"/>
            <a:ext cx="592112" cy="2854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05808"/>
          </a:xfrm>
          <a:prstGeom prst="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</p:spPr>
      </p:pic>
      <p:sp>
        <p:nvSpPr>
          <p:cNvPr id="17" name="Abgerundetes Rechteck 16"/>
          <p:cNvSpPr/>
          <p:nvPr/>
        </p:nvSpPr>
        <p:spPr>
          <a:xfrm>
            <a:off x="5557235" y="1674253"/>
            <a:ext cx="2955700" cy="2382592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smtClean="0">
                <a:solidFill>
                  <a:schemeClr val="accent2"/>
                </a:solidFill>
              </a:rPr>
              <a:t>Graphical</a:t>
            </a:r>
          </a:p>
          <a:p>
            <a:pPr algn="ctr"/>
            <a:r>
              <a:rPr lang="de-DE" sz="4800" smtClean="0">
                <a:solidFill>
                  <a:schemeClr val="accent2"/>
                </a:solidFill>
              </a:rPr>
              <a:t>output</a:t>
            </a:r>
            <a:endParaRPr lang="de-DE" sz="4800" smtClean="0">
              <a:solidFill>
                <a:schemeClr val="accent2"/>
              </a:solidFill>
            </a:endParaRPr>
          </a:p>
          <a:p>
            <a:pPr algn="ctr"/>
            <a:r>
              <a:rPr lang="de-DE" sz="4800">
                <a:solidFill>
                  <a:schemeClr val="accent2"/>
                </a:solidFill>
              </a:rPr>
              <a:t>a</a:t>
            </a:r>
            <a:r>
              <a:rPr lang="de-DE" sz="4800" smtClean="0">
                <a:solidFill>
                  <a:schemeClr val="accent2"/>
                </a:solidFill>
              </a:rPr>
              <a:t>nd more</a:t>
            </a:r>
            <a:endParaRPr lang="de-DE" sz="4800" smtClean="0">
              <a:solidFill>
                <a:schemeClr val="accent2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28033" y="4250028"/>
            <a:ext cx="3992451" cy="143599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smtClean="0">
                <a:solidFill>
                  <a:schemeClr val="accent2"/>
                </a:solidFill>
              </a:rPr>
              <a:t>The console to the actual R</a:t>
            </a:r>
            <a:endParaRPr lang="de-DE" sz="4800" smtClean="0">
              <a:solidFill>
                <a:schemeClr val="accent2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99248" y="1284668"/>
            <a:ext cx="4243588" cy="168069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smtClean="0">
                <a:solidFill>
                  <a:schemeClr val="accent2"/>
                </a:solidFill>
              </a:rPr>
              <a:t>Scripts</a:t>
            </a:r>
          </a:p>
          <a:p>
            <a:pPr algn="ctr"/>
            <a:r>
              <a:rPr lang="de-DE" sz="4000" smtClean="0">
                <a:solidFill>
                  <a:schemeClr val="accent2"/>
                </a:solidFill>
              </a:rPr>
              <a:t>(shareable .R files)</a:t>
            </a:r>
            <a:endParaRPr lang="de-DE" sz="40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7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boessenkool</cp:lastModifiedBy>
  <cp:revision>6</cp:revision>
  <dcterms:created xsi:type="dcterms:W3CDTF">2016-10-18T17:36:00Z</dcterms:created>
  <dcterms:modified xsi:type="dcterms:W3CDTF">2017-09-13T10:22:08Z</dcterms:modified>
</cp:coreProperties>
</file>