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CC"/>
    <a:srgbClr val="FF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FB3B-D506-759F-8B55-51FC2F455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5E9C-DE01-1573-3D9C-4D62B940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49891-BEDA-418F-1367-75DF007C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814DF-C669-BF09-EF10-2566BA1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67074-C028-7E2A-D667-4B860494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6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4EFB-515D-360B-0E68-8FF38618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9B7D3-225B-1A84-B444-3F7CE471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79681-BBCC-DB63-1E15-255A026A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F50C2-0EAC-09E3-7ABE-151AEC06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FB67-3E4D-843F-F579-C24FF15E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5EAAB-3124-408B-94D9-26396BE7F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B937C-2D17-7055-BA58-F40B5D7C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79368-A4DB-13B5-E982-1F7D23B1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3A5B-DBE9-16F7-3D8F-09ABB444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118C0-4980-1E28-47FC-63BD8198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D165B-7FC7-E470-6532-C6B04E0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1DA3D-E629-53B2-5907-26603730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4BAD7-8FA8-CD1B-3221-EAC53356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1F6B2-F074-06D2-8CD9-5BF13820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918FE-9D5C-ED2D-2D3F-DB3F44E9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6ACA4-B3AB-0ED9-7140-BDE3B4CB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8E8EA-DA7F-17A7-9465-1FDBD57C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85F9B-0F38-E5B4-3137-ADE1DBE9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16034-5F2C-B3CA-FB96-92E7C9AE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7D33E-1A4F-6DE5-3416-C73B4310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6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87664-0AF4-6BFA-7C45-A8CE0F19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86E2B-749B-A357-6B3C-F680DEE9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5A2DC-BE64-E1E0-CD69-810CE8AB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A7A85-F7AA-272B-EB41-92AEB379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7615-357C-0FB8-CCBE-720BA94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8403D-898B-D98F-C4A0-636D0E21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7241A-7497-A6C6-0908-2F338B66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99206-5660-3CFC-BE46-61C033A3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86B63-8697-CDF6-C952-04B7A18B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7676A-453E-6E24-56F7-05EC9127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0977A-42D7-EDB3-2CF2-B0158E800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D296B0-FDB8-3121-EB98-7B08EF0C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E9193-731D-98CC-83B3-C89E045C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9E6CD-B842-1A3A-0C9E-572DDC91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AB77C-B99D-D248-E8F0-1058BED0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FECE8-4DCC-BC53-45AD-29A3FEDD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69D350-129C-3323-5E23-4119EDF0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0AF297-4616-ACB2-4485-14EFB801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C64BE5-9EDC-F765-FD7D-AAC9D0EA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1AFE52-240D-4960-F649-165ED3AF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1E6C1-DA0F-AFCA-6019-1AC3DBC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0F0C9-E032-ECFC-B745-84A71D84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D6FE1-42F9-9C5E-B7C3-44E630A4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8D9AB-88C4-684E-4C2B-9C1035A7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7C550-EFF3-95FC-E39B-7F0316C2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7A40B-CCDA-9349-D290-4C2F4A77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95F82-B16B-940D-3A8D-89FBD405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A877E-FCDB-61D2-C0BC-B42A2FA9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EBE4C9-90DC-E9C2-4423-3C70E9CC7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25D35-9197-2636-1BE1-DEB99DB5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2B43A-6DBC-128B-51D4-670F2980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2C22C-A0C6-5A18-5DE9-88929EA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79DFC-0AFE-EB0F-5B48-8DB54B78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6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AC1289-5B49-6C37-836E-8FA304B2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D8D15-4445-5D02-577C-DF27614E0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012E-E85B-9E3F-306F-7C7570C78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D81D1-55DF-404D-B3C7-A635A6684E63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3D45E-8895-BB3E-38FF-C10139ED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1A0C5-C96F-0DFF-E0AF-E53480EEE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53FA5-9B95-4148-B406-D88A610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408C0F-EA26-D5AC-AFBB-FE709E7EA6B2}"/>
              </a:ext>
            </a:extLst>
          </p:cNvPr>
          <p:cNvSpPr txBox="1"/>
          <p:nvPr/>
        </p:nvSpPr>
        <p:spPr>
          <a:xfrm>
            <a:off x="683103" y="1707626"/>
            <a:ext cx="14182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微信公众号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聊天功能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568929-2FE1-AFCC-C4ED-F82ED7BF68FB}"/>
              </a:ext>
            </a:extLst>
          </p:cNvPr>
          <p:cNvSpPr txBox="1"/>
          <p:nvPr/>
        </p:nvSpPr>
        <p:spPr>
          <a:xfrm>
            <a:off x="3434796" y="1846124"/>
            <a:ext cx="18910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微信官方服务器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BC6255-CB95-A84E-14F2-F076C695C925}"/>
              </a:ext>
            </a:extLst>
          </p:cNvPr>
          <p:cNvSpPr txBox="1"/>
          <p:nvPr/>
        </p:nvSpPr>
        <p:spPr>
          <a:xfrm>
            <a:off x="6755370" y="1698991"/>
            <a:ext cx="18910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私人服务器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部署了</a:t>
            </a:r>
            <a:r>
              <a:rPr lang="en-US" altLang="zh-CN" dirty="0"/>
              <a:t>Django)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C3D615-7E81-D98C-A20F-D252D3AB9941}"/>
              </a:ext>
            </a:extLst>
          </p:cNvPr>
          <p:cNvSpPr txBox="1"/>
          <p:nvPr/>
        </p:nvSpPr>
        <p:spPr>
          <a:xfrm>
            <a:off x="9351164" y="1846124"/>
            <a:ext cx="102636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SQL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EDBBDF-E78A-3AA4-D551-1F8EC7CC966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646374" y="2022157"/>
            <a:ext cx="704790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3FF487-5FB6-E9C5-F62A-38905F2522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01356" y="2030790"/>
            <a:ext cx="133344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4D1BD3C-37B2-7F4F-7926-553DE6938569}"/>
              </a:ext>
            </a:extLst>
          </p:cNvPr>
          <p:cNvSpPr txBox="1"/>
          <p:nvPr/>
        </p:nvSpPr>
        <p:spPr>
          <a:xfrm>
            <a:off x="2214078" y="17076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微信内部</a:t>
            </a:r>
            <a:endParaRPr lang="en-US" altLang="zh-CN" dirty="0"/>
          </a:p>
          <a:p>
            <a:pPr algn="ctr"/>
            <a:r>
              <a:rPr lang="en-US" altLang="zh-CN" dirty="0"/>
              <a:t>API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91A1306-66B4-F787-7D5B-FFA8F3B86125}"/>
              </a:ext>
            </a:extLst>
          </p:cNvPr>
          <p:cNvCxnSpPr/>
          <p:nvPr/>
        </p:nvCxnSpPr>
        <p:spPr>
          <a:xfrm>
            <a:off x="5325800" y="1920768"/>
            <a:ext cx="1429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7270D7-6BEF-B6BD-B15A-9C2112474C34}"/>
              </a:ext>
            </a:extLst>
          </p:cNvPr>
          <p:cNvCxnSpPr>
            <a:cxnSpLocks/>
          </p:cNvCxnSpPr>
          <p:nvPr/>
        </p:nvCxnSpPr>
        <p:spPr>
          <a:xfrm flipH="1">
            <a:off x="5325800" y="2142546"/>
            <a:ext cx="1429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03A037C-8A34-F762-456F-F1ECF03F84BD}"/>
              </a:ext>
            </a:extLst>
          </p:cNvPr>
          <p:cNvSpPr txBox="1"/>
          <p:nvPr/>
        </p:nvSpPr>
        <p:spPr>
          <a:xfrm>
            <a:off x="5468236" y="155553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D7D7CB-F726-B852-6F46-9A2AD5537AED}"/>
              </a:ext>
            </a:extLst>
          </p:cNvPr>
          <p:cNvSpPr txBox="1"/>
          <p:nvPr/>
        </p:nvSpPr>
        <p:spPr>
          <a:xfrm>
            <a:off x="5723514" y="2160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883F3A0-DD4D-598D-909F-D3AEBE9FF0D0}"/>
              </a:ext>
            </a:extLst>
          </p:cNvPr>
          <p:cNvSpPr/>
          <p:nvPr/>
        </p:nvSpPr>
        <p:spPr>
          <a:xfrm>
            <a:off x="531844" y="1035698"/>
            <a:ext cx="1682233" cy="14462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D55786-93CC-4104-9796-215BB9A1E337}"/>
              </a:ext>
            </a:extLst>
          </p:cNvPr>
          <p:cNvSpPr/>
          <p:nvPr/>
        </p:nvSpPr>
        <p:spPr>
          <a:xfrm>
            <a:off x="3315633" y="1017080"/>
            <a:ext cx="2152603" cy="14462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94F80B9-8549-BA64-87DB-75A4F5AD70C5}"/>
              </a:ext>
            </a:extLst>
          </p:cNvPr>
          <p:cNvSpPr/>
          <p:nvPr/>
        </p:nvSpPr>
        <p:spPr>
          <a:xfrm>
            <a:off x="6594156" y="1017081"/>
            <a:ext cx="3893453" cy="14462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4CF67C-55E4-6CC0-EE6C-BA164EC4900B}"/>
              </a:ext>
            </a:extLst>
          </p:cNvPr>
          <p:cNvSpPr txBox="1"/>
          <p:nvPr/>
        </p:nvSpPr>
        <p:spPr>
          <a:xfrm>
            <a:off x="597160" y="11648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9ABB24-4D04-3B24-6FFD-F712699472AA}"/>
              </a:ext>
            </a:extLst>
          </p:cNvPr>
          <p:cNvSpPr txBox="1"/>
          <p:nvPr/>
        </p:nvSpPr>
        <p:spPr>
          <a:xfrm>
            <a:off x="3330777" y="1162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微信中转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1E0177-40A3-60E8-11EB-3329B384A417}"/>
              </a:ext>
            </a:extLst>
          </p:cNvPr>
          <p:cNvSpPr txBox="1"/>
          <p:nvPr/>
        </p:nvSpPr>
        <p:spPr>
          <a:xfrm>
            <a:off x="6641955" y="1176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个人后端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2862C3-EE33-DAE9-17F5-B2FE6D1DF785}"/>
              </a:ext>
            </a:extLst>
          </p:cNvPr>
          <p:cNvSpPr txBox="1"/>
          <p:nvPr/>
        </p:nvSpPr>
        <p:spPr>
          <a:xfrm>
            <a:off x="8658346" y="168443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ORM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5E6E6F-5B68-FD06-2D61-FB71E13B07FB}"/>
              </a:ext>
            </a:extLst>
          </p:cNvPr>
          <p:cNvSpPr/>
          <p:nvPr/>
        </p:nvSpPr>
        <p:spPr>
          <a:xfrm>
            <a:off x="3212993" y="494558"/>
            <a:ext cx="7389845" cy="209002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71C30A-09DE-89D6-C227-ABD3173BF36D}"/>
              </a:ext>
            </a:extLst>
          </p:cNvPr>
          <p:cNvSpPr txBox="1"/>
          <p:nvPr/>
        </p:nvSpPr>
        <p:spPr>
          <a:xfrm>
            <a:off x="3330777" y="575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544DF4-1909-1A48-BB8F-7A592A8AC524}"/>
              </a:ext>
            </a:extLst>
          </p:cNvPr>
          <p:cNvSpPr txBox="1"/>
          <p:nvPr/>
        </p:nvSpPr>
        <p:spPr>
          <a:xfrm>
            <a:off x="7051201" y="5196217"/>
            <a:ext cx="1290094" cy="369332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528FFE-8F6E-A275-C4AB-B9873C63C654}"/>
              </a:ext>
            </a:extLst>
          </p:cNvPr>
          <p:cNvSpPr txBox="1"/>
          <p:nvPr/>
        </p:nvSpPr>
        <p:spPr>
          <a:xfrm>
            <a:off x="4743312" y="4156282"/>
            <a:ext cx="12093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views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4EE0F5-F55A-11D7-7400-F92EABB655C4}"/>
              </a:ext>
            </a:extLst>
          </p:cNvPr>
          <p:cNvSpPr txBox="1"/>
          <p:nvPr/>
        </p:nvSpPr>
        <p:spPr>
          <a:xfrm>
            <a:off x="2363816" y="4156282"/>
            <a:ext cx="12093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urls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AEB78B5-4855-D257-21FC-F0E2C01D616D}"/>
              </a:ext>
            </a:extLst>
          </p:cNvPr>
          <p:cNvCxnSpPr>
            <a:cxnSpLocks/>
            <a:stCxn id="44" idx="3"/>
            <a:endCxn id="108" idx="1"/>
          </p:cNvCxnSpPr>
          <p:nvPr/>
        </p:nvCxnSpPr>
        <p:spPr>
          <a:xfrm flipV="1">
            <a:off x="5952683" y="4335777"/>
            <a:ext cx="1098518" cy="5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E0AE19A-ECAF-66CF-2277-69EF17C37845}"/>
              </a:ext>
            </a:extLst>
          </p:cNvPr>
          <p:cNvSpPr txBox="1"/>
          <p:nvPr/>
        </p:nvSpPr>
        <p:spPr>
          <a:xfrm>
            <a:off x="9187299" y="5193681"/>
            <a:ext cx="96121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C0909C2-860B-5687-DA47-59119BF16135}"/>
              </a:ext>
            </a:extLst>
          </p:cNvPr>
          <p:cNvCxnSpPr>
            <a:cxnSpLocks/>
            <a:stCxn id="43" idx="3"/>
            <a:endCxn id="77" idx="1"/>
          </p:cNvCxnSpPr>
          <p:nvPr/>
        </p:nvCxnSpPr>
        <p:spPr>
          <a:xfrm flipV="1">
            <a:off x="8341295" y="5378347"/>
            <a:ext cx="846004" cy="2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D50EF975-B220-BA35-1C26-8223D58B713F}"/>
              </a:ext>
            </a:extLst>
          </p:cNvPr>
          <p:cNvSpPr txBox="1"/>
          <p:nvPr/>
        </p:nvSpPr>
        <p:spPr>
          <a:xfrm>
            <a:off x="3611575" y="3966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分发请求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3FB768C-85C3-E615-B1E0-E3977C345C03}"/>
              </a:ext>
            </a:extLst>
          </p:cNvPr>
          <p:cNvCxnSpPr>
            <a:cxnSpLocks/>
          </p:cNvCxnSpPr>
          <p:nvPr/>
        </p:nvCxnSpPr>
        <p:spPr>
          <a:xfrm>
            <a:off x="1502229" y="4290745"/>
            <a:ext cx="84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DE160EB-DCC6-4D07-A48D-2AE7DC099FEF}"/>
              </a:ext>
            </a:extLst>
          </p:cNvPr>
          <p:cNvCxnSpPr>
            <a:cxnSpLocks/>
          </p:cNvCxnSpPr>
          <p:nvPr/>
        </p:nvCxnSpPr>
        <p:spPr>
          <a:xfrm flipH="1">
            <a:off x="1502229" y="4372558"/>
            <a:ext cx="84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495298C-5BE7-1455-A370-B673912D9DAA}"/>
              </a:ext>
            </a:extLst>
          </p:cNvPr>
          <p:cNvSpPr txBox="1"/>
          <p:nvPr/>
        </p:nvSpPr>
        <p:spPr>
          <a:xfrm>
            <a:off x="1602896" y="39454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入口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BBD4AD1-F941-6FF5-CBEA-A91B6F555B83}"/>
              </a:ext>
            </a:extLst>
          </p:cNvPr>
          <p:cNvSpPr txBox="1"/>
          <p:nvPr/>
        </p:nvSpPr>
        <p:spPr>
          <a:xfrm>
            <a:off x="4697325" y="5201122"/>
            <a:ext cx="12900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lexer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C7B405-E604-FE06-7253-F53090F47801}"/>
              </a:ext>
            </a:extLst>
          </p:cNvPr>
          <p:cNvSpPr txBox="1"/>
          <p:nvPr/>
        </p:nvSpPr>
        <p:spPr>
          <a:xfrm>
            <a:off x="7051201" y="4151111"/>
            <a:ext cx="1290094" cy="36933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services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D8D01C-AAEC-9174-45CE-483852F429D3}"/>
              </a:ext>
            </a:extLst>
          </p:cNvPr>
          <p:cNvCxnSpPr>
            <a:cxnSpLocks/>
            <a:stCxn id="103" idx="0"/>
            <a:endCxn id="44" idx="2"/>
          </p:cNvCxnSpPr>
          <p:nvPr/>
        </p:nvCxnSpPr>
        <p:spPr>
          <a:xfrm flipV="1">
            <a:off x="5342372" y="4525614"/>
            <a:ext cx="5626" cy="675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D478CA2-2B98-EFAB-13BA-231C8AEB7F26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3573186" y="4340948"/>
            <a:ext cx="11701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D37AC5D-1CF0-7AFA-515F-6DD77DD22750}"/>
              </a:ext>
            </a:extLst>
          </p:cNvPr>
          <p:cNvCxnSpPr>
            <a:cxnSpLocks/>
            <a:stCxn id="43" idx="0"/>
            <a:endCxn id="108" idx="2"/>
          </p:cNvCxnSpPr>
          <p:nvPr/>
        </p:nvCxnSpPr>
        <p:spPr>
          <a:xfrm flipV="1">
            <a:off x="7696248" y="4520443"/>
            <a:ext cx="0" cy="675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8C885AF-8A69-BED9-4C4B-B852AC840B4D}"/>
              </a:ext>
            </a:extLst>
          </p:cNvPr>
          <p:cNvSpPr txBox="1"/>
          <p:nvPr/>
        </p:nvSpPr>
        <p:spPr>
          <a:xfrm>
            <a:off x="4254242" y="46787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D22D033-DC3E-40BD-53A7-6C84ED2D3607}"/>
              </a:ext>
            </a:extLst>
          </p:cNvPr>
          <p:cNvSpPr txBox="1"/>
          <p:nvPr/>
        </p:nvSpPr>
        <p:spPr>
          <a:xfrm>
            <a:off x="5960035" y="3985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调用服务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985C9E-72E2-5F3B-EE05-B2CAD6242420}"/>
              </a:ext>
            </a:extLst>
          </p:cNvPr>
          <p:cNvSpPr txBox="1"/>
          <p:nvPr/>
        </p:nvSpPr>
        <p:spPr>
          <a:xfrm>
            <a:off x="6641955" y="4672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操作数据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26090F0-FE1F-E58F-394F-8E47F6056E33}"/>
              </a:ext>
            </a:extLst>
          </p:cNvPr>
          <p:cNvSpPr txBox="1"/>
          <p:nvPr/>
        </p:nvSpPr>
        <p:spPr>
          <a:xfrm>
            <a:off x="8417888" y="504183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03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50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Xianhao Yu</dc:creator>
  <cp:lastModifiedBy>Xianhao Yu</cp:lastModifiedBy>
  <cp:revision>3</cp:revision>
  <dcterms:created xsi:type="dcterms:W3CDTF">2024-04-04T03:30:01Z</dcterms:created>
  <dcterms:modified xsi:type="dcterms:W3CDTF">2024-04-04T10:05:11Z</dcterms:modified>
</cp:coreProperties>
</file>