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rels" ContentType="application/vnd.openxmlformats-package.relationships+xml"/>
  <Override PartName="/customXml/itemProps1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481" r:id="rId5"/>
    <p:sldId id="482" r:id="rId6"/>
    <p:sldId id="483" r:id="rId7"/>
    <p:sldId id="484" r:id="rId8"/>
    <p:sldId id="486" r:id="rId9"/>
    <p:sldId id="488" r:id="rId10"/>
    <p:sldId id="489" r:id="rId11"/>
    <p:sldId id="490" r:id="rId12"/>
    <p:sldId id="491" r:id="rId13"/>
    <p:sldId id="493" r:id="rId14"/>
    <p:sldId id="492" r:id="rId15"/>
    <p:sldId id="494" r:id="rId16"/>
    <p:sldId id="495" r:id="rId17"/>
    <p:sldId id="497" r:id="rId18"/>
    <p:sldId id="498" r:id="rId19"/>
    <p:sldId id="499" r:id="rId20"/>
    <p:sldId id="500" r:id="rId21"/>
    <p:sldId id="501" r:id="rId22"/>
    <p:sldId id="502" r:id="rId23"/>
    <p:sldId id="503" r:id="rId24"/>
    <p:sldId id="504" r:id="rId25"/>
    <p:sldId id="505" r:id="rId26"/>
    <p:sldId id="506" r:id="rId27"/>
    <p:sldId id="507" r:id="rId28"/>
    <p:sldId id="508" r:id="rId29"/>
    <p:sldId id="509" r:id="rId30"/>
    <p:sldId id="303" r:id="rId31"/>
    <p:sldId id="3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nhao" initials="X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customXml" Target="../customXml/item1.xml"/><Relationship Id="rId37" Type="http://schemas.openxmlformats.org/officeDocument/2006/relationships/customXmlProps" Target="../customXml/itemProps1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61144"/>
            <a:ext cx="1005840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50791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9084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7975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7975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16287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7"/>
          <p:cNvSpPr/>
          <p:nvPr userDrawn="1"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E2468B5-E2CA-4E4F-8874-56336B118A8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9B321AC-9983-4C5C-8EDA-435B2067A4EC}" type="slidenum">
              <a:rPr lang="zh-CN" altLang="en-US" smtClean="0"/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YXHXianYu/YXHXianYu-XCPC-Template/blob/main/%E8%AE%A1%E7%AE%97%E5%87%A0%E4%BD%95/ComputationGeometry.cp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YXHXianYu/YXHXianYu-XCPC-Template/tree/main/%E8%AE%A1%E7%AE%97%E5%87%A0%E4%BD%95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YXHXianYu/YXHXianYu-XCPC-Template/blob/main/%E8%AE%A1%E7%AE%97%E5%87%A0%E4%BD%95/ComputationGeometry.cpp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github.com/YXHXianYu/YXHXianYu-XCPC-Template/blob/main/%E8%AE%A1%E7%AE%97%E5%87%A0%E4%BD%95/ComputationGeometry.cp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7200" dirty="0"/>
              <a:t>计算几何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YXH_XianYu 2023.8.24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板子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dirty="0"/>
              <a:t> </a:t>
            </a:r>
            <a:r>
              <a:rPr dirty="0">
                <a:hlinkClick r:id="rId1" action="ppaction://hlinkfile"/>
              </a:rPr>
              <a:t>YXHXianYu - 计算几何板子</a:t>
            </a:r>
            <a:endParaRPr dirty="0">
              <a:hlinkClick r:id="rId1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/>
              <a:t> </a:t>
            </a:r>
            <a:r>
              <a:rPr lang="zh-CN" altLang="en-US" dirty="0"/>
              <a:t>【讲</a:t>
            </a:r>
            <a:r>
              <a:rPr lang="zh-CN" altLang="en-US" dirty="0"/>
              <a:t>板子】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Font typeface="Wingdings" panose="05000000000000000000" charset="0"/>
              <a:buChar char="l"/>
            </a:pPr>
            <a:r>
              <a:rPr lang="en-US" altLang="zh-CN" dirty="0"/>
              <a:t> 题解听不懂、或者细节理不清楚，可以看我 </a:t>
            </a:r>
            <a:r>
              <a:rPr lang="en-US" altLang="zh-CN" dirty="0">
                <a:hlinkClick r:id="rId1" tooltip="" action="ppaction://hlinkfile"/>
              </a:rPr>
              <a:t>Github</a:t>
            </a: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3.1 2016 World Finals G题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题意：平面上有 </a:t>
            </a:r>
            <a:r>
              <a:rPr lang="zh-CN" altLang="en-US" dirty="0"/>
              <a:t>n 条平行线段。若一条直线穿过了一些线段，则这条直线的价值为这些线段长度之和。求任意一条直线的最大价值。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2000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https://codeforces.com/gym/101242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en-US" altLang="zh-CN" dirty="0">
                <a:sym typeface="+mn-ea"/>
              </a:rPr>
              <a:t>2016 World Finals G题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添加约束：任意一条直线都可以卡在两个点上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O(n) </a:t>
            </a:r>
            <a:r>
              <a:rPr lang="zh-CN" altLang="en-US" dirty="0"/>
              <a:t>枚举直线，然后指针</a:t>
            </a:r>
            <a:r>
              <a:rPr lang="en-US" altLang="zh-CN" dirty="0"/>
              <a:t> O(n) </a:t>
            </a:r>
            <a:r>
              <a:rPr lang="zh-CN" altLang="en-US" dirty="0"/>
              <a:t>扫一遍</a:t>
            </a:r>
            <a:r>
              <a:rPr lang="zh-CN" altLang="en-US" dirty="0"/>
              <a:t>即可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</a:t>
            </a:r>
            <a:r>
              <a:rPr lang="en-US" altLang="zh-CN" dirty="0">
                <a:sym typeface="+mn-ea"/>
              </a:rPr>
              <a:t>锐角三角形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题意：平面上有 n 个点，求这 n 个点能组成的不同锐角三角形个数。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2000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http://acm.hdu.edu.cn/showproblem.php?pid=5784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锐角三角形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将题目转化为求直角三角形与钝角三角形的</a:t>
            </a:r>
            <a:r>
              <a:rPr lang="zh-CN" altLang="en-US" dirty="0"/>
              <a:t>个数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O(n) </a:t>
            </a:r>
            <a:r>
              <a:rPr lang="zh-CN" altLang="en-US" dirty="0"/>
              <a:t>枚举每个点，再</a:t>
            </a:r>
            <a:r>
              <a:rPr lang="en-US" altLang="zh-CN" dirty="0"/>
              <a:t> O(n) </a:t>
            </a:r>
            <a:r>
              <a:rPr lang="zh-CN" altLang="en-US" dirty="0"/>
              <a:t>双指针</a:t>
            </a:r>
            <a:r>
              <a:rPr lang="zh-CN" altLang="en-US" dirty="0"/>
              <a:t>扫一遍统计</a:t>
            </a:r>
            <a:r>
              <a:rPr lang="zh-CN" altLang="en-US" dirty="0"/>
              <a:t>答案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en-US" altLang="zh-CN" dirty="0">
                <a:sym typeface="+mn-ea"/>
              </a:rPr>
              <a:t>Two Walls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题意：平面上有 2</a:t>
            </a:r>
            <a:r>
              <a:rPr lang="en-US" altLang="zh-CN" dirty="0"/>
              <a:t> </a:t>
            </a:r>
            <a:r>
              <a:rPr lang="zh-CN" altLang="en-US" dirty="0"/>
              <a:t>个点和 2 条线段，用一条折线连接两个点，要求折线不穿过这 2 条线段。求折线的最小转折次数。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https://qoj.ac/contest/1041/problem/5067</a:t>
            </a:r>
            <a:endParaRPr lang="en-US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Two Walls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分类讨论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使用指针扫一遍，统计是否存在合法的</a:t>
            </a:r>
            <a:r>
              <a:rPr lang="zh-CN" altLang="en-US" dirty="0"/>
              <a:t>斜率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</a:t>
            </a:r>
            <a:r>
              <a:rPr lang="en-US" altLang="zh-CN" dirty="0">
                <a:sym typeface="+mn-ea"/>
              </a:rPr>
              <a:t>最小矩形覆盖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</a:t>
            </a:r>
            <a:r>
              <a:rPr dirty="0"/>
              <a:t>平面上有 n 个点，求一个能覆盖所有点的最小面积的矩形，输出矩形的面积和 四个顶点的坐标。</a:t>
            </a:r>
            <a:endParaRPr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5</a:t>
            </a:r>
            <a:r>
              <a:rPr lang="en-US" altLang="zh-CN" dirty="0"/>
              <a:t>e4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https://www.luogu.com.cn/problem/P3187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3.4 最小矩形覆盖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先求</a:t>
            </a:r>
            <a:r>
              <a:rPr lang="zh-CN" altLang="en-US" dirty="0"/>
              <a:t>凸包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性质：面积最小，一定卡到某条边（不会证明，</a:t>
            </a:r>
            <a:r>
              <a:rPr lang="zh-CN" altLang="en-US" dirty="0"/>
              <a:t>只能猜）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枚举凸包</a:t>
            </a:r>
            <a:r>
              <a:rPr lang="zh-CN" altLang="en-US" dirty="0"/>
              <a:t>上每条边，用类似四个方向的旋转卡壳做</a:t>
            </a:r>
            <a:r>
              <a:rPr lang="zh-CN" altLang="en-US" dirty="0"/>
              <a:t>就行了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概述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板子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例题</a:t>
            </a: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总结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en-US" altLang="zh-CN" dirty="0">
                <a:sym typeface="+mn-ea"/>
              </a:rPr>
              <a:t>2020ICPC沈阳 A题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</a:t>
            </a:r>
            <a:r>
              <a:rPr dirty="0"/>
              <a:t>给定两条线段，求</a:t>
            </a:r>
            <a:r>
              <a:rPr lang="zh-CN" dirty="0"/>
              <a:t>到</a:t>
            </a:r>
            <a:r>
              <a:rPr dirty="0"/>
              <a:t>这两条线段距离相等点集的面积。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https://codeforces.com/gym/103202/problem/A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2020ICPC沈阳 A题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分类讨论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</a:t>
            </a:r>
            <a:r>
              <a:rPr lang="en-US" altLang="zh-CN" dirty="0">
                <a:sym typeface="+mn-ea"/>
              </a:rPr>
              <a:t>简单多边形内最长线段</a:t>
            </a:r>
            <a:endParaRPr lang="en-US" altLang="zh-CN"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题意：给一个 n 个点的简单多边形，求简单多边形内的最长线段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200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https://codeforces.com/gym/101471</a:t>
            </a:r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3.6 简单多边形内最长线段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添加约束：</a:t>
            </a:r>
            <a:r>
              <a:rPr lang="zh-CN" altLang="en-US" dirty="0">
                <a:sym typeface="+mn-ea"/>
              </a:rPr>
              <a:t>任意一条最长线段一定卡在两个</a:t>
            </a:r>
            <a:r>
              <a:rPr lang="zh-CN" altLang="en-US" dirty="0">
                <a:sym typeface="+mn-ea"/>
              </a:rPr>
              <a:t>端点上</a:t>
            </a:r>
            <a:endParaRPr lang="zh-CN" altLang="en-US" dirty="0">
              <a:sym typeface="+mn-ea"/>
            </a:endParaRPr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O(n^2) </a:t>
            </a:r>
            <a:r>
              <a:rPr lang="zh-CN" altLang="en-US" dirty="0"/>
              <a:t>枚举两个端点，判断线段是否完全在多边形</a:t>
            </a:r>
            <a:r>
              <a:rPr lang="zh-CN" altLang="en-US" dirty="0"/>
              <a:t>内部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重点：共线等边界</a:t>
            </a:r>
            <a:r>
              <a:rPr lang="zh-CN" altLang="en-US" dirty="0"/>
              <a:t>条件！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A Colourful Prospect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题意：给定 n 个圆，求这些圆划分出了几个平面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3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https://codeforces.com/contest/933/problem/C</a:t>
            </a:r>
            <a:endParaRPr lang="en-US" altLang="zh-C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3.7 A Colourful Prospect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平面个数很难求，通常使用欧拉公式，转化为求点个数和边个数。</a:t>
            </a:r>
            <a:r>
              <a:rPr lang="en-US" altLang="zh-CN" dirty="0"/>
              <a:t>( V - E + F = 1 + C )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点个数，边个数，用类似指针的方法</a:t>
            </a:r>
            <a:r>
              <a:rPr lang="zh-CN" altLang="en-US" dirty="0"/>
              <a:t>搞一下就能求</a:t>
            </a:r>
            <a:r>
              <a:rPr lang="zh-CN" altLang="en-US" dirty="0"/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2023杭电多校第10场 Fences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题意：给定 n 个点，指定其中的第 k 个点为特殊点。要求用一系列栅栏把所有点围起来，并且保证特殊点在栅栏上。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n &lt;= 2e5</a:t>
            </a:r>
            <a:endParaRPr lang="en-US" altLang="zh-CN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altLang="zh-CN" dirty="0"/>
              <a:t>https://acm.hdu.edu.cn/showproblem.php?pid=7388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3.8 2023杭电多校第10场 Fences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题解：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①</a:t>
            </a:r>
            <a:r>
              <a:rPr lang="en-US" altLang="zh-CN" dirty="0"/>
              <a:t> </a:t>
            </a:r>
            <a:r>
              <a:rPr lang="zh-CN" altLang="en-US" dirty="0"/>
              <a:t>先求凸包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②</a:t>
            </a:r>
            <a:r>
              <a:rPr lang="en-US" altLang="zh-CN" dirty="0"/>
              <a:t> </a:t>
            </a:r>
            <a:r>
              <a:rPr lang="zh-CN" altLang="en-US" dirty="0"/>
              <a:t>答案显然只能拆掉凸包上的一个边，然后凹进去连到特殊点。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③</a:t>
            </a:r>
            <a:r>
              <a:rPr lang="en-US" altLang="zh-CN" dirty="0"/>
              <a:t> </a:t>
            </a:r>
            <a:r>
              <a:rPr lang="zh-CN" altLang="en-US" dirty="0"/>
              <a:t>更进一步，答案显然由三个凸壳</a:t>
            </a:r>
            <a:r>
              <a:rPr lang="zh-CN" altLang="en-US" dirty="0"/>
              <a:t>组成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④</a:t>
            </a:r>
            <a:r>
              <a:rPr lang="en-US" altLang="zh-CN" dirty="0"/>
              <a:t> O(n) </a:t>
            </a:r>
            <a:r>
              <a:rPr lang="zh-CN" altLang="en-US" dirty="0"/>
              <a:t>枚举每条边，再</a:t>
            </a:r>
            <a:r>
              <a:rPr lang="en-US" altLang="zh-CN" dirty="0"/>
              <a:t> O(i) </a:t>
            </a:r>
            <a:r>
              <a:rPr lang="zh-CN" altLang="en-US" dirty="0"/>
              <a:t>枚举这条边和特殊点组成的三角形内的每个点，左扫一遍，右扫一遍，求出两个凸壳，再</a:t>
            </a:r>
            <a:r>
              <a:rPr lang="en-US" altLang="zh-CN" dirty="0"/>
              <a:t> O(i) </a:t>
            </a:r>
            <a:r>
              <a:rPr lang="zh-CN" altLang="en-US" dirty="0"/>
              <a:t>枚举凸壳分界点。均摊一下，复杂度为</a:t>
            </a:r>
            <a:r>
              <a:rPr lang="en-US" altLang="zh-CN" dirty="0"/>
              <a:t> O(n)</a:t>
            </a:r>
            <a:endParaRPr lang="en-US" altLang="zh-C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例题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例题讲完啦！</a:t>
            </a:r>
            <a:endParaRPr lang="zh-CN" altLang="en-US" dirty="0"/>
          </a:p>
          <a:p>
            <a:pPr marL="0"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zh-CN" altLang="en-US" dirty="0"/>
              <a:t>如果还有细节没理解，可以</a:t>
            </a:r>
            <a:r>
              <a:rPr lang="zh-CN" altLang="en-US" dirty="0"/>
              <a:t>直接问我，或者直接去</a:t>
            </a:r>
            <a:r>
              <a:rPr lang="en-US" altLang="zh-CN" dirty="0"/>
              <a:t>Github</a:t>
            </a:r>
            <a:r>
              <a:rPr lang="zh-CN" altLang="en-US" dirty="0"/>
              <a:t>看代码。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 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75" y="2428875"/>
            <a:ext cx="2000250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参考杜老师的计算几何</a:t>
            </a:r>
            <a:r>
              <a:rPr lang="zh-CN" altLang="en-US" dirty="0"/>
              <a:t>课程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295400" y="594359"/>
            <a:ext cx="9847545" cy="3015616"/>
          </a:xfrm>
        </p:spPr>
        <p:txBody>
          <a:bodyPr>
            <a:normAutofit/>
          </a:bodyPr>
          <a:lstStyle/>
          <a:p>
            <a:r>
              <a:rPr lang="en-US" altLang="zh-CN" sz="6600" dirty="0"/>
              <a:t>Thanks for listening</a:t>
            </a:r>
            <a:endParaRPr lang="zh-CN" altLang="en-US" sz="66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288990" y="3609975"/>
            <a:ext cx="346031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5495926"/>
            <a:ext cx="1362074" cy="13620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参考杜老师的计算几何</a:t>
            </a:r>
            <a:r>
              <a:rPr lang="zh-CN" altLang="en-US" dirty="0"/>
              <a:t>课程</a:t>
            </a: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现在已经停售</a:t>
            </a:r>
            <a:r>
              <a:rPr lang="zh-CN" altLang="en-US" dirty="0"/>
              <a:t>了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计算几何</a:t>
            </a: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点、线段、</a:t>
            </a:r>
            <a:r>
              <a:rPr lang="zh-CN" altLang="en-US" dirty="0"/>
              <a:t>极角</a:t>
            </a: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多边形</a:t>
            </a:r>
            <a:endParaRPr lang="zh-CN" altLang="en-US" dirty="0"/>
          </a:p>
          <a:p>
            <a:pPr lvl="1">
              <a:buFont typeface="Wingdings" panose="05000000000000000000" charset="0"/>
              <a:buChar char="l"/>
            </a:pPr>
            <a:r>
              <a:rPr lang="en-US" altLang="zh-CN" dirty="0"/>
              <a:t> </a:t>
            </a:r>
            <a:r>
              <a:rPr lang="zh-CN" altLang="en-US" dirty="0"/>
              <a:t>圆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“XCPC</a:t>
            </a:r>
            <a:r>
              <a:rPr lang="zh-CN" altLang="en-US" dirty="0"/>
              <a:t>中的计算几何偏</a:t>
            </a:r>
            <a:r>
              <a:rPr lang="en-US" altLang="zh-CN" dirty="0"/>
              <a:t> </a:t>
            </a:r>
            <a:r>
              <a:rPr lang="zh-CN" altLang="en-US" b="1" dirty="0"/>
              <a:t>模拟题</a:t>
            </a:r>
            <a:r>
              <a:rPr lang="en-US" altLang="zh-CN" dirty="0"/>
              <a:t>”</a:t>
            </a:r>
            <a:endParaRPr lang="en-US" altLang="zh-CN" dirty="0"/>
          </a:p>
          <a:p>
            <a:pPr>
              <a:buFont typeface="Wingdings" panose="05000000000000000000" charset="0"/>
              <a:buChar char="l"/>
            </a:pPr>
            <a:r>
              <a:rPr lang="en-US" altLang="zh-CN" dirty="0"/>
              <a:t> “铜牌题银牌题的计算几何，通过人数比</a:t>
            </a:r>
            <a:r>
              <a:rPr lang="zh-CN" altLang="en-US" dirty="0"/>
              <a:t>同</a:t>
            </a:r>
            <a:r>
              <a:rPr lang="en-US" altLang="zh-CN" dirty="0"/>
              <a:t>难度题目少很多。”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概述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dirty="0"/>
              <a:t> </a:t>
            </a:r>
            <a:r>
              <a:rPr dirty="0"/>
              <a:t>本次课程以 </a:t>
            </a:r>
            <a:r>
              <a:rPr b="1" dirty="0"/>
              <a:t>板子</a:t>
            </a:r>
            <a:r>
              <a:rPr lang="en-US" dirty="0"/>
              <a:t> </a:t>
            </a:r>
            <a:r>
              <a:rPr dirty="0"/>
              <a:t>为核心，</a:t>
            </a:r>
            <a:r>
              <a:rPr b="1" dirty="0"/>
              <a:t>例题</a:t>
            </a:r>
            <a:r>
              <a:rPr dirty="0"/>
              <a:t> 为辅。</a:t>
            </a:r>
            <a:endParaRPr dirty="0"/>
          </a:p>
          <a:p>
            <a:pPr lvl="1">
              <a:buFont typeface="Wingdings" panose="05000000000000000000" charset="0"/>
              <a:buChar char="l"/>
            </a:pPr>
            <a:r>
              <a:rPr sz="2400" dirty="0"/>
              <a:t> </a:t>
            </a:r>
            <a:r>
              <a:rPr dirty="0"/>
              <a:t>节奏会比较快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板子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dirty="0"/>
              <a:t> </a:t>
            </a:r>
            <a:r>
              <a:rPr dirty="0">
                <a:hlinkClick r:id="rId1" tooltip="" action="ppaction://hlinkfile"/>
              </a:rPr>
              <a:t>YXHXianYu - 计算几何板子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板子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979084"/>
            <a:ext cx="10058400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charset="0"/>
              <a:buChar char="l"/>
            </a:pPr>
            <a:r>
              <a:rPr lang="en-US" dirty="0"/>
              <a:t> </a:t>
            </a:r>
            <a:r>
              <a:rPr dirty="0">
                <a:hlinkClick r:id="rId1" action="ppaction://hlinkfile"/>
              </a:rPr>
              <a:t>YXHXianYu - 计算几何板子</a:t>
            </a:r>
            <a:endParaRPr dirty="0">
              <a:hlinkClick r:id="rId1" action="ppaction://hlinkfile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dirty="0"/>
              <a:t> 默认：vector，1-index，逆时针为正</a:t>
            </a:r>
            <a:endParaRPr lang="en-US" dirty="0"/>
          </a:p>
          <a:p>
            <a:pPr>
              <a:buFont typeface="Wingdings" panose="05000000000000000000" charset="0"/>
              <a:buChar char="l"/>
            </a:pPr>
            <a:r>
              <a:rPr lang="en-US" dirty="0"/>
              <a:t> 肯定</a:t>
            </a:r>
            <a:r>
              <a:rPr lang="zh-CN" altLang="en-US" dirty="0"/>
              <a:t>需要整一份</a:t>
            </a:r>
            <a:r>
              <a:rPr lang="en-US" dirty="0"/>
              <a:t>自己的板子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2384804F-3998-4D57-9195-F3826E402611-1">
      <extobjdata type="2384804F-3998-4D57-9195-F3826E402611" data="ewoJIkltZ1NldHRpbmdKc29uIiA6ICJ7XCJoZWlnaHRcIjoxNS4xNzg1NzE0Mjg1NzE0MjcsXCJ3aWR0aFwiOjQ4LjIxNDI4NTcxNDI4NTcxfSIsCgkiTGF0ZXgiIDogImFfaSA9IGsiLAoJIkxhdGV4SW1nQmFzZTY0IiA6ICJQSE4yWnlCNGJXeHVjejBpYUhSMGNEb3ZMM2QzZHk1M015NXZjbWN2TWpBd01DOXpkbWNpSUhkcFpIUm9QU0kyTGpFek1tVjRJaUJvWldsbmFIUTlJakV1T1RJM1pYZ2lJSEp2YkdVOUltbHRaeUlnWm05amRYTmhZbXhsUFNKbVlXeHpaU0lnZG1sbGQwSnZlRDBpTUNBdE5qazBJREkzTVRBdU5TQTROVEV1T0NJZ2VHMXNibk02ZUd4cGJtczlJbWgwZEhBNkx5OTNkM2N1ZHpNdWIzSm5MekU1T1RrdmVHeHBibXNpSUdGeWFXRXRhR2xrWkdWdVBTSjBjblZsSWlCemRIbHNaVDBpZG1WeWRHbGpZV3d0WVd4cFoyNDZJQzB3TGpNMU4yVjRPeUJ0WVhndGQybGtkR2c2SURrNEpUc2lQanhrWldaelBqeHdZWFJvSUdsa1BTSk5TbGd0TVRR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h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OQzFVUlZndFNTMHhSRFExT0NJZ1pEMGlUVEV5TVNBMk5EZFJNVEl4SURZMU55QXhNalVnTmpjd1ZERXpOeUEyT0ROUk1UTTRJRFk0TXlBeU1Ea2dOamc0VkRJNE1pQTJPVFJSTWprMElEWTVOQ0F5T1RRZ05qZzJVVEk1TkNBMk56a2dNalEwSURRM04xRXhPVFFnTWpjNUlERTVOQ0F5TnpKUk1qRXpJREk0TWlBeU1qTWdNamt4VVRJME55QXpNRGtnTWpreUlETTFORlF6TmpJZ05ERTFVVFF3TWlBME5ESWdORE00SURRME1sRTBOamdnTkRReUlEUTROU0EwTWpOVU5UQXpJRE0yT1ZFMU1ETWdNelEwSURRNU5pQXpNamRVTkRjM0lETXdNbFEwTlRZZ01qa3hWRFF6T0NBeU9EaFJOREU0SURJNE9DQTBNRFlnTWprNVZETTVOQ0F6TWpoUk16azBJRE0xTXlBME1UQWdNelk1VkRRME1pQXpPVEJNTkRVNElETTVNMUUwTkRZZ05EQTFJRFF6TkNBME1EVklORE13VVRNNU9DQTBNRElnTXpZM0lETTRNRlF5T1RRZ016RTJWREl5T0NBeU5UVlJNak13SURJMU5DQXlORE1nTWpVeVZESTJOeUF5TkRaVU1qa3pJREl6T0ZRek1qQWdNakkwVkRNME1pQXlNRFpVTXpVNUlERTRNRlF6TmpVZ01UUTNVVE0yTlNBeE16QWdNell3SURFd05sUXpOVFFnTmpaUk16VTBJREkySURNNE1TQXlObEUwTWprZ01qWWdORFU1SURFME5WRTBOakVnTVRVeklEUTNPU0F4TlROSU5EZ3pVVFE1T1NBeE5UTWdORGs1SURFME5GRTBPVGtnTVRNNUlEUTVOaUF4TXpCUk5EVTFJQzB4TVNBek56Z2dMVEV4VVRNek15QXRNVEVnTXpBMUlERTFWREkzTnlBNU1GRXlOemNnTVRBNElESTRNQ0F4TWpGVU1qZ3pJREUwTlZFeU9ETWdNVFkzSURJMk9TQXhPRE5VTWpNMElESXdObFF5TURBZ01qRTNWREU0TWlBeU1qQklNVGd3VVRFMk9DQXhOemdnTVRVNUlERXpPVlF4TkRVZ09ERlVNVE0ySURRMFZERXlPU0F5TUZReE1qSWdOMVF4TVRFZ0xUSlJPVGdnTFRFeElEZ3pJQzB4TVZFMk5pQXRNVEVnTlRjZ0xURlVORGdnTVRaUk5EZ2dNallnT0RVZ01UYzJWREUxT0NBME56Rk1NVGsxSURZeE5sRXhPVFlnTmpJNUlERTRPQ0EyTXpKVU1UUTVJRFl6TjBneE5EUlJNVE0wSURZek55QXhNekVnTmpNM1ZERXlOQ0EyTkRCVU1USXhJRFkw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kZJaUI0YkdsdWF6cG9jbVZtUFNJalRVcFlMVEUwTFZSRldDMUpMVEZFTkRSRklpOCtQQzluUGp4bklHUmhkR0V0Ylcxc0xXNXZaR1U5SW0xcElpQjBjbUZ1YzJadmNtMDlJblJ5WVc1emJHRjBaU2cxTmpJc0xURTFNQ2tnYzJOaGJHVW9NQzQzTURjcElqNDhkWE5sSUdSaGRHRXRZejBpTVVRME5UWWlJSGhzYVc1ck9taHlaV1k5SWlOTlNsZ3RNVFF0VkVWWUxVa3RNVVEwTlRZaUx6NDhMMmMrUEM5blBqeG5JR1JoZEdFdGJXMXNMVzV2WkdVOUltMXZJaUIwY21GdWMyWnZjbTA5SW5SeVlXNXpiR0YwWlNneE1UTXpMamNzTUNraVBqeDFjMlVnWkdGMFlTMWpQU0l6UkNJZ2VHeHBibXM2YUhKbFpqMGlJMDFLV0MweE5DMVVSVmd0VGkwelJDSXZQand2Wno0OFp5QmtZWFJoTFcxdGJDMXViMlJsUFNKdGFTSWdkSEpoYm5ObWIzSnRQU0owY21GdWMyeGhkR1VvTWpFNE9TNDFMREFwSWo0OGRYTmxJR1JoZEdFdFl6MGlNVVEwTlRnaUlIaHNhVzVyT21oeVpXWTlJaU5OU2xndE1UUXRWRVZZTFVrdE1VUTBOVGdpTHo0OEwyYytQQzluUGp3dlp6NDhMM04yWno0PSIsCgkiUmVhbFZpZXdTaXplSnNvbiIgOiAie1wiaGVpZ2h0XCI6MzAzLFwid2lkdGhcIjo5NjR9Igp9Cg=="/>
    </extobj>
    <extobj name="2384804F-3998-4D57-9195-F3826E402611-2">
      <extobjdata type="2384804F-3998-4D57-9195-F3826E402611" data="ewoJIkltZ1NldHRpbmdKc29uIiA6ICJ7XCJoZWlnaHRcIjoxNy44NTcxNDI4NTcxNDI4NTQsXCJ3aWR0aFwiOjI1Ny4xNDI4NTcxNDI4NTcxfSIsCgkiTGF0ZXgiIDogIlNfe0wsLi4uUn0gPSBhX0wgXFwgK1xcICBhX3tMKzF9IFxcICtcXCAgLi4uIFxcICtcXCAgYV9SIiwKCSJMYXRleEltZ0Jhc2U2NCIgOiAiUEhOMlp5QjRiV3h1Y3owaWFIUjBjRG92TDNkM2R5NTNNeTV2Y21jdk1qQXdNQzl6ZG1jaUlIZHBaSFJvUFNJek1pNDVOelZsZUNJZ2FHVnBaMmgwUFNJeUxqSTBOV1Y0SWlCeWIyeGxQU0pwYldjaUlHWnZZM1Z6WVdKc1pUMGlabUZzYzJVaUlIWnBaWGRDYjNnOUlqQWdMVGN3TlNBeE5EVTNOQzQ1SURrNU1pNHlJaUI0Yld4dWN6cDRiR2x1YXowaWFIUjBjRG92TDNkM2R5NTNNeTV2Y21jdk1UazVPUzk0YkdsdWF5SWdZWEpwWVMxb2FXUmtaVzQ5SW5SeWRXVWlJSE4wZVd4bFBTSjJaWEowYVdOaGJDMWhiR2xuYmpvZ0xUQXVOalZsZURzZ2JXRjRMWGRwWkhSb09pQTVPQ1U3SWo0OFpHVm1jejQ4Y0dGMGFDQnBaRDBpVFVwWUxURXpN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Fek1TMVVSVmd0U1MweFJEUXpSaUlnWkQwaVRUSXlPQ0EyTXpkUk1UazBJRFl6TnlBeE9USWdOalF4VVRFNU1TQTJORE1nTVRreElEWTBPVkV4T1RFZ05qY3pJREl3TWlBMk9ESlJNakEwSURZNE15QXlNVGNnTmpnelVUSTNNU0EyT0RBZ016UTBJRFk0TUZFME9EVWdOamd3SURVd05pQTJPRE5JTlRFNFVUVXlOQ0EyTnpjZ05USTBJRFkzTkZRMU1qSWdOalUyVVRVeE55QTJOREVnTlRFeklEWXpOMGcwTnpWUk5EQTJJRFl6TmlBek9UUWdOakk0VVRNNE55QTJNalFnTXpnd0lEWXdNRlF6TVRNZ016TTJVVEk1TnlBeU56RWdNamM1SURFNU9GUXlOVElnT0RoTU1qUXpJRFV5VVRJME15QTBPQ0F5TlRJZ05EaFVNekV4SURRMlNETXlPRkV6TmpBZ05EWWdNemM1SURRM1ZEUXlPQ0ExTkZRME56Z2dOekpVTlRJeUlERXdObFExTmpRZ01UWXhVVFU0TUNBeE9URWdOVGswSURJeU9GUTJNVEVnTWpjd1VUWXhOaUF5TnpNZ05qSTRJREkzTTBnMk5ERlJOalEzSURJMk5DQTJORGNnTWpZeVZEWXlOeUF5TUROVU5UZ3pJRGd6VkRVMU55QTVVVFUxTlNBMElEVTFNeUF6VkRVek55QXdWRFE1TkNBdE1WRTBPRE1nTFRFZ05ERTRJQzB4VkRJNU5DQXdTREV4TmxFek1pQXdJRE15SURFd1VUTXlJREUzSURNMElESTBVVE01SURReklEUTBJRFExVVRRNElEUTJJRFU1SURRMlNEWTFVVGt5SURRMklERXlOU0EwT1ZFeE16a2dOVElnTVRRMElEWXhVVEUwTnlBMk5TQXlNVFlnTXpNNVZESTROU0EyTWpoUk1qZzFJRFl6TlNBeU1qZ2dOak0zV2lJdlBqeHdZWFJvSUdsa1BTSk5TbGd0TVRNeE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VRNeExWUkZXQzFPTFRKRklpQmtQU0pOTnpnZ05qQlJOemdnT0RRZ09UVWdNVEF5VkRFek9DQXhNakJSTVRZeUlERXlNQ0F4T0RBZ01UQTBWREU1T1NBMk1WRXhPVGtnTXpZZ01UZ3lJREU0VkRFek9TQXdWRGsySURFM1ZEYzRJRFl3V2lJdlBqeHdZWFJvSUdsa1BTSk5TbGd0TVRNeExWUkZXQzFKTFRGRU5EUTFJaUJrUFNKTk1qTXdJRFl6TjFFeU1ETWdOak0zSURFNU9DQTJNemhVTVRreklEWTBPVkV4T1RNZ05qYzJJREl3TkNBMk9ESlJNakEySURZNE15QXpOemdnTmpnelVUVTFNQ0EyT0RJZ05UWTBJRFk0TUZFMk1qQWdOamN5SURZMU9DQTJOVEpVTnpFeUlEWXdObFEzTXpNZ05UWXpWRGN6T1NBMU1qbFJOek01SURRNE5DQTNNVEFnTkRRMVZEWTBNeUF6T0RWVU5UYzJJRE0xTVZRMU16Z2dNek00VERVME5TQXpNek5STmpFeUlESTVOU0EyTVRJZ01qSXpVVFl4TWlBeU1USWdOakEzSURFMk1sUTJNRElnT0RCV056RlJOakF5SURVeklEWXdNeUEwTTFRMk1UUWdNalZVTmpRd0lERTJVVFkyT0NBeE5pQTJPRFlnTXpoVU56RXlJRGcxVVRjeE55QTVPU0EzTWpBZ01UQXlWRGN6TlNBeE1EVlJOelUxSURFd05TQTNOVFVnT1ROUk56VTFJRGMxSURjek1TQXpObEUyT1RNZ0xUSXhJRFkwTVNBdE1qRklOak15VVRVM01TQXRNakVnTlRNeElEUlVORGczSURneVVUUTROeUF4TURrZ05UQXlJREUyTmxRMU1UY2dNak01VVRVeE55QXlPVEFnTkRjMElETXhNMUUwTlRrZ016SXdJRFEwT1NBek1qRlVNemM0SURNeU0wZ3pNRGxNTWpjM0lERTVNMUV5TkRRZ05qRWdNalEwSURVNVVUSTBOQ0ExTlNBeU5EVWdOVFJVTWpVeUlEVXdWREkyT1NBME9GUXpNRElnTkRaSU16TXpVVE16T1NBek9DQXpNemtnTXpkVU16TTJJREU1VVRNek1pQTJJRE15TmlBd1NETXhNVkV5TnpVZ01pQXhPREFnTWxFeE5EWWdNaUF4TVRjZ01sUTNNU0F5VkRVd0lERlJNek1nTVNBek15QXhNRkV6TXlBeE1pQXpOaUF5TkZFME1TQTBNeUEwTmlBME5WRTFNQ0EwTmlBMk1TQTBOa2cyTjFFNU5DQTBOaUF4TWpjZ05EbFJNVFF4SURVeUlERTBOaUEyTVZFeE5Ea2dOalVnTWpFNElETXpPVlF5T0RjZ05qSTRVVEk0TnlBMk16VWdNak13SURZek4xcE5Oak13SURVMU5GRTJNekFnTlRnMklEWXdPU0EyTURoVU5USXpJRFl6TmxFMU1qRWdOak0ySURVd01DQTJNelpVTkRZeUlEWXpOMGcwTkRCUk16a3pJRFl6TnlBek9EWWdOakkzVVRNNE5TQTJNalFnTXpVeUlEUTVORlF6TVRrZ016WXhVVE14T1NBek5qQWdNemc0SURNMk1GRTBOallnTXpZeElEUTVNaUF6TmpkUk5UVTJJRE0zTnlBMU9USWdOREkyVVRZd09DQTBORGtnTmpFNUlEUTRObFEyTXpBZ05UVTBXaUl2UGp4d1lYUm9JR2xrUFNKTlNsZ3RNVE14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VRNe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E14TFZSRldDMU9MVUV3SWlCa1BTSWlMejQ4Y0dGMGFDQnBaRDBpVFVwWUxURXpNUz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E16R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EWWlJSGhzYVc1ck9taHlaV1k5SWlOTlNsZ3RNVE14TFZSRldDMUpMVEZFTkRRMklpOCtQQzluUGp4bklHUmhkR0V0Ylcxc0xXNXZaR1U5SWxSbFdFRjBiMjBpSUhSeVlXNXpabTl5YlQwaWRISmhibk5zWVhSbEtEWTBOaXd0TVRVd0tTQnpZMkZzWlNnd0xqY3dOeWtpSUdSaGRHRXRiV3A0TFhSbGVHTnNZWE56UFNKUFVrUWlQanhuSUdSaGRHRXRiVzFzTFc1dlpHVTlJbTFwSWo0OGRYTmxJR1JoZEdFdFl6MGlNVVEwTTBZaUlIaHNhVzVyT21oeVpXWTlJaU5OU2xndE1UTXhMVlJGV0MxSkxURkVORE5HSWk4K1BDOW5QanhuSUdSaGRHRXRiVzFzTFc1dlpHVTlJbTF2SWlCMGNtRnVjMlp2Y20wOUluUnlZVzV6YkdGMFpTZzJPREVzTUNraVBqeDFjMlVnWkdGMFlTMWpQU0l5UXlJZ2VHeHBibXM2YUhKbFpqMGlJMDFLV0MweE16RXRWRVZZTFU0dE1rTWlMejQ4TDJjK1BHY2daR0YwWVMxdGJXd3RibTlrWlQwaWJXOGlJSFJ5WVc1elptOXliVDBpZEhKaGJuTnNZWFJsS0RrMU9Td3dLU0krUEhWelpTQmtZWFJoTFdNOUlqSkZJaUI0YkdsdWF6cG9jbVZtUFNJalRVcFlMVEV6TVMxVVJWZ3RUaTB5UlNJdlBqd3ZaejQ4WnlCa1lYUmhMVzF0YkMxdWIyUmxQU0p0YnlJZ2RISmhibk5tYjNKdFBTSjBjbUZ1YzJ4aGRHVW9NVEl6Tnl3d0tTSStQSFZ6WlNCa1lYUmhMV005SWpKRklpQjRiR2x1YXpwb2NtVm1QU0lqVFVwWUxURXpNUzFVUlZndFRpMHlSU0l2UGp3dlp6NDhaeUJrWVhSaExXMXRiQzF1YjJSbFBTSnRieUlnZEhKaGJuTm1iM0p0UFNKMGNtRnVjMnhoZEdVb01UVXhOU3d3S1NJK1BIVnpaU0JrWVhSaExXTTlJakpGSWlCNGJHbHVhenBvY21WbVBTSWpUVXBZTFRFek1TMVVSVmd0VGkweVJTSXZQand2Wno0OFp5QmtZWFJoTFcxdGJDMXViMlJsUFNKdGFTSWdkSEpoYm5ObWIzSnRQU0owY21GdWMyeGhkR1VvTVRjNU15d3dLU0krUEhWelpTQmtZWFJoTFdNOUlqRkVORFExSWlCNGJHbHVhenBvY21WbVBTSWpUVXBZTFRFek1TMVVSVmd0U1MweFJEUTBOU0l2UGp3dlp6NDhMMmMrUEM5blBqeG5JR1JoZEdFdGJXMXNMVzV2WkdVOUltMXZJaUIwY21GdWMyWnZjbTA5SW5SeVlXNXpiR0YwWlNneU56YzRMak1zTUNraVBqeDFjMlVnWkdGMFlTMWpQU0l6UkNJZ2VHeHBibXM2YUhKbFpqMGlJMDFLV0MweE16RXRWRVZZTFU0dE0wUWlMejQ4TDJjK1BHY2daR0YwWVMxdGJXd3RibTlrWlQwaWJYTjFZaUlnZEhKaGJuTm1iM0p0UFNKMGNtRnVjMnhoZEdVb016Z3pOQzR4TERBcElqNDhaeUJrWVhSaExXMXRiQzF1YjJSbFBTSnRhU0krUEhWelpTQmtZWFJoTFdNOUlqRkVORFJGSWlCNGJHbHVhenBvY21WbVBTSWpUVXBZTFRFek1TMVVSVmd0U1MweFJEUTBSU0l2UGp3dlp6NDhaeUJrWVhSaExXMXRiQzF1YjJSbFBTSnRhU0lnZEhKaGJuTm1iM0p0UFNKMGNtRnVjMnhoZEdVb05UWXlMQzB4TlRBcElITmpZV3hsS0RBdU56QTNLU0krUEhWelpTQmtZWFJoTFdNOUlqRkVORE5HSWlCNGJHbHVhenBvY21WbVBTSWpUVXBZTFRFek1TMVVSVmd0U1MweFJEUXpSaUl2UGp3dlp6NDhMMmMrUEdjZ1pHRjBZUzF0Yld3dGJtOWtaVDBpYlhSbGVIUWlJSFJ5WVc1elptOXliVDBpZEhKaGJuTnNZWFJsS0RRNU1qY3VOaXd3S1NJK1BIVnpaU0JrWVhSaExXTTlJa0V3SWlCNGJHbHVhenBvY21WbVBTSWpUVXBZTFRFek1TMVVSVmd0VGkxQk1DSXZQand2Wno0OFp5QmtZWFJoTFcxdGJDMXViMlJsUFNKdGJ5SWdkSEpoYm5ObWIzSnRQU0owY21GdWMyeGhkR1VvTlRNNU9TNDVMREFwSWo0OGRYTmxJR1JoZEdFdFl6MGlNa0lpSUhoc2FXNXJPbWh5WldZOUlpTk5TbGd0TVRNeExWUkZXQzFPTFRKQ0lpOCtQQzluUGp4bklHUmhkR0V0Ylcxc0xXNXZaR1U5SW0xMFpYaDBJaUIwY21GdWMyWnZjbTA5SW5SeVlXNXpiR0YwWlNnMk5EQXdMakVzTUNraVBqeDFjMlVnWkdGMFlTMWpQU0pCTUNJZ2VHeHBibXM2YUhKbFpqMGlJMDFLV0MweE16RXRWRVZZTFU0dFFUQWlMejQ4TDJjK1BHY2daR0YwWVMxdGJXd3RibTlrWlQwaWJYTjFZaUlnZEhKaGJuTm1iM0p0UFNKMGNtRnVjMnhoZEdVb05qWTFNQzR4TERBcElqNDhaeUJrWVhSaExXMXRiQzF1YjJSbFBTSnRhU0krUEhWelpTQmtZWFJoTFdNOUlqRkVORFJGSWlCNGJHbHVhenBvY21WbVBTSWpUVXBZTFRFek1TMVVSVmd0U1MweFJEUTBSU0l2UGp3dlp6NDhaeUJrWVhSaExXMXRiQzF1YjJSbFBTSlVaVmhCZEc5dElpQjBjbUZ1YzJadmNtMDlJblJ5WVc1emJHRjBaU2cxTmpJc0xURTFNQ2tnYzJOaGJHVW9NQzQzTURjcElpQmtZWFJoTFcxcWVDMTBaWGhqYkdGemN6MGlUMUpFSWo0OFp5QmtZWFJoTFcxdGJDMXViMlJsUFNKdGFTSStQSFZ6WlNCa1lYUmhMV005SWpGRU5ETkdJaUI0YkdsdWF6cG9jbVZtUFNJalRVcFlMVEV6TVMxVVJWZ3RTUzB4UkRRelJpSXZQand2Wno0OFp5QmtZWFJoTFcxdGJDMXViMlJsUFNKdGJ5SWdkSEpoYm5ObWIzSnRQU0owY21GdWMyeGhkR1VvTmpneExEQXBJajQ4ZFhObElHUmhkR0V0WXowaU1rSWlJSGhzYVc1ck9taHlaV1k5SWlOTlNsZ3RNVE14TFZSRldDMU9MVEpDSWk4K1BDOW5QanhuSUdSaGRHRXRiVzFzTFc1dlpHVTlJbTF1SWlCMGNtRnVjMlp2Y20wOUluUnlZVzV6YkdGMFpTZ3hORFU1TERBcElqNDhkWE5sSUdSaGRHRXRZejBpTXpFaUlIaHNhVzVyT21oeVpXWTlJaU5OU2xndE1UTXhMVlJGV0MxT0xUTXhJaTgrUEM5blBqd3ZaejQ4TDJjK1BHY2daR0YwWVMxdGJXd3RibTlrWlQwaWJYUmxlSFFpSUhSeVlXNXpabTl5YlQwaWRISmhibk5zWVhSbEtEZzJORGN1TXl3d0tTSStQSFZ6WlNCa1lYUmhMV005SWtFd0lpQjRiR2x1YXpwb2NtVm1QU0lqVFVwWUxURXpNUzFVUlZndFRpMUJNQ0l2UGp3dlp6NDhaeUJrWVhSaExXMXRiQzF1YjJSbFBTSnRieUlnZEhKaGJuTm1iM0p0UFNKMGNtRnVjMnhoZEdVb09URXhPUzQxTERBcElqNDhkWE5sSUdSaGRHRXRZejBpTWtJaUlIaHNhVzVyT21oeVpXWTlJaU5OU2xndE1UTXhMVlJGV0MxT0xUSkNJaTgrUEM5blBqeG5JR1JoZEdFdGJXMXNMVzV2WkdVOUltMTBaWGgwSWlCMGNtRnVjMlp2Y20wOUluUnlZVzV6YkdGMFpTZ3hNREV4T1M0M0xEQXBJajQ4ZFhObElHUmhkR0V0WXowaVFUQWlJSGhzYVc1ck9taHlaV1k5SWlOTlNsZ3RNVE14TFZSRldDMU9MVUV3SWk4K1BDOW5QanhuSUdSaGRHRXRiVzFzTFc1dlpHVTlJbTF2SWlCMGNtRnVjMlp2Y20wOUluUnlZVzV6YkdGMFpTZ3hNRE0yT1M0M0xEQXBJajQ4ZFhObElHUmhkR0V0WXowaU1rVWlJSGhzYVc1ck9taHlaV1k5SWlOTlNsZ3RNVE14TFZSRldDMU9MVEpGSWk4K1BDOW5QanhuSUdSaGRHRXRiVzFzTFc1dlpHVTlJbTF2SWlCMGNtRnVjMlp2Y20wOUluUnlZVzV6YkdGMFpTZ3hNRGd4TkM0MExEQXBJajQ4ZFhObElHUmhkR0V0WXowaU1rVWlJSGhzYVc1ck9taHlaV1k5SWlOTlNsZ3RNVE14TFZSRldDMU9MVEpGSWk4K1BDOW5QanhuSUdSaGRHRXRiVzFzTFc1dlpHVTlJbTF2SWlCMGNtRnVjMlp2Y20wOUluUnlZVzV6YkdGMFpTZ3hNVEkxT1M0eExEQXBJajQ4ZFhObElHUmhkR0V0WXowaU1rVWlJSGhzYVc1ck9taHlaV1k5SWlOTlNsZ3RNVE14TFZSRldDMU9MVEpGSWk4K1BDOW5QanhuSUdSaGRHRXRiVzFzTFc1dlpHVTlJbTEwWlhoMElpQjBjbUZ1YzJadmNtMDlJblJ5WVc1emJHRjBaU2d4TVRjd015NDNMREFwSWo0OGRYTmxJR1JoZEdFdFl6MGlRVEFpSUhoc2FXNXJPbWh5WldZOUlpTk5TbGd0TVRNeExWUkZXQzFPTFVFd0lpOCtQQzluUGp4bklHUmhkR0V0Ylcxc0xXNXZaR1U5SW0xdklpQjBjbUZ1YzJadmNtMDlJblJ5WVc1emJHRjBaU2d4TWpFM05pd3dLU0krUEhWelpTQmtZWFJoTFdNOUlqSkNJaUI0YkdsdWF6cG9jbVZtUFNJalRVcFlMVEV6TVMxVVJWZ3RUaTB5UWlJdlBqd3ZaejQ4WnlCa1lYUmhMVzF0YkMxdWIyUmxQU0p0ZEdWNGRDSWdkSEpoYm5ObWIzSnRQU0owY21GdWMyeGhkR1VvTVRNeE56WXVNaXd3S1NJK1BIVnpaU0JrWVhSaExXTTlJa0V3SWlCNGJHbHVhenBvY21WbVBTSWpUVXBZTFRFek1TMVVSVmd0VGkxQk1DSXZQand2Wno0OFp5QmtZWFJoTFcxdGJDMXViMlJsUFNKdGMzVmlJaUIwY21GdWMyWnZjbTA5SW5SeVlXNXpiR0YwWlNneE16UXlOaTR5TERBcElqNDhaeUJrWVhSaExXMXRiQzF1YjJSbFBTSnRhU0krUEhWelpTQmtZWFJoTFdNOUlqRkVORFJGSWlCNGJHbHVhenBvY21WbVBTSWpUVXBZTFRFek1TMVVSVmd0U1MweFJEUTBSU0l2UGp3dlp6NDhaeUJrWVhSaExXMXRiQzF1YjJSbFBTSnRhU0lnZEhKaGJuTm1iM0p0UFNKMGNtRnVjMnhoZEdVb05UWXlMQzB4TlRBcElITmpZV3hsS0RBdU56QTNLU0krUEhWelpTQmtZWFJoTFdNOUlqRkVORFExSWlCNGJHbHVhenBvY21WbVBTSWpUVXBZTFRFek1TMVVSVmd0U1MweFJEUTBOU0l2UGp3dlp6NDhMMmMrUEM5blBqd3ZaejQ4TDNOMlp6ND0iLAoJIlJlYWxWaWV3U2l6ZUpzb24iIDogIntcImhlaWdodFwiOjM1MCxcIndpZHRoXCI6NTE0M30iCn0K"/>
    </extobj>
    <extobj name="2384804F-3998-4D57-9195-F3826E402611-3">
      <extobjdata type="2384804F-3998-4D57-9195-F3826E402611" data="ewoJIkltZ1NldHRpbmdKc29uIiA6ICJ7XCJoZWlnaHRcIjoxMS42MDcxNDI4NTcxNDI4NTYsXCJ3aWR0aFwiOjk5LjEwNzE0Mjg1NzE0Mjg1fSIsCgkiTGF0ZXgiIDogImFfMSwgYV8yLCAuLi4sIGFfbiIsCgkiTGF0ZXhJbWdCYXNlNjQiIDogIlBITjJaeUI0Yld4dWN6MGlhSFIwY0RvdkwzZDNkeTUzTXk1dmNtY3ZNakF3TUM5emRtY2lJSGRwWkhSb1BTSXhNaTQzTldWNElpQm9aV2xuYUhROUlqRXVORE0zWlhnaUlISnZiR1U5SW1sdFp5SWdabTlqZFhOaFlteGxQU0ptWVd4elpTSWdkbWxsZDBKdmVEMGlNQ0F0TkRReElEVTJNelV1TkNBMk16VWlJSGh0Ykc1ek9uaHNhVzVyUFNKb2RIUndPaTh2ZDNkM0xuY3pMbTl5Wnk4eE9UazVMM2hzYVc1cklpQmhjbWxoTFdocFpHUmxiajBpZEhKMVpTSWdjM1I1YkdVOUluWmxjblJwWTJGc0xXRnNhV2R1T2lBdE1DNDBNemxsZURzZ2JXRjRMWGRwWkhSb09pQTVPQ1U3SWo0OFpHVm1jejQ4Y0dGMGFDQnBaRDBpVFVwWUxUVXh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lRF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O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DFNUzFVUlZndFRpMHpNaUlnWkQwaVRURXdPU0EwTWpsUk9ESWdOREk1SURZMklEUTBOMVExTUNBME9URlJOVEFnTlRZeUlERXdNeUEyTVRSVU1qTTFJRFkyTmxFek1qWWdOalkySURNNE55QTJNVEJVTkRRNUlEUTJOVkUwTkRrZ05ESXlJRFF5T1NBek9ETlVNemd4SURNeE5WUXpNREVnTWpReFVUSTJOU0F5TVRBZ01qQXhJREUwT1V3eE5ESWdPVE5NTWpFNElEa3lVVE0zTlNBNU1pQXpPRFVnT1RkUk16a3lJRGs1SURRd09TQXhPRFpXTVRnNVNEUTBPVll4T0RaUk5EUTRJREU0TXlBME16WWdPVFZVTkRJeElETldNRWcxTUZZeE9WWXpNVkUxTUNBek9DQTFOaUEwTmxRNE5pQTRNVkV4TVRVZ01URXpJREV6TmlBeE16ZFJNVFExSURFME55QXhOekFnTVRjMFZESXdOQ0F5TVRGVU1qTXpJREkwTkZReU5qRWdNamM0VkRJNE5DQXpNRGhVTXpBMUlETTBNRlF6TWpBZ016WTVWRE16TXlBME1ERlVNelF3SURRek1WUXpORE1nTkRZMFVUTTBNeUExTWpjZ016QTVJRFUzTTFReU1USWdOakU1VVRFM09TQTJNVGtnTVRVMElEWXdNbFF4TVRrZ05UWTVWREV3T1NBMU5UQlJNVEE1SURVME9TQXhNVFFnTlRRNVVURXpNaUExTkRrZ01UVXhJRFV6TlZReE56QWdORGc1VVRFM01DQTBOalFnTVRVMElEUTBOMVF4TURrZ05ESTVXaUl2UGp4d1lYUm9JR2xrUFNKTlNsZ3ROVEV0VkVWWUxVNHRNa1VpSUdROUlrMDNPQ0EyTUZFM09DQTROQ0E1TlNBeE1ESlVNVE00SURFeU1GRXhOaklnTVRJd0lERTRNQ0F4TURSVU1UazVJRFl4VVRFNU9TQXpOaUF4T0RJZ01UaFVNVE01SURCVU9UWWdNVGRVTnpnZ05qQmFJaTgrUEhCaGRHZ2dhV1E5SWsxS1dDMDFN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kZJaUI0YkdsdWF6cG9jbVZtUFNJalRVcFlMVFV4TFZSRldDMUpMVEZFTkRSRklpOCtQQzluUGp4bklHUmhkR0V0Ylcxc0xXNXZaR1U5SW0xdUlpQjBjbUZ1YzJadmNtMDlJblJ5WVc1emJHRjBaU2cxTmpJc0xURTFNQ2tnYzJOaGJHVW9NQzQzTURjcElqNDhkWE5sSUdSaGRHRXRZejBpTXpFaUlIaHNhVzVyT21oeVpXWTlJaU5OU2xndE5URXRWRVZZTFU0dE16RWlMejQ4TDJjK1BDOW5QanhuSUdSaGRHRXRiVzFzTFc1dlpHVTlJbTF2SWlCMGNtRnVjMlp2Y20wOUluUnlZVzV6YkdGMFpTZzVOalV1Tml3d0tTSStQSFZ6WlNCa1lYUmhMV005SWpKRElpQjRiR2x1YXpwb2NtVm1QU0lqVFVwWUxUVXhMVlJGV0MxT0xUSkRJaTgrUEM5blBqeG5JR1JoZEdFdGJXMXNMVzV2WkdVOUltMXpkV0lpSUhSeVlXNXpabTl5YlQwaWRISmhibk5zWVhSbEtERTBNVEF1TWl3d0tTSStQR2NnWkdGMFlTMXRiV3d0Ym05a1pUMGliV2tpUGp4MWMyVWdaR0YwWVMxalBTSXhSRFEwUlNJZ2VHeHBibXM2YUhKbFpqMGlJMDFLV0MwMU1TMVVSVmd0U1MweFJEUTBSU0l2UGp3dlp6NDhaeUJrWVhSaExXMXRiQzF1YjJSbFBTSnRiaUlnZEhKaGJuTm1iM0p0UFNKMGNtRnVjMnhoZEdVb05UWXlMQzB4TlRBcElITmpZV3hsS0RBdU56QTNLU0krUEhWelpTQmtZWFJoTFdNOUlqTXlJaUI0YkdsdWF6cG9jbVZtUFNJalRVcFlMVFV4TFZSRldDMU9MVE15SWk4K1BDOW5Qand2Wno0OFp5QmtZWFJoTFcxdGJDMXViMlJsUFNKdGJ5SWdkSEpoYm5ObWIzSnRQU0owY21GdWMyeGhkR1VvTWpNM05TNDRMREFwSWo0OGRYTmxJR1JoZEdFdFl6MGlNa01pSUhoc2FXNXJPbWh5WldZOUlpTk5TbGd0TlRFdFZFVllMVTR0TWtNaUx6NDhMMmMrUEdjZ1pHRjBZUzF0Yld3dGJtOWtaVDBpYlc4aUlIUnlZVzV6Wm05eWJUMGlkSEpoYm5Oc1lYUmxLREk0TWpBdU5Dd3dLU0krUEhWelpTQmtZWFJoTFdNOUlqSkZJaUI0YkdsdWF6cG9jbVZtUFNJalRVcFlMVFV4TFZSRldDMU9MVEpGSWk4K1BDOW5QanhuSUdSaGRHRXRiVzFzTFc1dlpHVTlJbTF2SWlCMGNtRnVjMlp2Y20wOUluUnlZVzV6YkdGMFpTZ3pNalkxTGpFc01Da2lQangxYzJVZ1pHRjBZUzFqUFNJeVJTSWdlR3hwYm1zNmFISmxaajBpSTAxS1dDMDFNUzFVUlZndFRpMHlSU0l2UGp3dlp6NDhaeUJrWVhSaExXMXRiQzF1YjJSbFBTSnRieUlnZEhKaGJuTm1iM0p0UFNKMGNtRnVjMnhoZEdVb016Y3dPUzQ0TERBcElqNDhkWE5sSUdSaGRHRXRZejBpTWtVaUlIaHNhVzVyT21oeVpXWTlJaU5OU2xndE5URXRWRVZZTFU0dE1rVWlMejQ4TDJjK1BHY2daR0YwWVMxdGJXd3RibTlrWlQwaWJXOGlJSFJ5WVc1elptOXliVDBpZEhKaGJuTnNZWFJsS0RReE5UUXVOQ3d3S1NJK1BIVnpaU0JrWVhSaExXTTlJakpESWlCNGJHbHVhenBvY21WbVBTSWpUVXBZTFRVeExWUkZXQzFPTFRKRElpOCtQQzluUGp4bklHUmhkR0V0Ylcxc0xXNXZaR1U5SW0xemRXSWlJSFJ5WVc1elptOXliVDBpZEhKaGJuTnNZWFJsS0RRMU9Ua3VNU3d3S1NJK1BHY2daR0YwWVMxdGJXd3RibTlrWlQwaWJXa2lQangxYzJVZ1pHRjBZUzFqUFNJeFJEUTBSU0lnZUd4cGJtczZhSEpsWmowaUkwMUtXQzAxTVMxVVJWZ3RTUzB4UkRRMFJTSXZQand2Wno0OFp5QmtZWFJoTFcxdGJDMXViMlJsUFNKdGFTSWdkSEpoYm5ObWIzSnRQU0owY21GdWMyeGhkR1VvTlRZeUxDMHhOVEFwSUhOallXeGxLREF1TnpBM0tTSStQSFZ6WlNCa1lYUmhMV005SWpGRU5EVkNJaUI0YkdsdWF6cG9jbVZtUFNJalRVcFlMVFV4TFZSRldDMUpMVEZFTkRWQ0lpOCtQQzluUGp3dlp6NDhMMmMrUEM5blBqd3ZjM1puUGc9PSIsCgkiUmVhbFZpZXdTaXplSnNvbiIgOiAie1wiaGVpZ2h0XCI6MjIzLFwid2lkdGhcIjoxOTgyfSIKfQo="/>
    </extobj>
    <extobj name="2384804F-3998-4D57-9195-F3826E402611-4">
      <extobjdata type="2384804F-3998-4D57-9195-F3826E402611" data="ewoJIkltZ1NldHRpbmdKc29uIiA6ICJ7XCJoZWlnaHRcIjoxNS4xNzg1NzE0Mjg1NzE0MjcsXCJ3aWR0aFwiOjQ4LjIxNDI4NTcxNDI4NTcxfSIsCgkiTGF0ZXgiIDogImFfaSA9IGsiLAoJIkxhdGV4SW1nQmFzZTY0IiA6ICJQSE4yWnlCNGJXeHVjejBpYUhSMGNEb3ZMM2QzZHk1M015NXZjbWN2TWpBd01DOXpkbWNpSUhkcFpIUm9QU0kyTGpFek1tVjRJaUJvWldsbmFIUTlJakV1T1RJM1pYZ2lJSEp2YkdVOUltbHRaeUlnWm05amRYTmhZbXhsUFNKbVlXeHpaU0lnZG1sbGQwSnZlRDBpTUNBdE5qazBJREkzTVRBdU5TQTROVEV1T0NJZ2VHMXNibk02ZUd4cGJtczlJbWgwZEhBNkx5OTNkM2N1ZHpNdWIzSm5MekU1T1RrdmVHeHBibXNpSUdGeWFXRXRhR2xrWkdWdVBTSjBjblZsSWlCemRIbHNaVDBpZG1WeWRHbGpZV3d0WVd4cFoyNDZJQzB3TGpNMU4yVjRPeUJ0WVhndGQybGtkR2c2SURrNEpUc2lQanhrWldaelBqeHdZWFJvSUdsa1BTSk5TbGd0TVRRdFZFVllMVWt0TVVRME5FVWlJR1E5SWswek15QXhOVGRSTXpNZ01qVTRJREV3T1NBek5EbFVNamd3SURRME1WRXpNekVnTkRReElETTNNQ0F6T1RKUk16ZzJJRFF5TWlBME1UWWdOREl5VVRReU9TQTBNaklnTkRNNUlEUXhORlEwTkRrZ016azBVVFEwT1NBek9ERWdOREV5SURJek5GUXpOelFnTmpoUk16YzBJRFF6SURNNE1TQXpOVlEwTURJZ01qWlJOREV4SURJM0lEUXlNaUF6TlZFME5ETWdOVFVnTkRZeklERXpNVkUwTmprZ01UVXhJRFEzTXlBeE5USlJORGMxSURFMU15QTBPRE1nTVRVelNEUTROMUUxTURZZ01UVXpJRFV3TmlBeE5EUlJOVEEySURFek9DQTFNREVnTVRFM1ZEUTRNU0EyTTFRME5Ea2dNVE5STkRNMklEQWdOREUzSUMwNFVUUXdPU0F0TVRBZ016a3pJQzB4TUZFek5Ua2dMVEV3SURNek5pQTFWRE13TmlBek5rd3pNREFnTlRGUk1qazVJRFV5SURJNU5pQTFNRkV5T1RRZ05EZ2dNamt5SURRMlVUSXpNeUF0TVRBZ01UY3lJQzB4TUZFeE1UY2dMVEV3SURjMUlETXdWRE16SURFMU4xcE5NelV4SURNeU9GRXpOVEVnTXpNMElETTBOaUF6TlRCVU16SXpJRE00TlZReU56Y2dOREExVVRJME1pQTBNRFVnTWpFd0lETTNORlF4TmpBZ01qa3pVVEV6TVNBeU1UUWdNVEU1SURFeU9WRXhNVGtnTVRJMklERXhPU0F4TVRoVU1URTRJREV3TmxFeE1UZ2dOakVnTVRNMklEUTBWREUzT1NBeU5sRXlNVGNnTWpZZ01qVTBJRFU1VkRJNU9DQXhNVEJSTXpBd0lERXhOQ0F6TWpVZ01qRTNWRE0xTVNBek1qaGFJaTgrUEhCaGRHZ2dhV1E5SWsxS1dDMHhOQ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1UUXRWRVZZTFU0dE0wUWlJR1E5SWswMU5pQXpORGRSTlRZZ016WXdJRGN3SURNMk4wZzNNRGRSTnpJeUlETTFPU0EzTWpJZ016UTNVVGN5TWlBek16WWdOekE0SURNeU9Fd3pPVEFnTXpJM1NEY3lVVFUySURNek1pQTFOaUF6TkRkYVRUVTJJREUxTTFFMU5pQXhOamdnTnpJZ01UY3pTRGN3T0ZFM01qSWdNVFl6SURjeU1pQXhOVE5STnpJeUlERTBNQ0EzTURjZ01UTXpTRGN3VVRVMklERTBNQ0ExTmlBeE5UTmFJaTgrUEhCaGRHZ2dhV1E5SWsxS1dDMHhOQzFVUlZndFNTMHhSRFExT0NJZ1pEMGlUVEV5TVNBMk5EZFJNVEl4SURZMU55QXhNalVnTmpjd1ZERXpOeUEyT0ROUk1UTTRJRFk0TXlBeU1Ea2dOamc0VkRJNE1pQTJPVFJSTWprMElEWTVOQ0F5T1RRZ05qZzJVVEk1TkNBMk56a2dNalEwSURRM04xRXhPVFFnTWpjNUlERTVOQ0F5TnpKUk1qRXpJREk0TWlBeU1qTWdNamt4VVRJME55QXpNRGtnTWpreUlETTFORlF6TmpJZ05ERTFVVFF3TWlBME5ESWdORE00SURRME1sRTBOamdnTkRReUlEUTROU0EwTWpOVU5UQXpJRE0yT1ZFMU1ETWdNelEwSURRNU5pQXpNamRVTkRjM0lETXdNbFEwTlRZZ01qa3hWRFF6T0NBeU9EaFJOREU0SURJNE9DQTBNRFlnTWprNVZETTVOQ0F6TWpoUk16azBJRE0xTXlBME1UQWdNelk1VkRRME1pQXpPVEJNTkRVNElETTVNMUUwTkRZZ05EQTFJRFF6TkNBME1EVklORE13VVRNNU9DQTBNRElnTXpZM0lETTRNRlF5T1RRZ016RTJWREl5T0NBeU5UVlJNak13SURJMU5DQXlORE1nTWpVeVZESTJOeUF5TkRaVU1qa3pJREl6T0ZRek1qQWdNakkwVkRNME1pQXlNRFpVTXpVNUlERTRNRlF6TmpVZ01UUTNVVE0yTlNBeE16QWdNell3SURFd05sUXpOVFFnTmpaUk16VTBJREkySURNNE1TQXlObEUwTWprZ01qWWdORFU1SURFME5WRTBOakVnTVRVeklEUTNPU0F4TlROSU5EZ3pVVFE1T1NBeE5UTWdORGs1SURFME5GRTBPVGtnTVRNNUlEUTVOaUF4TXpCUk5EVTFJQzB4TVNBek56Z2dMVEV4VVRNek15QXRNVEVnTXpBMUlERTFWREkzTnlBNU1GRXlOemNnTVRBNElESTRNQ0F4TWpGVU1qZ3pJREUwTlZFeU9ETWdNVFkzSURJMk9TQXhPRE5VTWpNMElESXdObFF5TURBZ01qRTNWREU0TWlBeU1qQklNVGd3VVRFMk9DQXhOemdnTVRVNUlERXpPVlF4TkRVZ09ERlVNVE0ySURRMFZERXlPU0F5TUZReE1qSWdOMVF4TVRFZ0xUSlJPVGdnTFRFeElEZ3pJQzB4TVZFMk5pQXRNVEVnTlRjZ0xURlVORGdnTVRaUk5EZ2dNallnT0RVZ01UYzJWREUxT0NBME56Rk1NVGsxSURZeE5sRXhPVFlnTmpJNUlERTRPQ0EyTXpKVU1UUTVJRFl6TjBneE5EUlJNVE0wSURZek55QXhNekVnTmpNM1ZERXlOQ0EyTkRCVU1USXhJRFkw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kZJaUI0YkdsdWF6cG9jbVZtUFNJalRVcFlMVEUwTFZSRldDMUpMVEZFTkRSRklpOCtQQzluUGp4bklHUmhkR0V0Ylcxc0xXNXZaR1U5SW0xcElpQjBjbUZ1YzJadmNtMDlJblJ5WVc1emJHRjBaU2cxTmpJc0xURTFNQ2tnYzJOaGJHVW9NQzQzTURjcElqNDhkWE5sSUdSaGRHRXRZejBpTVVRME5UWWlJSGhzYVc1ck9taHlaV1k5SWlOTlNsZ3RNVFF0VkVWWUxVa3RNVVEwTlRZaUx6NDhMMmMrUEM5blBqeG5JR1JoZEdFdGJXMXNMVzV2WkdVOUltMXZJaUIwY21GdWMyWnZjbTA5SW5SeVlXNXpiR0YwWlNneE1UTXpMamNzTUNraVBqeDFjMlVnWkdGMFlTMWpQU0l6UkNJZ2VHeHBibXM2YUhKbFpqMGlJMDFLV0MweE5DMVVSVmd0VGkwelJDSXZQand2Wno0OFp5QmtZWFJoTFcxdGJDMXViMlJsUFNKdGFTSWdkSEpoYm5ObWIzSnRQU0owY21GdWMyeGhkR1VvTWpFNE9TNDFMREFwSWo0OGRYTmxJR1JoZEdFdFl6MGlNVVEwTlRnaUlIaHNhVzVyT21oeVpXWTlJaU5OU2xndE1UUXRWRVZZTFVrdE1VUTBOVGdpTHo0OEwyYytQQzluUGp3dlp6NDhMM04yWno0PSIsCgkiUmVhbFZpZXdTaXplSnNvbiIgOiAie1wiaGVpZ2h0XCI6MzAzLFwid2lkdGhcIjo5NjR9Igp9Cg=="/>
    </extobj>
    <extobj name="2384804F-3998-4D57-9195-F3826E402611-5">
      <extobjdata type="2384804F-3998-4D57-9195-F3826E402611" data="ewoJIkltZ1NldHRpbmdKc29uIiA6ICJ7XCJoZWlnaHRcIjoxNy44NTcxNDI4NTcxNDI4NTQsXCJ3aWR0aFwiOjI1Ny4xNDI4NTcxNDI4NTcxfSIsCgkiTGF0ZXgiIDogIlNfe0wsLi4uUn0gPSBhX0wgXFwgK1xcICBhX3tMKzF9IFxcICtcXCAgLi4uIFxcICtcXCAgYV9SIiwKCSJMYXRleEltZ0Jhc2U2NCIgOiAiUEhOMlp5QjRiV3h1Y3owaWFIUjBjRG92TDNkM2R5NTNNeTV2Y21jdk1qQXdNQzl6ZG1jaUlIZHBaSFJvUFNJek1pNDVOelZsZUNJZ2FHVnBaMmgwUFNJeUxqSTBOV1Y0SWlCeWIyeGxQU0pwYldjaUlHWnZZM1Z6WVdKc1pUMGlabUZzYzJVaUlIWnBaWGRDYjNnOUlqQWdMVGN3TlNBeE5EVTNOQzQ1SURrNU1pNHlJaUI0Yld4dWN6cDRiR2x1YXowaWFIUjBjRG92TDNkM2R5NTNNeTV2Y21jdk1UazVPUzk0YkdsdWF5SWdZWEpwWVMxb2FXUmtaVzQ5SW5SeWRXVWlJSE4wZVd4bFBTSjJaWEowYVdOaGJDMWhiR2xuYmpvZ0xUQXVOalZsZURzZ2JXRjRMWGRwWkhSb09pQTVPQ1U3SWo0OFpHVm1jejQ4Y0dGMGFDQnBaRDBpVFVwWUxURXpNUzFVUlZndFNTMHhSRFEwTmlJZ1pEMGlUVE13T0NBeU5GRXpOamNnTWpRZ05ERTJJRGMyVkRRMk5pQXhPVGRSTkRZMklESTJNQ0EwTVRRZ01qZzBVVE13T0NBek1URWdNamM0SURNeU1WUXlNellnTXpReFVURTNOaUF6T0RNZ01UYzJJRFEyTWxFeE56WWdOVEl6SURJd09DQTFOek5VTWpjeklEWTBPRkV6TURJZ05qY3pJRE0wTXlBMk9EaFVOREEzSURjd05FZzBNVGhJTkRJMVVUVXlNU0EzTURRZ05UWTBJRFkwTUZFMU5qVWdOalF3SURVM055QTJOVE5VTmpBeklEWTRNbFEyTWpNZ056QTBVVFl5TkNBM01EUWdOakkzSURjd05GUTJNeklnTnpBMVVUWTBOU0EzTURVZ05qUTFJRFk1T0ZRMk1UY2dOVGMzVkRVNE5TQTBOVGxVTlRZNUlEUTFObEUxTkRrZ05EVTJJRFUwT1NBME5qVlJOVFE1SURRM01TQTFOVEFnTkRjMVVUVTFNQ0EwTnpnZ05UVXhJRFE1TkZRMU5UTWdOVEl3VVRVMU15QTFOVFFnTlRRMElEVTNPVlExTWpZZ05qRTJWRFV3TVNBMk5ERlJORFkxSURZMk1pQTBNVGtnTmpZeVVUTTJNaUEyTmpJZ016RXpJRFl4TmxReU5qTWdOVEV3VVRJMk15QTBPREFnTWpjNElEUTFPRlF6TVRrZ05ESTNVVE15TXlBME1qVWdNemc1SURRd09GUTBOVFlnTXprd1VUUTVNQ0F6TnprZ05USXlJRE0wTWxRMU5UUWdNalF5VVRVMU5DQXlNVFlnTlRRMklERTRObEUxTkRFZ01UWTBJRFV5T0NBeE16ZFVORGt5SURjNFZEUXlOaUF4T0ZRek16SWdMVEl3VVRNeU1DQXRNaklnTWprNElDMHlNbEV4T1RrZ0xUSXlJREUwTkNBek0wd3hNelFnTkRSTU1UQTJJREV6VVRneklDMHhOQ0EzT0NBdE1UaFVOalVnTFRJeVVUVXlJQzB5TWlBMU1pQXRNVFJSTlRJZ0xURXhJREV4TUNBeU1qRlJNVEV5SURJeU55QXhNekFnTWpJM1NERTBNMUV4TkRrZ01qSXhJREUwT1NBeU1UWlJNVFE1SURJeE5DQXhORGdnTWpBM1ZERTBOQ0F4T0RaVU1UUXlJREUxTTFFeE5EUWdNVEUwSURFMk1DQTROMVF5TURNZ05EZFVNalUxSURJNVZETXdPQ0F5TkZvaUx6NDhjR0YwYUNCcFpEMGlUVXBZTFRFek1TMVVSVmd0U1MweFJEUXpSaUlnWkQwaVRUSXlPQ0EyTXpkUk1UazBJRFl6TnlBeE9USWdOalF4VVRFNU1TQTJORE1nTVRreElEWTBPVkV4T1RFZ05qY3pJREl3TWlBMk9ESlJNakEwSURZNE15QXlNVGNnTmpnelVUSTNNU0EyT0RBZ016UTBJRFk0TUZFME9EVWdOamd3SURVd05pQTJPRE5JTlRFNFVUVXlOQ0EyTnpjZ05USTBJRFkzTkZRMU1qSWdOalUyVVRVeE55QTJOREVnTlRFeklEWXpOMGcwTnpWUk5EQTJJRFl6TmlBek9UUWdOakk0VVRNNE55QTJNalFnTXpnd0lEWXdNRlF6TVRNZ016TTJVVEk1TnlBeU56RWdNamM1SURFNU9GUXlOVElnT0RoTU1qUXpJRFV5VVRJME15QTBPQ0F5TlRJZ05EaFVNekV4SURRMlNETXlPRkV6TmpBZ05EWWdNemM1SURRM1ZEUXlPQ0ExTkZRME56Z2dOekpVTlRJeUlERXdObFExTmpRZ01UWXhVVFU0TUNBeE9URWdOVGswSURJeU9GUTJNVEVnTWpjd1VUWXhOaUF5TnpNZ05qSTRJREkzTTBnMk5ERlJOalEzSURJMk5DQTJORGNnTWpZeVZEWXlOeUF5TUROVU5UZ3pJRGd6VkRVMU55QTVVVFUxTlNBMElEVTFNeUF6VkRVek55QXdWRFE1TkNBdE1WRTBPRE1nTFRFZ05ERTRJQzB4VkRJNU5DQXdTREV4TmxFek1pQXdJRE15SURFd1VUTXlJREUzSURNMElESTBVVE01SURReklEUTBJRFExVVRRNElEUTJJRFU1SURRMlNEWTFVVGt5SURRMklERXlOU0EwT1ZFeE16a2dOVElnTVRRMElEWXhVVEUwTnlBMk5TQXlNVFlnTXpNNVZESTROU0EyTWpoUk1qZzFJRFl6TlNBeU1qZ2dOak0zV2lJdlBqeHdZWFJvSUdsa1BTSk5TbGd0TVRNeExWUkZXQzFPTFRKRElpQmtQU0pOTnpnZ016VlVOemdnTmpCVU9UUWdNVEF6VkRFek55QXhNakZSTVRZMUlERXlNU0F4T0RjZ09UWlVNakV3SURoUk1qRXdJQzB5TnlBeU1ERWdMVFl3VkRFNE1DQXRNVEUzVkRFMU5DQXRNVFU0VkRFek1DQXRNVGcxVkRFeE55QXRNVGswVVRFeE15QXRNVGswSURFd05DQXRNVGcxVkRrMUlDMHhOekpST1RVZ0xURTJPQ0F4TURZZ0xURTFObFF4TXpFZ0xURXlObFF4TlRjZ0xUYzJWREUzTXlBdE0xWTVUREUzTWlBNFVURTNNQ0EzSURFMk55QTJWREUyTVNBelZERTFNaUF4VkRFME1DQXdVVEV4TXlBd0lEazJJREUzV2lJdlBqeHdZWFJvSUdsa1BTSk5TbGd0TVRNeExWUkZXQzFPTFRKRklpQmtQU0pOTnpnZ05qQlJOemdnT0RRZ09UVWdNVEF5VkRFek9DQXhNakJSTVRZeUlERXlNQ0F4T0RBZ01UQTBWREU1T1NBMk1WRXhPVGtnTXpZZ01UZ3lJREU0VkRFek9TQXdWRGsySURFM1ZEYzRJRFl3V2lJdlBqeHdZWFJvSUdsa1BTSk5TbGd0TVRNeExWUkZXQzFKTFRGRU5EUTFJaUJrUFNKTk1qTXdJRFl6TjFFeU1ETWdOak0zSURFNU9DQTJNemhVTVRreklEWTBPVkV4T1RNZ05qYzJJREl3TkNBMk9ESlJNakEySURZNE15QXpOemdnTmpnelVUVTFNQ0EyT0RJZ05UWTBJRFk0TUZFMk1qQWdOamN5SURZMU9DQTJOVEpVTnpFeUlEWXdObFEzTXpNZ05UWXpWRGN6T1NBMU1qbFJOek01SURRNE5DQTNNVEFnTkRRMVZEWTBNeUF6T0RWVU5UYzJJRE0xTVZRMU16Z2dNek00VERVME5TQXpNek5STmpFeUlESTVOU0EyTVRJZ01qSXpVVFl4TWlBeU1USWdOakEzSURFMk1sUTJNRElnT0RCV056RlJOakF5SURVeklEWXdNeUEwTTFRMk1UUWdNalZVTmpRd0lERTJVVFkyT0NBeE5pQTJPRFlnTXpoVU56RXlJRGcxVVRjeE55QTVPU0EzTWpBZ01UQXlWRGN6TlNBeE1EVlJOelUxSURFd05TQTNOVFVnT1ROUk56VTFJRGMxSURjek1TQXpObEUyT1RNZ0xUSXhJRFkwTVNBdE1qRklOak15VVRVM01TQXRNakVnTlRNeElEUlVORGczSURneVVUUTROeUF4TURrZ05UQXlJREUyTmxRMU1UY2dNak01VVRVeE55QXlPVEFnTkRjMElETXhNMUUwTlRrZ016SXdJRFEwT1NBek1qRlVNemM0SURNeU0wZ3pNRGxNTWpjM0lERTVNMUV5TkRRZ05qRWdNalEwSURVNVVUSTBOQ0ExTlNBeU5EVWdOVFJVTWpVeUlEVXdWREkyT1NBME9GUXpNRElnTkRaSU16TXpVVE16T1NBek9DQXpNemtnTXpkVU16TTJJREU1VVRNek1pQTJJRE15TmlBd1NETXhNVkV5TnpVZ01pQXhPREFnTWxFeE5EWWdNaUF4TVRjZ01sUTNNU0F5VkRVd0lERlJNek1nTVNBek15QXhNRkV6TXlBeE1pQXpOaUF5TkZFME1TQTBNeUEwTmlBME5WRTFNQ0EwTmlBMk1TQTBOa2cyTjFFNU5DQTBOaUF4TWpjZ05EbFJNVFF4SURVeUlERTBOaUEyTVZFeE5Ea2dOalVnTWpFNElETXpPVlF5T0RjZ05qSTRVVEk0TnlBMk16VWdNak13SURZek4xcE5Oak13SURVMU5GRTJNekFnTlRnMklEWXdPU0EyTURoVU5USXpJRFl6TmxFMU1qRWdOak0ySURVd01DQTJNelpVTkRZeUlEWXpOMGcwTkRCUk16a3pJRFl6TnlBek9EWWdOakkzVVRNNE5TQTJNalFnTXpVeUlEUTVORlF6TVRrZ016WXhVVE14T1NBek5qQWdNemc0SURNMk1GRTBOallnTXpZeElEUTVNaUF6TmpkUk5UVTJJRE0zTnlBMU9USWdOREkyVVRZd09DQTBORGtnTmpFNUlEUTRObFEyTXpBZ05UVTBXaUl2UGp4d1lYUm9JR2xrUFNKTlNsZ3RNVE14TFZSRldDMU9MVE5FSWlCa1BTSk5OVFlnTXpRM1VUVTJJRE0yTUNBM01DQXpOamRJTnpBM1VUY3lNaUF6TlRrZ056SXlJRE0wTjFFM01qSWdNek0ySURjd09DQXpNamhNTXprd0lETXlOMGczTWxFMU5pQXpNeklnTlRZZ016UTNXazAxTmlBeE5UTlJOVFlnTVRZNElEY3lJREUzTTBnM01EaFJOekl5SURFMk15QTNNaklnTVRVelVUY3lNaUF4TkRBZ056QTNJREV6TTBnM01GRTFOaUF4TkRBZ05UWWdNVFV6V2lJdlBqeHdZWFJvSUdsa1BTSk5TbGd0TVRNeExWUkZXQzFKTFRGRU5EUkZJaUJrUFNKTk16TWdNVFUzVVRNeklESTFPQ0F4TURrZ016UTVWREk0TUNBME5ERlJNek14SURRME1TQXpOekFnTXpreVVUTTROaUEwTWpJZ05ERTJJRFF5TWxFME1qa2dOREl5SURRek9TQTBNVFJVTkRRNUlETTVORkUwTkRrZ016Z3hJRFF4TWlBeU16UlVNemMwSURZNFVUTTNOQ0EwTXlBek9ERWdNelZVTkRBeUlESTJVVFF4TVNBeU55QTBNaklnTXpWUk5EUXpJRFUxSURRMk15QXhNekZSTkRZNUlERTFNU0EwTnpNZ01UVXlVVFEzTlNBeE5UTWdORGd6SURFMU0wZzBPRGRSTlRBMklERTFNeUExTURZZ01UUTBVVFV3TmlBeE16Z2dOVEF4SURFeE4xUTBPREVnTmpOVU5EUTVJREV6VVRRek5pQXdJRFF4TnlBdE9GRTBNRGtnTFRFd0lETTVNeUF0TVRCUk16VTVJQzB4TUNBek16WWdOVlF6TURZZ016Wk1NekF3SURVeFVUSTVPU0ExTWlBeU9UWWdOVEJSTWprMElEUTRJREk1TWlBME5sRXlNek1nTFRFd0lERTNNaUF0TVRCUk1URTNJQzB4TUNBM05TQXpNRlF6TXlBeE5UZGFUVE0xTVNBek1qaFJNelV4SURNek5DQXpORFlnTXpVd1ZETXlNeUF6T0RWVU1qYzNJRFF3TlZFeU5ESWdOREExSURJeE1DQXpOelJVTVRZd0lESTVNMUV4TXpFZ01qRTBJREV4T1NBeE1qbFJNVEU1SURFeU5pQXhNVGtnTVRFNFZERXhPQ0F4TURaUk1URTRJRFl4SURFek5pQTBORlF4TnprZ01qWlJNakUzSURJMklESTFOQ0ExT1ZReU9UZ2dNVEV3VVRNd01DQXhNVFFnTXpJMUlESXhOMVF6TlRFZ016STRXaUl2UGp4d1lYUm9JR2xrUFNKTlNsZ3RNVE14TFZSRldDMU9MVUV3SWlCa1BTSWlMejQ4Y0dGMGFDQnBaRDBpVFVwWUxURXpNUzFVUlZndFRpMHlRaUlnWkQwaVRUVTJJREl6TjFRMU5pQXlOVEJVTnpBZ01qY3dTRE0yT1ZZME1qQk1NemN3SURVM01GRXpPREFnTlRneklETTRPU0ExT0ROUk5EQXlJRFU0TXlBME1Ea2dOVFk0VmpJM01FZzNNRGRSTnpJeUlESTJNaUEzTWpJZ01qVXdWRGN3TnlBeU16QklOREE1VmkwMk9GRTBNREVnTFRneUlETTVNU0F0T0RKSU16ZzVTRE00TjFFek56VWdMVGd5SURNMk9TQXROamhXTWpNd1NEY3dVVFUySURJek55QTFOaUF5TlRCYUlpOCtQSEJoZEdnZ2FXUTlJazFLV0MweE16RXRWRVZZTFU0dE16RWlJR1E5SWsweU1UTWdOVGM0VERJd01DQTFOek5STVRnMklEVTJPQ0F4TmpBZ05UWXpWREV3TWlBMU5UWklPRE5XTmpBeVNERXdNbEV4TkRrZ05qQTBJREU0T1NBMk1UZFVNalExSURZME1WUXlOek1nTmpZelVUSTNOU0EyTmpZZ01qZzFJRFkyTmxFeU9UUWdOalkySURNd01pQTJOakJXTXpZeFRETXdNeUEyTVZFek1UQWdOVFFnTXpFMUlEVXlWRE16T1NBME9GUTBNREVnTkRaSU5ESTNWakJJTkRFMlVUTTVOU0F6SURJMU55QXpVVEV5TVNBeklERXdNQ0F3U0RnNFZqUTJTREV4TkZFeE16WWdORFlnTVRVeUlEUTJWREUzTnlBME4xUXhPVE1nTlRCVU1qQXhJRFV5VkRJd055QTFOMVF5TVRNZ05qRldOVGM0V2lJdlBqd3ZaR1ZtY3o0OFp5QnpkSEp2YTJVOUltTjFjbkpsYm5SRGIyeHZjaUlnWm1sc2JEMGlZM1Z5Y21WdWRFTnZiRzl5SWlCemRISnZhMlV0ZDJsa2RHZzlJakFpSUhSeVlXNXpabTl5YlQwaWMyTmhiR1VvTVN3dE1Ta2lQanhuSUdSaGRHRXRiVzFzTFc1dlpHVTlJbTFoZEdnaVBqeG5JR1JoZEdFdGJXMXNMVzV2WkdVOUltMXpkV0lpUGp4bklHUmhkR0V0Ylcxc0xXNXZaR1U5SW0xcElqNDhkWE5sSUdSaGRHRXRZejBpTVVRME5EWWlJSGhzYVc1ck9taHlaV1k5SWlOTlNsZ3RNVE14TFZSRldDMUpMVEZFTkRRMklpOCtQQzluUGp4bklHUmhkR0V0Ylcxc0xXNXZaR1U5SWxSbFdFRjBiMjBpSUhSeVlXNXpabTl5YlQwaWRISmhibk5zWVhSbEtEWTBOaXd0TVRVd0tTQnpZMkZzWlNnd0xqY3dOeWtpSUdSaGRHRXRiV3A0TFhSbGVHTnNZWE56UFNKUFVrUWlQanhuSUdSaGRHRXRiVzFzTFc1dlpHVTlJbTFwSWo0OGRYTmxJR1JoZEdFdFl6MGlNVVEwTTBZaUlIaHNhVzVyT21oeVpXWTlJaU5OU2xndE1UTXhMVlJGV0MxSkxURkVORE5HSWk4K1BDOW5QanhuSUdSaGRHRXRiVzFzTFc1dlpHVTlJbTF2SWlCMGNtRnVjMlp2Y20wOUluUnlZVzV6YkdGMFpTZzJPREVzTUNraVBqeDFjMlVnWkdGMFlTMWpQU0l5UXlJZ2VHeHBibXM2YUhKbFpqMGlJMDFLV0MweE16RXRWRVZZTFU0dE1rTWlMejQ4TDJjK1BHY2daR0YwWVMxdGJXd3RibTlrWlQwaWJXOGlJSFJ5WVc1elptOXliVDBpZEhKaGJuTnNZWFJsS0RrMU9Td3dLU0krUEhWelpTQmtZWFJoTFdNOUlqSkZJaUI0YkdsdWF6cG9jbVZtUFNJalRVcFlMVEV6TVMxVVJWZ3RUaTB5UlNJdlBqd3ZaejQ4WnlCa1lYUmhMVzF0YkMxdWIyUmxQU0p0YnlJZ2RISmhibk5tYjNKdFBTSjBjbUZ1YzJ4aGRHVW9NVEl6Tnl3d0tTSStQSFZ6WlNCa1lYUmhMV005SWpKRklpQjRiR2x1YXpwb2NtVm1QU0lqVFVwWUxURXpNUzFVUlZndFRpMHlSU0l2UGp3dlp6NDhaeUJrWVhSaExXMXRiQzF1YjJSbFBTSnRieUlnZEhKaGJuTm1iM0p0UFNKMGNtRnVjMnhoZEdVb01UVXhOU3d3S1NJK1BIVnpaU0JrWVhSaExXTTlJakpGSWlCNGJHbHVhenBvY21WbVBTSWpUVXBZTFRFek1TMVVSVmd0VGkweVJTSXZQand2Wno0OFp5QmtZWFJoTFcxdGJDMXViMlJsUFNKdGFTSWdkSEpoYm5ObWIzSnRQU0owY21GdWMyeGhkR1VvTVRjNU15d3dLU0krUEhWelpTQmtZWFJoTFdNOUlqRkVORFExSWlCNGJHbHVhenBvY21WbVBTSWpUVXBZTFRFek1TMVVSVmd0U1MweFJEUTBOU0l2UGp3dlp6NDhMMmMrUEM5blBqeG5JR1JoZEdFdGJXMXNMVzV2WkdVOUltMXZJaUIwY21GdWMyWnZjbTA5SW5SeVlXNXpiR0YwWlNneU56YzRMak1zTUNraVBqeDFjMlVnWkdGMFlTMWpQU0l6UkNJZ2VHeHBibXM2YUhKbFpqMGlJMDFLV0MweE16RXRWRVZZTFU0dE0wUWlMejQ4TDJjK1BHY2daR0YwWVMxdGJXd3RibTlrWlQwaWJYTjFZaUlnZEhKaGJuTm1iM0p0UFNKMGNtRnVjMnhoZEdVb016Z3pOQzR4TERBcElqNDhaeUJrWVhSaExXMXRiQzF1YjJSbFBTSnRhU0krUEhWelpTQmtZWFJoTFdNOUlqRkVORFJGSWlCNGJHbHVhenBvY21WbVBTSWpUVXBZTFRFek1TMVVSVmd0U1MweFJEUTBSU0l2UGp3dlp6NDhaeUJrWVhSaExXMXRiQzF1YjJSbFBTSnRhU0lnZEhKaGJuTm1iM0p0UFNKMGNtRnVjMnhoZEdVb05UWXlMQzB4TlRBcElITmpZV3hsS0RBdU56QTNLU0krUEhWelpTQmtZWFJoTFdNOUlqRkVORE5HSWlCNGJHbHVhenBvY21WbVBTSWpUVXBZTFRFek1TMVVSVmd0U1MweFJEUXpSaUl2UGp3dlp6NDhMMmMrUEdjZ1pHRjBZUzF0Yld3dGJtOWtaVDBpYlhSbGVIUWlJSFJ5WVc1elptOXliVDBpZEhKaGJuTnNZWFJsS0RRNU1qY3VOaXd3S1NJK1BIVnpaU0JrWVhSaExXTTlJa0V3SWlCNGJHbHVhenBvY21WbVBTSWpUVXBZTFRFek1TMVVSVmd0VGkxQk1DSXZQand2Wno0OFp5QmtZWFJoTFcxdGJDMXViMlJsUFNKdGJ5SWdkSEpoYm5ObWIzSnRQU0owY21GdWMyeGhkR1VvTlRNNU9TNDVMREFwSWo0OGRYTmxJR1JoZEdFdFl6MGlNa0lpSUhoc2FXNXJPbWh5WldZOUlpTk5TbGd0TVRNeExWUkZXQzFPTFRKQ0lpOCtQQzluUGp4bklHUmhkR0V0Ylcxc0xXNXZaR1U5SW0xMFpYaDBJaUIwY21GdWMyWnZjbTA5SW5SeVlXNXpiR0YwWlNnMk5EQXdMakVzTUNraVBqeDFjMlVnWkdGMFlTMWpQU0pCTUNJZ2VHeHBibXM2YUhKbFpqMGlJMDFLV0MweE16RXRWRVZZTFU0dFFUQWlMejQ4TDJjK1BHY2daR0YwWVMxdGJXd3RibTlrWlQwaWJYTjFZaUlnZEhKaGJuTm1iM0p0UFNKMGNtRnVjMnhoZEdVb05qWTFNQzR4TERBcElqNDhaeUJrWVhSaExXMXRiQzF1YjJSbFBTSnRhU0krUEhWelpTQmtZWFJoTFdNOUlqRkVORFJGSWlCNGJHbHVhenBvY21WbVBTSWpUVXBZTFRFek1TMVVSVmd0U1MweFJEUTBSU0l2UGp3dlp6NDhaeUJrWVhSaExXMXRiQzF1YjJSbFBTSlVaVmhCZEc5dElpQjBjbUZ1YzJadmNtMDlJblJ5WVc1emJHRjBaU2cxTmpJc0xURTFNQ2tnYzJOaGJHVW9NQzQzTURjcElpQmtZWFJoTFcxcWVDMTBaWGhqYkdGemN6MGlUMUpFSWo0OFp5QmtZWFJoTFcxdGJDMXViMlJsUFNKdGFTSStQSFZ6WlNCa1lYUmhMV005SWpGRU5ETkdJaUI0YkdsdWF6cG9jbVZtUFNJalRVcFlMVEV6TVMxVVJWZ3RTUzB4UkRRelJpSXZQand2Wno0OFp5QmtZWFJoTFcxdGJDMXViMlJsUFNKdGJ5SWdkSEpoYm5ObWIzSnRQU0owY21GdWMyeGhkR1VvTmpneExEQXBJajQ4ZFhObElHUmhkR0V0WXowaU1rSWlJSGhzYVc1ck9taHlaV1k5SWlOTlNsZ3RNVE14TFZSRldDMU9MVEpDSWk4K1BDOW5QanhuSUdSaGRHRXRiVzFzTFc1dlpHVTlJbTF1SWlCMGNtRnVjMlp2Y20wOUluUnlZVzV6YkdGMFpTZ3hORFU1TERBcElqNDhkWE5sSUdSaGRHRXRZejBpTXpFaUlIaHNhVzVyT21oeVpXWTlJaU5OU2xndE1UTXhMVlJGV0MxT0xUTXhJaTgrUEM5blBqd3ZaejQ4TDJjK1BHY2daR0YwWVMxdGJXd3RibTlrWlQwaWJYUmxlSFFpSUhSeVlXNXpabTl5YlQwaWRISmhibk5zWVhSbEtEZzJORGN1TXl3d0tTSStQSFZ6WlNCa1lYUmhMV005SWtFd0lpQjRiR2x1YXpwb2NtVm1QU0lqVFVwWUxURXpNUzFVUlZndFRpMUJNQ0l2UGp3dlp6NDhaeUJrWVhSaExXMXRiQzF1YjJSbFBTSnRieUlnZEhKaGJuTm1iM0p0UFNKMGNtRnVjMnhoZEdVb09URXhPUzQxTERBcElqNDhkWE5sSUdSaGRHRXRZejBpTWtJaUlIaHNhVzVyT21oeVpXWTlJaU5OU2xndE1UTXhMVlJGV0MxT0xUSkNJaTgrUEM5blBqeG5JR1JoZEdFdGJXMXNMVzV2WkdVOUltMTBaWGgwSWlCMGNtRnVjMlp2Y20wOUluUnlZVzV6YkdGMFpTZ3hNREV4T1M0M0xEQXBJajQ4ZFhObElHUmhkR0V0WXowaVFUQWlJSGhzYVc1ck9taHlaV1k5SWlOTlNsZ3RNVE14TFZSRldDMU9MVUV3SWk4K1BDOW5QanhuSUdSaGRHRXRiVzFzTFc1dlpHVTlJbTF2SWlCMGNtRnVjMlp2Y20wOUluUnlZVzV6YkdGMFpTZ3hNRE0yT1M0M0xEQXBJajQ4ZFhObElHUmhkR0V0WXowaU1rVWlJSGhzYVc1ck9taHlaV1k5SWlOTlNsZ3RNVE14TFZSRldDMU9MVEpGSWk4K1BDOW5QanhuSUdSaGRHRXRiVzFzTFc1dlpHVTlJbTF2SWlCMGNtRnVjMlp2Y20wOUluUnlZVzV6YkdGMFpTZ3hNRGd4TkM0MExEQXBJajQ4ZFhObElHUmhkR0V0WXowaU1rVWlJSGhzYVc1ck9taHlaV1k5SWlOTlNsZ3RNVE14TFZSRldDMU9MVEpGSWk4K1BDOW5QanhuSUdSaGRHRXRiVzFzTFc1dlpHVTlJbTF2SWlCMGNtRnVjMlp2Y20wOUluUnlZVzV6YkdGMFpTZ3hNVEkxT1M0eExEQXBJajQ4ZFhObElHUmhkR0V0WXowaU1rVWlJSGhzYVc1ck9taHlaV1k5SWlOTlNsZ3RNVE14TFZSRldDMU9MVEpGSWk4K1BDOW5QanhuSUdSaGRHRXRiVzFzTFc1dlpHVTlJbTEwWlhoMElpQjBjbUZ1YzJadmNtMDlJblJ5WVc1emJHRjBaU2d4TVRjd015NDNMREFwSWo0OGRYTmxJR1JoZEdFdFl6MGlRVEFpSUhoc2FXNXJPbWh5WldZOUlpTk5TbGd0TVRNeExWUkZXQzFPTFVFd0lpOCtQQzluUGp4bklHUmhkR0V0Ylcxc0xXNXZaR1U5SW0xdklpQjBjbUZ1YzJadmNtMDlJblJ5WVc1emJHRjBaU2d4TWpFM05pd3dLU0krUEhWelpTQmtZWFJoTFdNOUlqSkNJaUI0YkdsdWF6cG9jbVZtUFNJalRVcFlMVEV6TVMxVVJWZ3RUaTB5UWlJdlBqd3ZaejQ4WnlCa1lYUmhMVzF0YkMxdWIyUmxQU0p0ZEdWNGRDSWdkSEpoYm5ObWIzSnRQU0owY21GdWMyeGhkR1VvTVRNeE56WXVNaXd3S1NJK1BIVnpaU0JrWVhSaExXTTlJa0V3SWlCNGJHbHVhenBvY21WbVBTSWpUVXBZTFRFek1TMVVSVmd0VGkxQk1DSXZQand2Wno0OFp5QmtZWFJoTFcxdGJDMXViMlJsUFNKdGMzVmlJaUIwY21GdWMyWnZjbTA5SW5SeVlXNXpiR0YwWlNneE16UXlOaTR5TERBcElqNDhaeUJrWVhSaExXMXRiQzF1YjJSbFBTSnRhU0krUEhWelpTQmtZWFJoTFdNOUlqRkVORFJGSWlCNGJHbHVhenBvY21WbVBTSWpUVXBZTFRFek1TMVVSVmd0U1MweFJEUTBSU0l2UGp3dlp6NDhaeUJrWVhSaExXMXRiQzF1YjJSbFBTSnRhU0lnZEhKaGJuTm1iM0p0UFNKMGNtRnVjMnhoZEdVb05UWXlMQzB4TlRBcElITmpZV3hsS0RBdU56QTNLU0krUEhWelpTQmtZWFJoTFdNOUlqRkVORFExSWlCNGJHbHVhenBvY21WbVBTSWpUVXBZTFRFek1TMVVSVmd0U1MweFJEUTBOU0l2UGp3dlp6NDhMMmMrUEM5blBqd3ZaejQ4TDNOMlp6ND0iLAoJIlJlYWxWaWV3U2l6ZUpzb24iIDogIntcImhlaWdodFwiOjM1MCxcIndpZHRoXCI6NTE0M30iCn0K"/>
    </extobj>
    <extobj name="2384804F-3998-4D57-9195-F3826E402611-6">
      <extobjdata type="2384804F-3998-4D57-9195-F3826E402611" data="ewoJIkltZ1NldHRpbmdKc29uIiA6ICJ7XCJoZWlnaHRcIjoxMS42MDcxNDI4NTcxNDI4NTYsXCJ3aWR0aFwiOjk5LjEwNzE0Mjg1NzE0Mjg1fSIsCgkiTGF0ZXgiIDogImFfMSwgYV8yLCAuLi4sIGFfbiIsCgkiTGF0ZXhJbWdCYXNlNjQiIDogIlBITjJaeUI0Yld4dWN6MGlhSFIwY0RvdkwzZDNkeTUzTXk1dmNtY3ZNakF3TUM5emRtY2lJSGRwWkhSb1BTSXhNaTQzTldWNElpQm9aV2xuYUhROUlqRXVORE0zWlhnaUlISnZiR1U5SW1sdFp5SWdabTlqZFhOaFlteGxQU0ptWVd4elpTSWdkbWxsZDBKdmVEMGlNQ0F0TkRReElEVTJNelV1TkNBMk16VWlJSGh0Ykc1ek9uaHNhVzVyUFNKb2RIUndPaTh2ZDNkM0xuY3pMbTl5Wnk4eE9UazVMM2hzYVc1cklpQmhjbWxoTFdocFpHUmxiajBpZEhKMVpTSWdjM1I1YkdVOUluWmxjblJwWTJGc0xXRnNhV2R1T2lBdE1DNDBNemxsZURzZ2JXRjRMWGRwWkhSb09pQTVPQ1U3SWo0OFpHVm1jejQ4Y0dGMGFDQnBaRDBpVFVwWUxUVXhMVlJGV0MxSkxURkVORFJGSWlCa1BTSk5Nek1nTVRVM1VUTXpJREkxT0NBeE1Ea2dNelE1VkRJNE1DQTBOREZSTXpNeElEUTBNU0F6TnpBZ016a3lVVE00TmlBME1qSWdOREUySURReU1sRTBNamtnTkRJeUlEUXpPU0EwTVRSVU5EUTVJRE01TkZFME5Ea2dNemd4SURReE1pQXlNelJVTXpjMElEWTRVVE0zTkNBME15QXpPREVnTXpWVU5EQXlJREkyVVRReE1TQXlOeUEwTWpJZ016VlJORFF6SURVMUlEUTJNeUF4TXpGUk5EWTVJREUxTVNBME56TWdNVFV5VVRRM05TQXhOVE1nTkRneklERTFNMGcwT0RkUk5UQTJJREUxTXlBMU1EWWdNVFEwVVRVd05pQXhNemdnTlRBeElERXhOMVEwT0RFZ05qTlVORFE1SURFelVUUXpOaUF3SURReE55QXRPRkUwTURrZ0xURXdJRE01TXlBdE1UQlJNelU1SUMweE1DQXpNellnTlZRek1EWWdNelpNTXpBd0lEVXhVVEk1T1NBMU1pQXlPVFlnTlRCUk1qazBJRFE0SURJNU1pQTBObEV5TXpNZ0xURXdJREUzTWlBdE1UQlJNVEUzSUMweE1DQTNOU0F6TUZRek15QXhOVGRhVFRNMU1TQXpNamhSTXpVeElETXpOQ0F6TkRZZ016VXdWRE15TXlBek9EVlVNamMzSURRd05WRXlORElnTkRBMUlESXhNQ0F6TnpSVU1UWXdJREk1TTFFeE16RWdNakUwSURFeE9TQXhNamxSTVRFNUlERXlOaUF4TVRrZ01URTRWREV4T0NBeE1EWlJNVEU0SURZeElERXpOaUEwTkZReE56a2dNalpSTWpFM0lESTJJREkxTkNBMU9WUXlPVGdnTVRFd1VUTXdNQ0F4TVRRZ016STFJREl4TjFRek5URWdNekk0V2lJdlBqeHdZWFJvSUdsa1BTSk5TbGd0TlRFdFZFVllMVTR0TXpFaUlHUTlJazB5TVRNZ05UYzRUREl3TUNBMU56TlJNVGcySURVMk9DQXhOakFnTlRZelZERXdNaUExTlRaSU9ETldOakF5U0RFd01sRXhORGtnTmpBMElERTRPU0EyTVRkVU1qUTFJRFkwTVZReU56TWdOall6VVRJM05TQTJOallnTWpnMUlEWTJObEV5T1RRZ05qWTJJRE13TWlBMk5qQldNell4VERNd015QTJNVkV6TVRBZ05UUWdNekUxSURVeVZETXpPU0EwT0ZRME1ERWdORFpJTkRJM1ZqQklOREUyVVRNNU5TQXpJREkxTnlBelVURXlNU0F6SURFd01DQXdTRGc0VmpRMlNERXhORkV4TXpZZ05EWWdNVFV5SURRMlZERTNOeUEwTjFReE9UTWdOVEJVTWpBeElEVXlWREl3TnlBMU4xUXlNVE1nTmpGV05UYzRXaUl2UGp4d1lYUm9JR2xrUFNKTlNsZ3ROVEV0VkVWWUxVNHRNa01pSUdROUlrMDNPQ0F6TlZRM09DQTJNRlE1TkNBeE1ETlVNVE0zSURFeU1WRXhOalVnTVRJeElERTROeUE1TmxReU1UQWdPRkV5TVRBZ0xUSTNJREl3TVNBdE5qQlVNVGd3SUMweE1UZFVNVFUwSUMweE5UaFVNVE13SUMweE9EVlVNVEUzSUMweE9UUlJNVEV6SUMweE9UUWdNVEEwSUMweE9EVlVPVFVnTFRFM01sRTVOU0F0TVRZNElERXdOaUF0TVRVMlZERXpNU0F0TVRJMlZERTFOeUF0TnpaVU1UY3pJQzB6VmpsTU1UY3lJRGhSTVRjd0lEY2dNVFkzSURaVU1UWXhJRE5VTVRVeUlERlVNVFF3SURCUk1URXpJREFnT1RZZ01UZGFJaTgrUEhCaGRHZ2dhV1E5SWsxS1dDMDFNUzFVUlZndFRpMHpNaUlnWkQwaVRURXdPU0EwTWpsUk9ESWdOREk1SURZMklEUTBOMVExTUNBME9URlJOVEFnTlRZeUlERXdNeUEyTVRSVU1qTTFJRFkyTmxFek1qWWdOalkySURNNE55QTJNVEJVTkRRNUlEUTJOVkUwTkRrZ05ESXlJRFF5T1NBek9ETlVNemd4SURNeE5WUXpNREVnTWpReFVUSTJOU0F5TVRBZ01qQXhJREUwT1V3eE5ESWdPVE5NTWpFNElEa3lVVE0zTlNBNU1pQXpPRFVnT1RkUk16a3lJRGs1SURRd09TQXhPRFpXTVRnNVNEUTBPVll4T0RaUk5EUTRJREU0TXlBME16WWdPVFZVTkRJeElETldNRWcxTUZZeE9WWXpNVkUxTUNBek9DQTFOaUEwTmxRNE5pQTRNVkV4TVRVZ01URXpJREV6TmlBeE16ZFJNVFExSURFME55QXhOekFnTVRjMFZESXdOQ0F5TVRGVU1qTXpJREkwTkZReU5qRWdNamM0VkRJNE5DQXpNRGhVTXpBMUlETTBNRlF6TWpBZ016WTVWRE16TXlBME1ERlVNelF3SURRek1WUXpORE1nTkRZMFVUTTBNeUExTWpjZ016QTVJRFUzTTFReU1USWdOakU1VVRFM09TQTJNVGtnTVRVMElEWXdNbFF4TVRrZ05UWTVWREV3T1NBMU5UQlJNVEE1SURVME9TQXhNVFFnTlRRNVVURXpNaUExTkRrZ01UVXhJRFV6TlZReE56QWdORGc1VVRFM01DQTBOalFnTVRVMElEUTBOMVF4TURrZ05ESTVXaUl2UGp4d1lYUm9JR2xrUFNKTlNsZ3ROVEV0VkVWWUxVNHRNa1VpSUdROUlrMDNPQ0EyTUZFM09DQTROQ0E1TlNBeE1ESlVNVE00SURFeU1GRXhOaklnTVRJd0lERTRNQ0F4TURSVU1UazVJRFl4VVRFNU9TQXpOaUF4T0RJZ01UaFVNVE01SURCVU9UWWdNVGRVTnpnZ05qQmFJaTgrUEhCaGRHZ2dhV1E5SWsxS1dDMDFNUzFVUlZndFNTMHhSRFExUWlJZ1pEMGlUVEl4SURJNE4xRXlNaUF5T1RNZ01qUWdNekF6VkRNMklETTBNVlExTmlBek9EaFVPRGtnTkRJMVZERXpOU0EwTkRKUk1UY3hJRFEwTWlBeE9UVWdOREkwVkRJeU5TQXpPVEJVTWpNeElETTJPVkV5TXpFZ016WTNJREl6TWlBek5qZE1NalF6SURNM09GRXpNRFFnTkRReUlETTRNaUEwTkRKUk5ETTJJRFEwTWlBME5qa2dOREUxVkRVd015QXpNelpVTkRZMUlERTNPVlEwTWpjZ05USlJOREkzSURJMklEUTBOQ0F5TmxFME5UQWdNallnTkRVeklESTNVVFE0TWlBek1pQTFNRFVnTmpWVU5UUXdJREUwTlZFMU5ESWdNVFV6SURVMk1DQXhOVE5STlRnd0lERTFNeUExT0RBZ01UUTFVVFU0TUNBeE5EUWdOVGMySURFek1GRTFOamdnTVRBeElEVTFOQ0EzTTFRMU1EZ2dNVGRVTkRNNUlDMHhNRkV6T1RJZ0xURXdJRE0zTVNBeE4xUXpOVEFnTnpOUk16VXdJRGt5SURNNE5pQXhPVE5VTkRJeklETTBOVkUwTWpNZ05EQTBJRE0zT1NBME1EUklNemMwVVRJNE9DQTBNRFFnTWpJNUlETXdNMHd5TWpJZ01qa3hUREU0T1NBeE5UZFJNVFUySURJMklERTFNU0F4TmxFeE16Z2dMVEV4SURFd09DQXRNVEZST1RVZ0xURXhJRGczSUMwMVZEYzJJRGRVTnpRZ01UZFJOelFnTXpBZ01URXlJREU0TUZReE5USWdNelF6VVRFMU15QXpORGdnTVRVeklETTJObEV4TlRNZ05EQTFJREV5T1NBME1EVlJPVEVnTkRBMUlEWTJJRE13TlZFMk1DQXlPRFVnTmpBZ01qZzBVVFU0SURJM09DQTBNU0F5TnpoSU1qZFJNakVnTWpnMElESXhJREk0TjFvaUx6NDhMMlJsWm5NK1BHY2djM1J5YjJ0bFBTSmpkWEp5Wlc1MFEyOXNiM0lpSUdacGJHdzlJbU4xY25KbGJuUkRiMnh2Y2lJZ2MzUnliMnRsTFhkcFpIUm9QU0l3SWlCMGNtRnVjMlp2Y20wOUluTmpZV3hsS0RFc0xURXBJajQ4WnlCa1lYUmhMVzF0YkMxdWIyUmxQU0p0WVhSb0lqNDhaeUJrWVhSaExXMXRiQzF1YjJSbFBTSnRjM1ZpSWo0OFp5QmtZWFJoTFcxdGJDMXViMlJsUFNKdGFTSStQSFZ6WlNCa1lYUmhMV005SWpGRU5EUkZJaUI0YkdsdWF6cG9jbVZtUFNJalRVcFlMVFV4TFZSRldDMUpMVEZFTkRSRklpOCtQQzluUGp4bklHUmhkR0V0Ylcxc0xXNXZaR1U5SW0xdUlpQjBjbUZ1YzJadmNtMDlJblJ5WVc1emJHRjBaU2cxTmpJc0xURTFNQ2tnYzJOaGJHVW9NQzQzTURjcElqNDhkWE5sSUdSaGRHRXRZejBpTXpFaUlIaHNhVzVyT21oeVpXWTlJaU5OU2xndE5URXRWRVZZTFU0dE16RWlMejQ4TDJjK1BDOW5QanhuSUdSaGRHRXRiVzFzTFc1dlpHVTlJbTF2SWlCMGNtRnVjMlp2Y20wOUluUnlZVzV6YkdGMFpTZzVOalV1Tml3d0tTSStQSFZ6WlNCa1lYUmhMV005SWpKRElpQjRiR2x1YXpwb2NtVm1QU0lqVFVwWUxUVXhMVlJGV0MxT0xUSkRJaTgrUEM5blBqeG5JR1JoZEdFdGJXMXNMVzV2WkdVOUltMXpkV0lpSUhSeVlXNXpabTl5YlQwaWRISmhibk5zWVhSbEtERTBNVEF1TWl3d0tTSStQR2NnWkdGMFlTMXRiV3d0Ym05a1pUMGliV2tpUGp4MWMyVWdaR0YwWVMxalBTSXhSRFEwUlNJZ2VHeHBibXM2YUhKbFpqMGlJMDFLV0MwMU1TMVVSVmd0U1MweFJEUTBSU0l2UGp3dlp6NDhaeUJrWVhSaExXMXRiQzF1YjJSbFBTSnRiaUlnZEhKaGJuTm1iM0p0UFNKMGNtRnVjMnhoZEdVb05UWXlMQzB4TlRBcElITmpZV3hsS0RBdU56QTNLU0krUEhWelpTQmtZWFJoTFdNOUlqTXlJaUI0YkdsdWF6cG9jbVZtUFNJalRVcFlMVFV4TFZSRldDMU9MVE15SWk4K1BDOW5Qand2Wno0OFp5QmtZWFJoTFcxdGJDMXViMlJsUFNKdGJ5SWdkSEpoYm5ObWIzSnRQU0owY21GdWMyeGhkR1VvTWpNM05TNDRMREFwSWo0OGRYTmxJR1JoZEdFdFl6MGlNa01pSUhoc2FXNXJPbWh5WldZOUlpTk5TbGd0TlRFdFZFVllMVTR0TWtNaUx6NDhMMmMrUEdjZ1pHRjBZUzF0Yld3dGJtOWtaVDBpYlc4aUlIUnlZVzV6Wm05eWJUMGlkSEpoYm5Oc1lYUmxLREk0TWpBdU5Dd3dLU0krUEhWelpTQmtZWFJoTFdNOUlqSkZJaUI0YkdsdWF6cG9jbVZtUFNJalRVcFlMVFV4TFZSRldDMU9MVEpGSWk4K1BDOW5QanhuSUdSaGRHRXRiVzFzTFc1dlpHVTlJbTF2SWlCMGNtRnVjMlp2Y20wOUluUnlZVzV6YkdGMFpTZ3pNalkxTGpFc01Da2lQangxYzJVZ1pHRjBZUzFqUFNJeVJTSWdlR3hwYm1zNmFISmxaajBpSTAxS1dDMDFNUzFVUlZndFRpMHlSU0l2UGp3dlp6NDhaeUJrWVhSaExXMXRiQzF1YjJSbFBTSnRieUlnZEhKaGJuTm1iM0p0UFNKMGNtRnVjMnhoZEdVb016Y3dPUzQ0TERBcElqNDhkWE5sSUdSaGRHRXRZejBpTWtVaUlIaHNhVzVyT21oeVpXWTlJaU5OU2xndE5URXRWRVZZTFU0dE1rVWlMejQ4TDJjK1BHY2daR0YwWVMxdGJXd3RibTlrWlQwaWJXOGlJSFJ5WVc1elptOXliVDBpZEhKaGJuTnNZWFJsS0RReE5UUXVOQ3d3S1NJK1BIVnpaU0JrWVhSaExXTTlJakpESWlCNGJHbHVhenBvY21WbVBTSWpUVXBZTFRVeExWUkZXQzFPTFRKRElpOCtQQzluUGp4bklHUmhkR0V0Ylcxc0xXNXZaR1U5SW0xemRXSWlJSFJ5WVc1elptOXliVDBpZEhKaGJuTnNZWFJsS0RRMU9Ua3VNU3d3S1NJK1BHY2daR0YwWVMxdGJXd3RibTlrWlQwaWJXa2lQangxYzJVZ1pHRjBZUzFqUFNJeFJEUTBSU0lnZUd4cGJtczZhSEpsWmowaUkwMUtXQzAxTVMxVVJWZ3RTUzB4UkRRMFJTSXZQand2Wno0OFp5QmtZWFJoTFcxdGJDMXViMlJsUFNKdGFTSWdkSEpoYm5ObWIzSnRQU0owY21GdWMyeGhkR1VvTlRZeUxDMHhOVEFwSUhOallXeGxLREF1TnpBM0tTSStQSFZ6WlNCa1lYUmhMV005SWpGRU5EVkNJaUI0YkdsdWF6cG9jbVZtUFNJalRVcFlMVFV4TFZSRldDMUpMVEZFTkRWQ0lpOCtQQzluUGp3dlp6NDhMMmMrUEM5blBqd3ZjM1puUGc9PSIsCgkiUmVhbFZpZXdTaXplSnNvbiIgOiAie1wiaGVpZ2h0XCI6MjIzLFwid2lkdGhcIjoxOTgyfSIKfQo="/>
    </extobj>
    <extobj name="2384804F-3998-4D57-9195-F3826E402611-7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  <extobj name="2384804F-3998-4D57-9195-F3826E402611-8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  <extobj name="2384804F-3998-4D57-9195-F3826E402611-9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  <extobj name="2384804F-3998-4D57-9195-F3826E402611-10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  <extobj name="2384804F-3998-4D57-9195-F3826E402611-11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  <extobj name="2384804F-3998-4D57-9195-F3826E402611-12">
      <extobjdata type="2384804F-3998-4D57-9195-F3826E402611" data="ewoJIkltZ1NldHRpbmdKc29uIiA6ICJ7XCJoZWlnaHRcIjo1NS4zNTcxNDI4NTcxNDI4NTQsXCJ3aWR0aFwiOjMwNy4xNDI4NTcxNDI4NTcxfSIsCgkiTGF0ZXgiIDogIiBNaW5cXHsgXFwgXFxzdW1fe2o9MX1eaSBhX2ogXFwgKyBcXHN1bV97aj1uLShrLWkpKzF9Xm4gYV9qIFxcICwgaSBcXGluIFswLCBrXSBcXCBcXH0iLAoJIkxhdGV4SW1nQmFzZTY0IiA6ICJQSE4yWnlCNGJXeHVjejBpYUhSMGNEb3ZMM2QzZHk1M015NXZjbWN2TWpBd01DOXpkbWNpSUhkcFpIUm9QU0l6T1M0ME5EWmxlQ0lnYUdWcFoyaDBQU0kzTGpFd04yVjRJaUJ5YjJ4bFBTSnBiV2NpSUdadlkzVnpZV0pzWlQwaVptRnNjMlVpSUhacFpYZENiM2c5SWpBZ0xURTNNVGN1TkNBeE56UXpOUzR4SURNeE5ERXVOU0lnZUcxc2JuTTZlR3hwYm1zOUltaDBkSEE2THk5M2QzY3Vkek11YjNKbkx6RTVPVGt2ZUd4cGJtc2lJR0Z5YVdFdGFHbGtaR1Z1UFNKMGNuVmxJaUJ6ZEhsc1pUMGlkbVZ5ZEdsallXd3RZV3hwWjI0NklDMHpMakl5TW1WNE95QnRZWGd0ZDJsa2RHZzZJRGs0SlRzaVBqeGtaV1p6UGp4d1lYUm9JR2xrUFNKTlNsZ3ROUzFVUlZndFNTMHhSRFEwTUNJZ1pEMGlUVEk0T1NBMk1qbFJNamc1SURZek5TQXlNeklnTmpNM1VUSXdPQ0EyTXpjZ01qQXhJRFl6T0ZReE9UUWdOalE0VVRFNU5DQTJORGtnTVRrMklEWTFPVkV4T1RjZ05qWXlJREU1T0NBMk5qWlVNVGs1SURZM01WUXlNREVnTmpjMlZESXdNeUEyTnpsVU1qQTNJRFk0TVZReU1USWdOamd6VkRJeU1DQTJPRE5VTWpNeUlEWTRORkV5TXpnZ05qZzBJREkyTWlBMk9EUlVNekEzSURZNE0xRXpPRFlnTmpneklETTVPQ0EyT0ROVU5ERTBJRFkzT0ZFME1UVWdOamMwSURRMU1TQXpPVFpNTkRnM0lERXhOMHcxTVRBZ01UVTBVVFV6TkNBeE9UQWdOVGMwSURJMU5GUTJOaklnTXprMFVUZ3pOeUEyTnpNZ09ETTVJRFkzTlZFNE5EQWdOamMySURnME1pQTJOemhVT0RRMklEWTRNVXc0TlRJZ05qZ3pTRGswT0ZFNU5qVWdOamd6SURrNE9DQTJPRE5VTVRBeE55QTJPRFJSTVRBMU1TQTJPRFFnTVRBMU1TQTJOek5STVRBMU1TQTJOamdnTVRBME9DQTJOVFpVTVRBME5TQTJORE5STVRBME1TQTJNemNnTVRBd09DQTJNemRST1RZNElEWXpOaUE1TlRjZ05qTTBWRGt6T1NBMk1qTlJPVE0ySURZeE9DQTROamNnTXpRd1ZEYzVOeUExT1ZFM09UY2dOVFVnTnprNElEVTBWRGd3TlNBMU1GUTRNaklnTkRoVU9EVTFJRFEyU0RnNE5sRTRPVElnTXpjZ09Ea3lJRE0xVVRnNU1pQXhPU0E0T0RVZ05WRTRPREFnTUNBNE5qa2dNRkU0TmpRZ01DQTRNamdnTVZRM016WWdNbEUyTnpVZ01pQTJORFFnTWxRMk1Ea2dNVkUxT1RJZ01TQTFPVElnTVRGUk5Ua3lJREV6SURVNU5DQXlOVkUxT1RnZ05ERWdOakF5SURRelZEWXlOU0EwTmxFMk5USWdORFlnTmpnMUlEUTVVVFk1T1NBMU1pQTNNRFFnTmpGUk56QTJJRFkxSURjME1pQXlNRGRVT0RFeklEUTVNRlE0TkRnZ05qTXhURFkxTkNBek1qSlJORFU0SURFd0lEUTFNeUExVVRRMU1TQTBJRFEwT1NBelVUUTBOQ0F3SURRek15QXdVVFF4T0NBd0lEUXhOU0EzVVRReE15QXhNU0F6TnpRZ016RTNURE16TlNBMk1qUk1NalkzSURNMU5GRXlNREFnT0RnZ01qQXdJRGM1VVRJd05pQTBOaUF5TnpJZ05EWklNamd5VVRJNE9DQTBNU0F5T0RrZ016ZFVNamcySURFNVVUSTRNaUF6SURJM09DQXhVVEkzTkNBd0lESTJOeUF3VVRJMk5TQXdJREkxTlNBd1ZESXlNU0F4VkRFMU55QXlVVEV5TnlBeUlEazFJREZVTlRnZ01GRTBNeUF3SURNNUlESlVNelVnTVRGUk16VWdNVE1nTXpnZ01qVlVORE1nTkRCUk5EVWdORFlnTmpVZ05EWlJNVE0xSURRMklERTFOQ0E0TmxFeE5UZ2dPVElnTWpJeklETTFORlF5T0RrZ05qSTVXaUl2UGp4d1lYUm9JR2xrUFNKTlNsZ3ROUzFVUlZndFNTMHhSRFExTmlJZ1pEMGlUVEU0TkNBMk1EQlJNVGcwSURZeU5DQXlNRE1nTmpReVZESTBOeUEyTmpGUk1qWTFJRFkyTVNBeU56Y2dOalE1VkRJNU1DQTJNVGxSTWprd0lEVTVOaUF5TnpBZ05UYzNWREl5TmlBMU5UZFJNakV4SURVMU55QXhPVGdnTlRZM1ZERTROQ0EyTURCYVRUSXhJREk0TjFFeU1TQXlPVFVnTXpBZ016RTRWRFUwSURNMk9WUTVPQ0EwTWpCVU1UVTRJRFEwTWxFeE9UY2dORFF5SURJeU15QTBNVGxVTWpVd0lETTFOMUV5TlRBZ016UXdJREl6TmlBek1ERlVNVGsySURFNU5sUXhOVFFnT0ROUk1UUTVJRFl4SURFME9TQTFNVkV4TkRrZ01qWWdNVFkySURJMlVURTNOU0F5TmlBeE9EVWdNamxVTWpBNElEUXpWREl6TlNBM09GUXlOakFnTVRNM1VUSTJNeUF4TkRrZ01qWTFJREUxTVZReU9ESWdNVFV6VVRNd01pQXhOVE1nTXpBeUlERTBNMUV6TURJZ01UTTFJREk1TXlBeE1USlVNalk0SURZeFZESXlNeUF4TVZReE5qRWdMVEV4VVRFeU9TQXRNVEVnTVRBeUlERXdWRGMwSURjMFVUYzBJRGt4SURjNUlERXdObFF4TWpJZ01qSXdVVEUyTUNBek1qRWdNVFkySURNME1WUXhOek1nTXpnd1VURTNNeUEwTURRZ01UVTJJRFF3TkVneE5UUlJNVEkwSURRd05DQTVPU0F6TnpGVU5qRWdNamczVVRZd0lESTROaUExT1NBeU9EUlVOVGdnTWpneFZEVTJJREkzT1ZRMU15QXlOemhVTkRrZ01qYzRWRFF4SURJM09FZ3lOMUV5TVNBeU9EUWdNakVnTWpnM1dpSXZQanh3WVhSb0lHbGtQU0pOU2xndE5TMVVSVmd0U1MweFJEUTFRaUlnWkQwaVRUSXhJREk0TjFFeU1pQXlPVE1nTWpRZ016QXpWRE0ySURNME1WUTFOaUF6T0RoVU9Ea2dOREkxVkRFek5TQTBOREpSTVRjeElEUTBNaUF4T1RVZ05ESTBWREl5TlNBek9UQlVNak14SURNMk9WRXlNekVnTXpZM0lESXpNaUF6TmpkTU1qUXpJRE0zT0ZFek1EUWdORFF5SURNNE1pQTBOREpSTkRNMklEUTBNaUEwTmprZ05ERTFWRFV3TXlBek16WlVORFkxSURFM09WUTBNamNnTlRKUk5ESTNJREkySURRME5DQXlObEUwTlRBZ01qWWdORFV6SURJM1VUUTRNaUF6TWlBMU1EVWdOalZVTlRRd0lERTBOVkUxTkRJZ01UVXpJRFUyTUNBeE5UTlJOVGd3SURFMU15QTFPREFnTVRRMVVUVTRNQ0F4TkRRZ05UYzJJREV6TUZFMU5qZ2dNVEF4SURVMU5DQTNNMVExTURnZ01UZFVORE01SUMweE1GRXpPVElnTFRFd0lETTNNU0F4TjFRek5UQWdOek5STXpVd0lEa3lJRE00TmlBeE9UTlVOREl6SURNME5WRTBNak1nTkRBMElETTNPU0EwTURSSU16YzBVVEk0T0NBME1EUWdNakk1SURNd00wd3lNaklnTWpreFRERTRPU0F4TlRkUk1UVTJJREkySURFMU1TQXhObEV4TXpnZ0xURXhJREV3T0NBdE1URlJPVFVnTFRFeElEZzNJQzAxVkRjMklEZFVOelFnTVRkUk56UWdNekFnTVRFeUlERTRNRlF4TlRJZ016UXpVVEUxTXlBek5EZ2dNVFV6SURNMk5sRXhOVE1nTkRBMUlERXlPU0EwTURWUk9URWdOREExSURZMklETXdOVkUyTUNBeU9EVWdOakFnTWpnMFVUVTRJREkzT0NBME1TQXlOemhJTWpkUk1qRWdNamcwSURJeElESTROMW9pTHo0OGNHRjBhQ0JwWkQwaVRVcFlMVFV0VkVWWUxVNHROMElpSUdROUlrMDBNelFnTFRJek1WRTBNelFnTFRJME5DQTBNamdnTFRJMU1FZzBNVEJSTWpneElDMHlOVEFnTWpNd0lDMHhPRFJSTWpJMUlDMHhOemNnTWpJeUlDMHhOekpVTWpFM0lDMHhOakZVTWpFeklDMHhORGhVTWpFeElDMHhNek5VTWpFd0lDMHhNVEZVTWpBNUlDMDRORlF5TURrZ0xUUTNWREl3T1NBd1VUSXdPU0F5TVNBeU1Ea2dOVE5STWpBNElERTBNaUF5TURRZ01UVXpVVEl3TXlBeE5UUWdNakF6SURFMU5WRXhPRGtnTVRreElERTFNeUF5TVRGVU9ESWdNak14VVRjeElESXpNU0EyT0NBeU16UlVOalVnTWpVd1ZEWTRJREkyTmxRNE1pQXlOamxSTVRFMklESTJPU0F4TlRJZ01qZzVWREl3TXlBek5EVlJNakE0SURNMU5pQXlNRGdnTXpjM1ZESXdPU0ExTWpsV05UYzVVVEl3T1NBMk16UWdNakUxSURZMU5sUXlORFFnTmprNFVUSTNNQ0EzTWpRZ016STBJRGMwTUZFek5qRWdOelE0SURNM055QTNORGxSTXpjNUlEYzBPU0F6T1RBZ056UTVWRFF3T0NBM05UQklOREk0VVRRek5DQTNORFFnTkRNMElEY3pNbEUwTXpRZ056RTVJRFF6TVNBM01UWlJOREk1SURjeE15QTBNVFVnTnpFelVUTTJNaUEzTVRBZ016TXlJRFk0T1ZReU9UWWdOalEzVVRJNU1TQTJNelFnTWpreElEUTVPVlkwTVRkUk1qa3hJRE0zTUNBeU9EZ2dNelV6VkRJM01TQXpNVFJSTWpRd0lESTNNU0F4T0RRZ01qVTFUREUzTUNBeU5UQk1NVGcwSURJME5WRXlNRElnTWpNNUlESXlNQ0F5TXpCVU1qWXlJREU1TmxReU9UQWdNVE0zVVRJNU1TQXhNekVnTWpreElERlJNamt4SUMweE16UWdNamsySUMweE5EZFJNekEySUMweE56UWdNek01SUMweE9USlVOREUxSUMweU1UTlJOREk1SUMweU1UTWdORE14SUMweU1UWlJORE0wSUMweU1Ua2dORE0wSUMweU16RmFJaTgrUEhCaGRHZ2dhV1E5SWsxS1dDMDFMVlJGV0MxT0xVRXdJaUJrUFNJaUx6NDhjR0YwYUNCcFpEMGlUVXBZTFRVdFZFVllMVXhQTFRJeU1URWlJR1E5SWswMk1DQTVORGhSTmpNZ09UVXdJRFkyTlNBNU5UQklNVEkyTjB3eE16STFJRGd4TlZFeE16ZzBJRFkzTnlBeE16ZzRJRFkyT1VneE16UTRUREV6TkRFZ05qZ3pVVEV6TWpBZ056STBJREV5T0RVZ056WXhVVEV5TXpVZ09EQTVJREV4TnpRZ09ETTRWREV3TXpNZ09EZ3hWRGc0TWlBNE9UaFVOams1SURrd01rZzFOelJJTlRRelNESTFNVXd5TlRrZ09Ea3hVVGN5TWlBeU5UZ2dOekkwSURJMU1sRTNNalVnTWpVd0lEY3lOQ0F5TkRaUk56SXhJREkwTXlBME5qQWdMVFUyVERFNU5pQXRNelUyVVRFNU5pQXRNelUzSURRd055QXRNelUzVVRRMU9TQXRNelUzSURVME9DQXRNelUzVkRZM05pQXRNelU0VVRneE1pQXRNelU0SURnNU5pQXRNelV6VkRFd05qTWdMVE16TWxReE1qQTBJQzB5T0ROVU1UTXdOeUF0TVRrMlVURXpNamdnTFRFM01DQXhNelE0SUMweE1qUklNVE00T0ZFeE16ZzRJQzB4TWpVZ01UTTRNU0F0TVRRMVZERXpOVFlnTFRJeE1GUXhNekkxSUMweU9UUk1NVEkyTnlBdE5EUTVURFkyTmlBdE5EVXdVVFkwSUMwME5UQWdOakVnTFRRME9GRTFOU0F0TkRRMklEVTFJQzAwTXpsUk5UVWdMVFF6TnlBMU55QXRORE16VERVNU1DQXhOemRSTlRrd0lERTNPQ0ExTlRjZ01qSXlWRFExTWlBek5qWlVNekl5SURVME5FdzFOaUE1TURsTU5UVWdPVEkwVVRVMUlEazBOU0EyTUNBNU5EaGFJaTgrUEhCaGRHZ2dhV1E5SWsxS1dDMDFMVlJGV0MxSkxURkVORFUzSWlCa1BTSk5NamszSURVNU5sRXlPVGNnTmpJM0lETXhPQ0EyTkRSVU16WXhJRFkyTVZFek56Z2dOall4SURNNE9TQTJOVEZVTkRBeklEWXlNMUUwTURNZ05UazFJRE00TkNBMU56WlVNelF3SURVMU4xRXpNaklnTlRVM0lETXhNQ0ExTmpkVU1qazNJRFU1TmxwTk1qZzRJRE0zTmxFeU9EZ2dOREExSURJMk1pQTBNRFZSTWpRd0lEUXdOU0F5TWpBZ016a3pWREU0TlNBek5qSlVNVFl4SURNeU5WUXhORFFnTWprelRERXpOeUF5TnpsUk1UTTFJREkzT0NBeE1qRWdNamM0U0RFd04xRXhNREVnTWpnMElERXdNU0F5T0RaVU1UQTFJREk1T1ZFeE1qWWdNelE0SURFMk5DQXpPVEZVTWpVeUlEUTBNVkV5TlRNZ05EUXhJREkyTUNBME5ERlVNamN5SURRME1sRXlPVFlnTkRReElETXhOaUEwTXpKUk16UXhJRFF4T0NBek5UUWdOREF4VkRNMk55QXpORGhXTXpNeVRETXhPQ0F4TXpOUk1qWTNJQzAyTnlBeU5qUWdMVGMxVVRJME5pQXRNVEkxSURFNU5DQXRNVFkwVkRjMUlDMHlNRFJSTWpVZ0xUSXdOQ0EzSUMweE9ETlVMVEV5SUMweE16ZFJMVEV5SUMweE1UQWdOeUF0T1RGVU5UTWdMVGN4VVRjd0lDMDNNU0E0TWlBdE9ERlVPVFVnTFRFeE1sRTVOU0F0TVRRNElEWXpJQzB4TmpkUk5qa2dMVEUyT0NBM055QXRNVFk0VVRFeE1TQXRNVFk0SURFek9TQXRNVFF3VkRFNE1pQXROelJNTVRreklDMHpNbEV5TURRZ01URWdNakU1SURjeVZESTFNU0F4T1RkVU1qYzRJRE13T0ZReU9Ea2dNelkxVVRJNE9TQXpOeklnTWpnNElETTNObG9pTHo0OGNHRjBhQ0JwWkQwaVRVcFlMVFV0VkVWWUxVNHRNMFFpSUdROUlrMDFOaUF6TkRkUk5UWWdNell3SURjd0lETTJOMGczTURkUk56SXlJRE0xT1NBM01qSWdNelEzVVRjeU1pQXpNellnTnpBNElETXlPRXd6T1RBZ016STNTRGN5VVRVMklETXpNaUExTmlBek5EZGFUVFUySURFMU0xRTFOaUF4TmpnZ056SWdNVGN6U0Rjd09GRTNNaklnTVRZeklEY3lNaUF4TlROUk56SXlJREUwTUNBM01EY2dNVE16U0Rjd1VUVTJJREUwTUNBMU5pQXhOVE5hSWk4K1BIQmhkR2dnYVdROUlrMUtXQzAxTFZSRldDMU9MVE14SWlCa1BTSk5NakV6SURVM09Fd3lNREFnTlRjelVURTROaUExTmpnZ01UWXdJRFUyTTFReE1ESWdOVFUyU0RnelZqWXdNa2d4TURKUk1UUTVJRFl3TkNBeE9Ea2dOakUzVkRJME5TQTJOREZVTWpjeklEWTJNMUV5TnpVZ05qWTJJREk0TlNBMk5qWlJNamswSURZMk5pQXpNRElnTmpZd1ZqTTJNVXd6TURNZ05qRlJNekV3SURVMElETXhOU0ExTWxRek16a2dORGhVTkRBeElEUTJTRFF5TjFZd1NEUXhObEV6T1RVZ015QXlOVGNnTTFFeE1qRWdNeUF4TURBZ01FZzRPRlkwTmtneE1UUlJNVE0ySURRMklERTFNaUEwTmxReE56Y2dORGRVTVRreklEVXdWREl3TVNBMU1sUXlNRGNnTlRkVU1qRXpJRFl4VmpVM09Gb2lMejQ4Y0dGMGFDQnBaRDBpVFVwWUxUVXRWRVZZTFVrdE1VUTBORVVpSUdROUlrMHpNeUF4TlRkUk16TWdNalU0SURFd09TQXpORGxVTWpnd0lEUTBNVkV6TXpFZ05EUXhJRE0zTUNBek9USlJNemcySURReU1pQTBNVFlnTkRJeVVUUXlPU0EwTWpJZ05ETTVJRFF4TkZRME5Ea2dNemswVVRRME9TQXpPREVnTkRFeUlESXpORlF6TnpRZ05qaFJNemMwSURReklETTRNU0F6TlZRME1ESWdNalpSTkRFeElESTNJRFF5TWlBek5WRTBORE1nTlRVZ05EWXpJREV6TVZFME5qa2dNVFV4SURRM015QXhOVEpSTkRjMUlERTFNeUEwT0RNZ01UVXpTRFE0TjFFMU1EWWdNVFV6SURVd05pQXhORFJSTlRBMklERXpPQ0ExTURFZ01URTNWRFE0TVNBMk0xUTBORGtnTVROUk5ETTJJREFnTkRFM0lDMDRVVFF3T1NBdE1UQWdNemt6SUMweE1GRXpOVGtnTFRFd0lETXpOaUExVkRNd05pQXpOa3d6TURBZ05URlJNams1SURVeUlESTVOaUExTUZFeU9UUWdORGdnTWpreUlEUTJVVEl6TXlBdE1UQWdNVGN5SUMweE1GRXhNVGNnTFRFd0lEYzFJRE13VkRNeklERTFOMXBOTXpVeElETXlPRkV6TlRFZ016TTBJRE0wTmlBek5UQlVNekl6SURNNE5WUXlOemNnTkRBMVVUSTBNaUEwTURVZ01qRXdJRE0zTkZReE5qQWdNamt6VVRFek1TQXlNVFFnTVRFNUlERXlPVkV4TVRrZ01USTJJREV4T1NBeE1UaFVNVEU0SURFd05sRXhNVGdnTmpFZ01UTTJJRFEwVkRFM09TQXlObEV5TVRjZ01qWWdNalUwSURVNVZESTVPQ0F4TVRCUk16QXdJREV4TkNBek1qVWdNakUzVkRNMU1TQXpNamhhSWk4K1BIQmhkR2dnYVdROUlrMUtXQzAxTFZSRldDMU9MVEpDSWlCa1BTSk5OVFlnTWpNM1ZEVTJJREkxTUZRM01DQXlOekJJTXpZNVZqUXlNRXd6TnpBZ05UY3dVVE00TUNBMU9ETWdNemc1SURVNE0xRTBNRElnTlRneklEUXdPU0ExTmpoV01qY3dTRGN3TjFFM01qSWdNall5SURjeU1pQXlOVEJVTnpBM0lESXpNRWcwTURsV0xUWTRVVFF3TVNBdE9ESWdNemt4SUMwNE1rZ3pPRGxJTXpnM1VUTTNOU0F0T0RJZ016WTVJQzAyT0ZZeU16QklOekJSTlRZZ01qTTNJRFUySURJMU1Gb2lMejQ4Y0dGMGFDQnBaRDBpVFVwWUxUVXRWRVZZTFU0dE1qSXhNaUlnWkQwaVRUZzBJREl6TjFRNE5DQXlOVEJVT1RnZ01qY3dTRFkzT1ZFMk9UUWdNall5SURZNU5DQXlOVEJVTmpjNUlESXpNRWc1T0ZFNE5DQXlNemNnT0RRZ01qVXdXaUl2UGp4d1lYUm9JR2xrUFNKTlNsZ3ROUzFVUlZndFRpMHlPQ0lnWkQwaVRUazBJREkxTUZFNU5DQXpNVGtnTVRBMElETTRNVlF4TWpjZ05EZzRWREUyTkNBMU56WlVNakF5SURZME0xUXlORFFnTmprMVZESTNOeUEzTWpsVU16QXlJRGMxTUVnek1UVklNekU1VVRNek15QTNOVEFnTXpNeklEYzBNVkV6TXpNZ056TTRJRE14TmlBM01qQlVNamMxSURZMk4xUXlNallnTlRneFZERTROQ0EwTkROVU1UWTNJREkxTUZReE9EUWdOVGhVTWpJMUlDMDRNVlF5TnpRZ0xURTJOMVF6TVRZZ0xUSXlNRlF6TXpNZ0xUSTBNVkV6TXpNZ0xUSTFNQ0F6TVRnZ0xUSTFNRWd6TVRWSU16QXlUREkzTkNBdE1qSTJVVEU0TUNBdE1UUXhJREV6TnlBdE1UUlVPVFFnTWpVd1dpSXZQanh3WVhSb0lHbGtQU0pOU2xndE5TMVVSVmd0U1MweFJEUTFPQ0lnWkQwaVRURXlNU0EyTkRkUk1USXhJRFkxTnlBeE1qVWdOamN3VkRFek55QTJPRE5STVRNNElEWTRNeUF5TURrZ05qZzRWREk0TWlBMk9UUlJNamswSURZNU5DQXlPVFFnTmpnMlVUSTVOQ0EyTnprZ01qUTBJRFEzTjFFeE9UUWdNamM1SURFNU5DQXlOekpSTWpFeklESTRNaUF5TWpNZ01qa3hVVEkwTnlBek1Ea2dNamt5SURNMU5GUXpOaklnTkRFMVVUUXdNaUEwTkRJZ05ETTRJRFEwTWxFME5qZ2dORFF5SURRNE5TQTBNak5VTlRBeklETTJPVkUxTURNZ016UTBJRFE1TmlBek1qZFVORGMzSURNd01sUTBOVFlnTWpreFZEUXpPQ0F5T0RoUk5ERTRJREk0T0NBME1EWWdNams1VkRNNU5DQXpNamhSTXprMElETTFNeUEwTVRBZ016WTVWRFEwTWlBek9UQk1ORFU0SURNNU0xRTBORFlnTkRBMUlEUXpOQ0EwTURWSU5ETXdVVE01T0NBME1ESWdNelkzSURNNE1GUXlPVFFnTXpFMlZESXlPQ0F5TlRWUk1qTXdJREkxTkNBeU5ETWdNalV5VkRJMk55QXlORFpVTWpreklESXpPRlF6TWpBZ01qSTBWRE0wTWlBeU1EWlVNelU1SURFNE1GUXpOalVnTVRRM1VUTTJOU0F4TXpBZ016WXdJREV3TmxRek5UUWdOalpSTXpVMElESTJJRE00TVNBeU5sRTBNamtnTWpZZ05EVTVJREUwTlZFME5qRWdNVFV6SURRM09TQXhOVE5JTkRnelVUUTVPU0F4TlRNZ05EazVJREUwTkZFME9Ua2dNVE01SURRNU5pQXhNekJSTkRVMUlDMHhNU0F6TnpnZ0xURXhVVE16TXlBdE1URWdNekExSURFMVZESTNOeUE1TUZFeU56Y2dNVEE0SURJNE1DQXhNakZVTWpneklERTBOVkV5T0RNZ01UWTNJREkyT1NBeE9ETlVNak0wSURJd05sUXlNREFnTWpFM1ZERTRNaUF5TWpCSU1UZ3dVVEUyT0NBeE56Z2dNVFU1SURFek9WUXhORFVnT0RGVU1UTTJJRFEwVkRFeU9TQXlNRlF4TWpJZ04xUXhNVEVnTFRKUk9UZ2dMVEV4SURneklDMHhNVkUyTmlBdE1URWdOVGNnTFRGVU5EZ2dNVFpSTkRnZ01qWWdPRFVnTVRjMlZERTFPQ0EwTnpGTU1UazFJRFl4TmxFeE9UWWdOakk1SURFNE9DQTJNekpVTVRRNUlEWXpOMGd4TkRSUk1UTTBJRFl6TnlBeE16RWdOak0zVkRFeU5DQTJOREJVTVRJeElEWTBOMW9pTHo0OGNHRjBhQ0JwWkQwaVRVcFlMVFV0VkVWWUxVNHRNamtpSUdROUlrMDJNQ0EzTkRsTU5qUWdOelV3VVRZNUlEYzFNQ0EzTkNBM05UQklPRFpNTVRFMElEY3lObEV5TURnZ05qUXhJREkxTVNBMU1UUlVNamswSURJMU1GRXlPVFFnTVRneUlESTROQ0F4TVRsVU1qWXhJREV5VkRJeU5DQXROelpVTVRnMklDMHhORE5VTVRRMUlDMHhPVFJVTVRFeklDMHlNamRVT1RBZ0xUSTBObEU0TnlBdE1qUTVJRGcySUMweU5UQklOelJSTmpZZ0xUSTFNQ0EyTXlBdE1qVXdWRFU0SUMweU5EZFVOVFVnTFRJek9GRTFOaUF0TWpNM0lEWTJJQzB5TWpWUk1qSXhJQzAyTkNBeU1qRWdNalV3VkRZMklEY3lOVkUxTmlBM016Y2dOVFVnTnpNNFVUVTFJRGMwTmlBMk1DQTNORGxhSWk4K1BIQmhkR2dnYVdROUlrMUtXQzAxTFZSRldDMU9MVEpESWlCa1BTSk5OemdnTXpWVU56Z2dOakJVT1RRZ01UQXpWREV6TnlBeE1qRlJNVFkxSURFeU1TQXhPRGNnT1RaVU1qRXdJRGhSTWpFd0lDMHlOeUF5TURFZ0xUWXdWREU0TUNBdE1URTNWREUxTkNBdE1UVTRWREV6TUNBdE1UZzFWREV4TnlBdE1UazBVVEV4TXlBdE1UazBJREV3TkNBdE1UZzFWRGsxSUMweE56SlJPVFVnTFRFMk9DQXhNRFlnTFRFMU5sUXhNekVnTFRFeU5sUXhOVGNnTFRjMlZERTNNeUF0TTFZNVRERTNNaUE0VVRFM01DQTNJREUyTnlBMlZERTJNU0F6VkRFMU1pQXhWREUwTUNBd1VURXhNeUF3SURrMklERTNXaUl2UGp4d1lYUm9JR2xrUFNKTlNsZ3ROUzFVUlZndFRpMHlNakE0SWlCa1BTSk5PRFFnTWpVd1VUZzBJRE0zTWlBeE5qWWdORFV3VkRNMk1DQTFNemxSTXpZeElEVXpPU0F6TnpjZ05UTTVWRFF4T1NBMU5EQlVORFk1SURVME1FZzFOamhSTlRneklEVXpNaUExT0RNZ05USXdVVFU0TXlBMU1URWdOVGN3SURVd01VdzBOallnTlRBd1VUTTFOU0EwT1RrZ016STVJRFE1TkZFeU9EQWdORGd5SURJME1pQTBOVGhVTVRneklEUXdPVlF4TkRjZ016VTBWREV5T1NBek1EWlVNVEkwSURJM01sWXlOekJJTlRZNFVUVTRNeUF5TmpJZ05UZ3pJREkxTUZRMU5qZ2dNak13U0RFeU5GWXlNamhSTVRJMElESXdOeUF4TXpRZ01UYzNWREUyTnlBeE1USlVNak14SURRNFZETXlPQ0EzVVRNMU5TQXhJRFEyTmlBd1NEVTNNRkUxT0RNZ0xURXdJRFU0TXlBdE1qQlJOVGd6SUMwek1pQTFOamdnTFRRd1NEUTNNVkUwTmpRZ0xUUXdJRFEwTmlBdE5EQlVOREUzSUMwME1WRXlOaklnTFRReElERTNNaUEwTlZFNE5DQXhNamNnT0RRZ01qVXdXaUl2UGp4d1lYUm9JR2xrUFNKTlNsZ3ROUzFVUlZndFRpMDFRaUlnWkQwaVRURXhPQ0F0TWpVd1ZqYzFNRWd5TlRWV056RXdTREUxT0ZZdE1qRXdTREkxTlZZdE1qVXdTREV4T0ZvaUx6NDhjR0YwYUNCcFpEMGlUVXBZTFRVdFZFVllMVTR0TXpBaUlHUTlJazA1TmlBMU9EVlJNVFV5SURZMk5pQXlORGtnTmpZMlVUSTVOeUEyTmpZZ016UTFJRFkwTUZRME1qTWdOVFE0VVRRMk1DQTBOalVnTkRZd0lETXlNRkUwTmpBZ01UWTFJRFF4TnlBNE0xRXpPVGNnTkRFZ016WXlJREUyVkRNd01TQXRNVFZVTWpVd0lDMHlNbEV5TWpRZ0xUSXlJREU1T0NBdE1UWlVNVE0zSURFMlZEZ3lJRGd6VVRNNUlERTJOU0F6T1NBek1qQlJNemtnTkRrMElEazJJRFU0TlZwTk16SXhJRFU1TjFFeU9URWdOakk1SURJMU1DQTJNamxSTWpBNElEWXlPU0F4TnpnZ05UazNVVEUxTXlBMU56RWdNVFExSURVeU5WUXhNemNnTXpNelVURXpOeUF4TnpVZ01UUTFJREV5TlZReE9ERWdORFpSTWpBNUlERTJJREkxTUNBeE5sRXlPVEFnTVRZZ016RTRJRFEyVVRNME55QTNOaUF6TlRRZ01UTXdWRE0yTWlBek16TlJNell5SURRM09DQXpOVFFnTlRJMFZETXlNU0ExT1RkYUlpOCtQSEJoZEdnZ2FXUTlJazFLV0MwMUxWUkZXQzFPTFRWRUlpQmtQU0pOTWpJZ056RXdWamMxTUVneE5UbFdMVEkxTUVneU1sWXRNakV3U0RFeE9WWTNNVEJJTWpKYUlpOCtQSEJoZEdnZ2FXUTlJazFLV0MwMUxWUkZXQzFPTFRkRUlpQmtQU0pOTmpVZ056TXhVVFkxSURjME5TQTJPQ0EzTkRkVU9EZ2dOelV3VVRFM01TQTNOVEFnTWpFMklEY3lOVlF5TnprZ05qY3dVVEk0T0NBMk5Ea2dNamc1SURZek5WUXlPVEVnTlRBeFVUSTVNaUF6TmpJZ01qa3pJRE0xTjFFek1EWWdNekV5SURNME5TQXlPVEZVTkRFM0lESTJPVkUwTWpnZ01qWTVJRFF6TVNBeU5qWlVORE0wSURJMU1GUTBNekVnTWpNMFZEUXhOeUF5TXpGUk16Z3dJREl6TVNBek5EVWdNakV3VkRJNU9DQXhOVGRSTWpreklERTBNeUF5T1RJZ01USXhWREk1TVNBdE1qaFdMVGM1VVRJNU1TQXRNVE0wSURJNE5TQXRNVFUyVkRJMU5pQXRNVGs0VVRJd01pQXRNalV3SURnNUlDMHlOVEJSTnpFZ0xUSTFNQ0EyT0NBdE1qUTNWRFkxSUMweU16QlJOalVnTFRJeU5DQTJOU0F0TWpJelZEWTJJQzB5TVRoVU5qa2dMVEl4TkZRM055QXRNakV6VVRreElDMHlNVE1nTVRBNElDMHlNVEJVTVRRMklDMHlNREJVTVRneklDMHhOemRVTWpBM0lDMHhNemxSTWpBNElDMHhNelFnTWpBNUlETk1NakV3SURFek9WRXlNak1nTVRrMklESTRNQ0F5TXpCUk16RTFJREkwTnlBek16QWdNalV3VVRNd05TQXlOVGNnTWpnd0lESTNNRkV5TWpVZ016QTBJREl4TWlBek5USk1NakV3SURNMk1rd3lNRGtnTkRrNFVUSXdPQ0EyTXpVZ01qQTNJRFkwTUZFeE9UVWdOamd3SURFMU5DQTJPVFpVTnpjZ056RXpVVFk0SURjeE15QTJOeUEzTVRaVU5qVWdOek14V2lJdlBqd3ZaR1ZtY3o0OFp5QnpkSEp2YTJVOUltTjFjbkpsYm5SRGIyeHZjaUlnWm1sc2JEMGlZM1Z5Y21WdWRFTnZiRzl5SWlCemRISnZhMlV0ZDJsa2RHZzlJakFpSUhSeVlXNXpabTl5YlQwaWMyTmhiR1VvTVN3dE1Ta2lQanhuSUdSaGRHRXRiVzFzTFc1dlpHVTlJbTFoZEdnaVBqeG5JR1JoZEdFdGJXMXNMVzV2WkdVOUltMXBJajQ4ZFhObElHUmhkR0V0WXowaU1VUTBOREFpSUhoc2FXNXJPbWh5WldZOUlpTk5TbGd0TlMxVVJWZ3RTUzB4UkRRME1DSXZQand2Wno0OFp5QmtZWFJoTFcxdGJDMXViMlJsUFNKdGFTSWdkSEpoYm5ObWIzSnRQU0owY21GdWMyeGhkR1VvTVRBMU1Td3dLU0krUEhWelpTQmtZWFJoTFdNOUlqRkVORFUySWlCNGJHbHVhenBvY21WbVBTSWpUVXBZTFRVdFZFVllMVWt0TVVRME5UWWlMejQ4TDJjK1BHY2daR0YwWVMxdGJXd3RibTlrWlQwaWJXa2lJSFJ5WVc1elptOXliVDBpZEhKaGJuTnNZWFJsS0RFek9UWXNNQ2tpUGp4MWMyVWdaR0YwWVMxalBTSXhSRFExUWlJZ2VHeHBibXM2YUhKbFpqMGlJMDFLV0MwMUxWUkZXQzFKTFRGRU5EVkNJaTgrUEM5blBqeG5JR1JoZEdFdGJXMXNMVzV2WkdVOUltMXZJaUIwY21GdWMyWnZjbTA5SW5SeVlXNXpiR0YwWlNneE9UazJMREFwSWo0OGRYTmxJR1JoZEdFdFl6MGlOMElpSUhoc2FXNXJPbWh5WldZOUlpTk5TbGd0TlMxVVJWZ3RUaTAzUWlJdlBqd3ZaejQ4WnlCa1lYUmhMVzF0YkMxdWIyUmxQU0p0ZEdWNGRDSWdkSEpoYm5ObWIzSnRQU0owY21GdWMyeGhkR1VvTWpRNU5pd3dLU0krUEhWelpTQmtZWFJoTFdNOUlrRXdJaUI0YkdsdWF6cG9jbVZtUFNJalRVcFlMVFV0VkVWWUxVNHRRVEFpTHo0OEwyYytQR2NnWkdGMFlTMXRiV3d0Ym05a1pUMGliWFZ1WkdWeWIzWmxjaUlnZEhKaGJuTm1iM0p0UFNKMGNtRnVjMnhoZEdVb01qa3hNaTQzTERBcElqNDhaeUJrWVhSaExXMXRiQzF1YjJSbFBTSnRieUkrUEhWelpTQmtZWFJoTFdNOUlqSXlNVEVpSUhoc2FXNXJPbWh5WldZOUlpTk5TbGd0TlMxVVJWZ3RURTh0TWpJeE1TSXZQand2Wno0OFp5QmtZWFJoTFcxdGJDMXViMlJsUFNKVVpWaEJkRzl0SWlCMGNtRnVjMlp2Y20wOUluUnlZVzV6YkdGMFpTZ3hNalF1TlN3dE1UQTROeTQ1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iaUlnZEhKaGJuTm1iM0p0UFNKMGNtRnVjMnhoZEdVb01URTVNQ3d3S1NJK1BIVnpaU0JrWVhSaExXTTlJak14SWlCNGJHbHVhenBvY21WbVBTSWpUVXBZTFRVdFZFVllMVTR0TXpFaUx6NDhMMmMrUEM5blBqeG5JR1JoZEdFdGJXMXNMVzV2WkdVOUltMXBJaUIwY21GdWMyWnZjbTA5SW5SeVlXNXpiR0YwWlNnMk1EQXNNVEUxTUNrZ2MyTmhiR1VvTUM0M01EY3BJajQ4ZFhObElHUmhkR0V0WXowaU1VUTBOVFlpSUhoc2FXNXJPbWh5WldZOUlpTk5TbGd0TlMxVVJWZ3RTUzB4UkRRMU5pSXZQand2Wno0OEwyYytQR2NnWkdGMFlTMXRiV3d0Ym05a1pUMGliWE4xWWlJZ2RISmhibk5tYjNKdFBTSjBjbUZ1YzJ4aGRHVW9ORFV5TXk0ekxEQXBJajQ4WnlCa1lYUmhMVzF0YkMxdWIyUmxQU0p0YVNJK1BIVnpaU0JrWVhSaExXTTlJakZFTkRSRklpQjRiR2x1YXpwb2NtVm1QU0lqVFVwWUxUVXRWRVZZTFVrdE1VUTBORVVpTHo0OEwyYytQR2NnWkdGMFlTMXRiV3d0Ym05a1pUMGliV2tpSUhSeVlXNXpabTl5YlQwaWRISmhibk5zWVhSbEtEVTJNaXd0TVRVd0tTQnpZMkZzWlNnd0xqY3dOeWtpUGp4MWMyVWdaR0YwWVMxalBTSXhSRFExTnlJZ2VHeHBibXM2YUhKbFpqMGlJMDFLV0MwMUxWUkZXQzFKTFRGRU5EVTNJaTgrUEM5blBqd3ZaejQ4WnlCa1lYUmhMVzF0YkMxdWIyUmxQU0p0ZEdWNGRDSWdkSEpoYm5ObWIzSnRQU0owY21GdWMyeGhkR1VvTlRReU5pNDNMREFwSWo0OGRYTmxJR1JoZEdFdFl6MGlRVEFpSUhoc2FXNXJPbWh5WldZOUlpTk5TbGd0TlMxVVJWZ3RUaTFCTUNJdlBqd3ZaejQ4WnlCa1lYUmhMVzF0YkMxdWIyUmxQU0p0YnlJZ2RISmhibk5tYjNKdFBTSjBjbUZ1YzJ4aGRHVW9OVGc1T0M0NUxEQXBJajQ4ZFhObElHUmhkR0V0WXowaU1rSWlJSGhzYVc1ck9taHlaV1k5SWlOTlNsZ3ROUzFVUlZndFRpMHlRaUl2UGp3dlp6NDhaeUJrWVhSaExXMXRiQzF1YjJSbFBTSnRkVzVrWlhKdmRtVnlJaUIwY21GdWMyWnZjbTA5SW5SeVlXNXpiR0YwWlNnMk9EazVMakVzTUNraVBqeG5JR1JoZEdFdGJXMXNMVzV2WkdVOUltMXZJaUIwY21GdWMyWnZjbTA5SW5SeVlXNXpiR0YwWlNneE5EazBMakVzTUNraVBqeDFjMlVnWkdGMFlTMWpQU0l5TWpFeElpQjRiR2x1YXpwb2NtVm1QU0lqVFVwWUxUVXRWRVZZTFV4UExUSXlNVEVpTHo0OEwyYytQR2NnWkdGMFlTMXRiV3d0Ym05a1pUMGlWR1ZZUVhSdmJTSWdkSEpoYm5ObWIzSnRQU0owY21GdWMyeGhkR1VvTUN3dE1URTBOeTR6S1NCelkyRnNaU2d3TGpjd055a2lJR1JoZEdFdGJXcDRMWFJsZUdOc1lYTnpQU0pQVWtRaVBqeG5JR1JoZEdFdGJXMXNMVzV2WkdVOUltMXBJajQ4ZFhObElHUmhkR0V0WXowaU1VUTBOVGNpSUhoc2FXNXJPbWh5WldZOUlpTk5TbGd0TlMxVVJWZ3RTUzB4UkRRMU55SXZQand2Wno0OFp5QmtZWFJoTFcxdGJDMXViMlJsUFNKdGJ5SWdkSEpoYm5ObWIzSnRQU0owY21GdWMyeGhkR1VvTkRFeUxEQXBJajQ4ZFhObElHUmhkR0V0WXowaU0wUWlJSGhzYVc1ck9taHlaV1k5SWlOTlNsZ3ROUzFVUlZndFRpMHpSQ0l2UGp3dlp6NDhaeUJrWVhSaExXMXRiQzF1YjJSbFBTSnRhU0lnZEhKaGJuTm1iM0p0UFNKMGNtRnVjMnhoZEdVb01URTVNQ3d3S1NJK1BIVnpaU0JrWVhSaExXTTlJakZFTkRWQ0lpQjRiR2x1YXpwb2NtVm1QU0lqVFVwWUxUVXRWRVZZTFVrdE1VUTBOVUlpTHo0OEwyYytQR2NnWkdGMFlTMXRiV3d0Ym05a1pUMGliVzhpSUhSeVlXNXpabTl5YlQwaWRISmhibk5zWVhSbEtERTNPVEFzTUNraVBqeDFjMlVnWkdGMFlTMWpQU0l5TWpFeUlpQjRiR2x1YXpwb2NtVm1QU0lqVFVwWUxUVXRWRVZZTFU0dE1qSXhNaUl2UGp3dlp6NDhaeUJrWVhSaExXMXRiQzF1YjJSbFBTSnRieUlnZEhKaGJuTm1iM0p0UFNKMGNtRnVjMnhoZEdVb01qVTJPQ3d3S1NJK1BIVnpaU0JrWVhSaExXTTlJakk0SWlCNGJHbHVhenBvY21WbVBTSWpUVXBZTFRVdFZFVllMVTR0TWpnaUx6NDhMMmMrUEdjZ1pHRjBZUzF0Yld3dGJtOWtaVDBpYldraUlIUnlZVzV6Wm05eWJUMGlkSEpoYm5Oc1lYUmxLREk1TlRjc01Da2lQangxYzJVZ1pHRjBZUzFqUFNJeFJEUTFPQ0lnZUd4cGJtczZhSEpsWmowaUkwMUtXQzAxTFZSRldDMUpMVEZFTkRVNElpOCtQQzluUGp4bklHUmhkR0V0Ylcxc0xXNXZaR1U5SW0xdklpQjBjbUZ1YzJadmNtMDlJblJ5WVc1emJHRjBaU2d6TkRjNExEQXBJajQ4ZFhObElHUmhkR0V0WXowaU1qSXhNaUlnZUd4cGJtczZhSEpsWmowaUkwMUtXQzAxTFZSRldDMU9MVEl5TVRJaUx6NDhMMmMrUEdjZ1pHRjBZUzF0Yld3dGJtOWtaVDBpYldraUlIUnlZVzV6Wm05eWJUMGlkSEpoYm5Oc1lYUmxLRFF5TlRZc01Da2lQangxYzJVZ1pHRjBZUzFqUFNJeFJEUTFOaUlnZUd4cGJtczZhSEpsWmowaUkwMUtXQzAxTFZSRldDMUpMVEZFTkRVMklpOCtQQzluUGp4bklHUmhkR0V0Ylcxc0xXNXZaR1U5SW0xdklpQjBjbUZ1YzJadmNtMDlJblJ5WVc1emJHRjBaU2cwTmpBeExEQXBJajQ4ZFhObElHUmhkR0V0WXowaU1qa2lJSGhzYVc1ck9taHlaV1k5SWlOTlNsZ3ROUzFVUlZndFRpMHlPU0l2UGp3dlp6NDhaeUJrWVhSaExXMXRiQzF1YjJSbFBTSnRieUlnZEhKaGJuTm1iM0p0UFNKMGNtRnVjMnhoZEdVb05EazVNQ3d3S1NJK1BIVnpaU0JrWVhSaExXTTlJakpDSWlCNGJHbHVhenBvY21WbVBTSWpUVXBZTFRVdFZFVllMVTR0TWtJaUx6NDhMMmMrUEdjZ1pHRjBZUzF0Yld3dGJtOWtaVDBpYlc0aUlIUnlZVzV6Wm05eWJUMGlkSEpoYm5Oc1lYUmxLRFUzTmpnc01Da2lQangxYzJVZ1pHRjBZUzFqUFNJek1TSWdlR3hwYm1zNmFISmxaajBpSTAxS1dDMDFMVlJGV0MxT0xUTXhJaTgrUEM5blBqd3ZaejQ4WnlCa1lYUmhMVzF0YkMxdWIyUmxQU0p0YVNJZ2RISmhibk5tYjNKdFBTSjBjbUZ1YzJ4aGRHVW9NakF3TXk0NUxERXhOVEFwSUhOallXeGxLREF1TnpBM0tTSStQSFZ6WlNCa1lYUmhMV005SWpGRU5EVkNJaUI0YkdsdWF6cG9jbVZtUFNJalRVcFlMVFV0VkVWWUxVa3RNVVEwTlVJaUx6NDhMMmMrUEM5blBqeG5JR1JoZEdFdGJXMXNMVzV2WkdVOUltMXpkV0lpSUhSeVlXNXpabTl5YlQwaWRISmhibk5zWVhSbEtERXhORGszTGprc01Da2lQanhuSUdSaGRHRXRiVzFzTFc1dlpHVTlJbTFwSWo0OGRYTmxJR1JoZEdFdFl6MGlNVVEwTkVVaUlIaHNhVzVyT21oeVpXWTlJaU5OU2xndE5TMVVSVmd0U1MweFJEUTBSU0l2UGp3dlp6NDhaeUJrWVhSaExXMXRiQzF1YjJSbFBTSnRhU0lnZEhKaGJuTm1iM0p0UFNKMGNtRnVjMnhoZEdVb05UWXlMQzB4TlRBcElITmpZV3hsS0RBdU56QTNLU0krUEhWelpTQmtZWFJoTFdNOUlqRkVORFUzSWlCNGJHbHVhenBvY21WbVBTSWpUVXBZTFRVdFZFVllMVWt0TVVRME5UY2lMejQ4TDJjK1BDOW5QanhuSUdSaGRHRXRiVzFzTFc1dlpHVTlJbTEwWlhoMElpQjBjbUZ1YzJadmNtMDlJblJ5WVc1emJHRjBaU2d4TWpRd01TNHlMREFwSWo0OGRYTmxJR1JoZEdFdFl6MGlRVEFpSUhoc2FXNXJPbWh5WldZOUlpTk5TbGd0TlMxVVJWZ3RUaTFCTUNJdlBqd3ZaejQ4WnlCa1lYUmhMVzF0YkMxdWIyUmxQU0p0YnlJZ2RISmhibk5tYjNKdFBTSjBjbUZ1YzJ4aGRHVW9NVEkyTlRFdU1pd3dLU0krUEhWelpTQmtZWFJoTFdNOUlqSkRJaUI0YkdsdWF6cG9jbVZtUFNJalRVcFlMVFV0VkVWWUxVNHRNa01pTHo0OEwyYytQR2NnWkdGMFlTMXRiV3d0Ym05a1pUMGliV2tpSUhSeVlXNXpabTl5YlQwaWRISmhibk5zWVhSbEtERXpNRGsxTGprc01Da2lQangxYzJVZ1pHRjBZUzFqUFNJeFJEUTFOaUlnZUd4cGJtczZhSEpsWmowaUkwMUtXQzAxTFZSRldDMUpMVEZFTkRVMklpOCtQQzluUGp4bklHUmhkR0V0Ylcxc0xXNXZaR1U5SW0xdklpQjBjbUZ1YzJadmNtMDlJblJ5WVc1emJHRjBaU2d4TXpjeE9DNDNMREFwSWo0OGRYTmxJR1JoZEdFdFl6MGlNakl3T0NJZ2VHeHBibXM2YUhKbFpqMGlJMDFLV0MwMUxWUkZXQzFPTFRJeU1EZ2lMejQ4TDJjK1BHY2daR0YwWVMxdGJXd3RibTlrWlQwaWJXOGlJSFJ5WVc1elptOXliVDBpZEhKaGJuTnNZWFJsS0RFME5qWXpMalVzTUNraVBqeDFjMlVnWkdGMFlTMWpQU0kxUWlJZ2VHeHBibXM2YUhKbFpqMGlJMDFLV0MwMUxWUkZXQzFPTFRWQ0lpOCtQQzluUGp4bklHUmhkR0V0Ylcxc0xXNXZaR1U5SW0xdUlpQjBjbUZ1YzJadmNtMDlJblJ5WVc1emJHRjBaU2d4TkRrME1TNDFMREFwSWo0OGRYTmxJR1JoZEdFdFl6MGlNekFpSUhoc2FXNXJPbWh5WldZOUlpTk5TbGd0TlMxVVJWZ3RUaTB6TUNJdlBqd3ZaejQ4WnlCa1lYUmhMVzF0YkMxdWIyUmxQU0p0YnlJZ2RISmhibk5tYjNKdFBTSjBjbUZ1YzJ4aGRHVW9NVFUwTkRFdU5Td3dLU0krUEhWelpTQmtZWFJoTFdNOUlqSkRJaUI0YkdsdWF6cG9jbVZtUFNJalRVcFlMVFV0VkVWWUxVNHRNa01pTHo0OEwyYytQR2NnWkdGMFlTMXRiV3d0Ym05a1pUMGliV2tpSUhSeVlXNXpabTl5YlQwaWRISmhibk5zWVhSbEtERTFPRGcyTGpFc01Da2lQangxYzJVZ1pHRjBZUzFqUFNJeFJEUTFPQ0lnZUd4cGJtczZhSEpsWmowaUkwMUtXQzAxTFZSRldDMUpMVEZFTkRVNElpOCtQQzluUGp4bklHUmhkR0V0Ylcxc0xXNXZaR1U5SW0xdklpQjBjbUZ1YzJadmNtMDlJblJ5WVc1emJHRjBaU2d4TmpRd055NHhMREFwSWo0OGRYTmxJR1JoZEdFdFl6MGlOVVFpSUhoc2FXNXJPbWh5WldZOUlpTk5TbGd0TlMxVVJWZ3RUaTAxUkNJdlBqd3ZaejQ4WnlCa1lYUmhMVzF0YkMxdWIyUmxQU0p0ZEdWNGRDSWdkSEpoYm5ObWIzSnRQU0owY21GdWMyeGhkR1VvTVRZMk9EVXVNU3d3S1NJK1BIVnpaU0JrWVhSaExXTTlJa0V3SWlCNGJHbHVhenBvY21WbVBTSWpUVXBZTFRVdFZFVllMVTR0UVRBaUx6NDhMMmMrUEdjZ1pHRjBZUzF0Yld3dGJtOWtaVDBpYlc4aUlIUnlZVzV6Wm05eWJUMGlkSEpoYm5Oc1lYUmxLREUyT1RNMUxqRXNNQ2tpUGp4MWMyVWdaR0YwWVMxalBTSTNSQ0lnZUd4cGJtczZhSEpsWmowaUkwMUtXQzAxTFZSRldDMU9MVGRFSWk4K1BDOW5Qand2Wno0OEwyYytQQzl6ZG1jKyIsCgkiUmVhbFZpZXdTaXplSnNvbiIgOiAie1wiaGVpZ2h0XCI6MTEwNy4xNDI4NjgwNDE5OTIyLFwid2lkdGhcIjo2MTQyLjg1NzA1NTY2NDA2MjV9Igp9Cg=="/>
    </extobj>
  </extobjs>
</s:customData>
</file>

<file path=customXml/itemProps1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1877</Words>
  <Application>WPS Presentation</Application>
  <PresentationFormat>宽屏</PresentationFormat>
  <Paragraphs>162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9" baseType="lpstr">
      <vt:lpstr>Arial</vt:lpstr>
      <vt:lpstr>宋体</vt:lpstr>
      <vt:lpstr>Wingdings</vt:lpstr>
      <vt:lpstr>Calibri</vt:lpstr>
      <vt:lpstr>Wingdings</vt:lpstr>
      <vt:lpstr>Calibri Light</vt:lpstr>
      <vt:lpstr>微软雅黑</vt:lpstr>
      <vt:lpstr>Arial Unicode MS</vt:lpstr>
      <vt:lpstr>回顾</vt:lpstr>
      <vt:lpstr>2023校赛讲座 - 数据结构</vt:lpstr>
      <vt:lpstr>讲座内容</vt:lpstr>
      <vt:lpstr>概述</vt:lpstr>
      <vt:lpstr>概述</vt:lpstr>
      <vt:lpstr>概述</vt:lpstr>
      <vt:lpstr>1. 概述</vt:lpstr>
      <vt:lpstr>1. 概述</vt:lpstr>
      <vt:lpstr>1. 概述</vt:lpstr>
      <vt:lpstr>2. 板子</vt:lpstr>
      <vt:lpstr>2. 板子</vt:lpstr>
      <vt:lpstr>2. 板子</vt:lpstr>
      <vt:lpstr>3. 例题: 2016 World Finals G题</vt:lpstr>
      <vt:lpstr>3. 例题: 2016 World Finals G题</vt:lpstr>
      <vt:lpstr>3. 例题: 2016 World Finals G题</vt:lpstr>
      <vt:lpstr>3. 例题: 2016 World Finals G题</vt:lpstr>
      <vt:lpstr>3.2 锐角三角形</vt:lpstr>
      <vt:lpstr>3.2 锐角三角形</vt:lpstr>
      <vt:lpstr>3.3 Two Walls</vt:lpstr>
      <vt:lpstr>3.3 Two Walls</vt:lpstr>
      <vt:lpstr>3.4 最小矩形覆盖</vt:lpstr>
      <vt:lpstr>3.4 最小矩形覆盖</vt:lpstr>
      <vt:lpstr>3.5 2020ICPC沈阳 A题</vt:lpstr>
      <vt:lpstr>3.5 2020ICPC沈阳 A题</vt:lpstr>
      <vt:lpstr>3.6 简单多边形内最长线段</vt:lpstr>
      <vt:lpstr>3.6 简单多边形内最长线段</vt:lpstr>
      <vt:lpstr>3.7 A Colourful Prospect</vt:lpstr>
      <vt:lpstr>3.7 A Colourful Prospect</vt:lpstr>
      <vt:lpstr>3.8 2023杭电多校第10场 Fences</vt:lpstr>
      <vt:lpstr>8. 总结</vt:lpstr>
      <vt:lpstr>Thanks for listening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算法俱乐部第一次讲座</dc:title>
  <dc:creator>Xianhao</dc:creator>
  <cp:lastModifiedBy>YXHXianYu</cp:lastModifiedBy>
  <cp:revision>34</cp:revision>
  <dcterms:created xsi:type="dcterms:W3CDTF">2022-10-17T08:18:00Z</dcterms:created>
  <dcterms:modified xsi:type="dcterms:W3CDTF">2023-08-24T15:27:21Z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814C4EE896864411B28C96C56A64D4A2</vt:lpwstr>
  </property>
  <property fmtid="{D5CDD505-2E9C-101B-9397-08002B2CF9AE}" pid="3" name="KSOProductBuildVer">
    <vt:lpwstr>1033-12.2.0.13110</vt:lpwstr>
  </property>
</Properties>
</file>