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18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6.png"/><Relationship Id="rId117" Type="http://schemas.openxmlformats.org/officeDocument/2006/relationships/image" Target="../media/image117.png"/><Relationship Id="rId21" Type="http://schemas.openxmlformats.org/officeDocument/2006/relationships/image" Target="../media/image21.png"/><Relationship Id="rId42" Type="http://schemas.openxmlformats.org/officeDocument/2006/relationships/image" Target="../media/image42.png"/><Relationship Id="rId47" Type="http://schemas.openxmlformats.org/officeDocument/2006/relationships/image" Target="../media/image47.png"/><Relationship Id="rId63" Type="http://schemas.openxmlformats.org/officeDocument/2006/relationships/image" Target="../media/image63.png"/><Relationship Id="rId68" Type="http://schemas.openxmlformats.org/officeDocument/2006/relationships/image" Target="../media/image68.png"/><Relationship Id="rId84" Type="http://schemas.openxmlformats.org/officeDocument/2006/relationships/image" Target="../media/image84.png"/><Relationship Id="rId89" Type="http://schemas.openxmlformats.org/officeDocument/2006/relationships/image" Target="../media/image89.png"/><Relationship Id="rId112" Type="http://schemas.openxmlformats.org/officeDocument/2006/relationships/image" Target="../media/image112.png"/><Relationship Id="rId16" Type="http://schemas.openxmlformats.org/officeDocument/2006/relationships/image" Target="../media/image16.png"/><Relationship Id="rId107" Type="http://schemas.openxmlformats.org/officeDocument/2006/relationships/image" Target="../media/image107.png"/><Relationship Id="rId11" Type="http://schemas.openxmlformats.org/officeDocument/2006/relationships/image" Target="../media/image11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53" Type="http://schemas.openxmlformats.org/officeDocument/2006/relationships/image" Target="../media/image53.png"/><Relationship Id="rId58" Type="http://schemas.openxmlformats.org/officeDocument/2006/relationships/image" Target="../media/image58.png"/><Relationship Id="rId74" Type="http://schemas.openxmlformats.org/officeDocument/2006/relationships/image" Target="../media/image74.png"/><Relationship Id="rId79" Type="http://schemas.openxmlformats.org/officeDocument/2006/relationships/image" Target="../media/image79.png"/><Relationship Id="rId102" Type="http://schemas.openxmlformats.org/officeDocument/2006/relationships/image" Target="../media/image102.png"/><Relationship Id="rId123" Type="http://schemas.openxmlformats.org/officeDocument/2006/relationships/image" Target="../media/image123.png"/><Relationship Id="rId5" Type="http://schemas.openxmlformats.org/officeDocument/2006/relationships/image" Target="../media/image5.png"/><Relationship Id="rId90" Type="http://schemas.openxmlformats.org/officeDocument/2006/relationships/image" Target="../media/image90.png"/><Relationship Id="rId95" Type="http://schemas.openxmlformats.org/officeDocument/2006/relationships/image" Target="../media/image95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43" Type="http://schemas.openxmlformats.org/officeDocument/2006/relationships/image" Target="../media/image43.png"/><Relationship Id="rId48" Type="http://schemas.openxmlformats.org/officeDocument/2006/relationships/image" Target="../media/image48.png"/><Relationship Id="rId64" Type="http://schemas.openxmlformats.org/officeDocument/2006/relationships/image" Target="../media/image64.png"/><Relationship Id="rId69" Type="http://schemas.openxmlformats.org/officeDocument/2006/relationships/image" Target="../media/image69.png"/><Relationship Id="rId113" Type="http://schemas.openxmlformats.org/officeDocument/2006/relationships/image" Target="../media/image113.png"/><Relationship Id="rId118" Type="http://schemas.openxmlformats.org/officeDocument/2006/relationships/image" Target="../media/image118.png"/><Relationship Id="rId80" Type="http://schemas.openxmlformats.org/officeDocument/2006/relationships/image" Target="../media/image80.png"/><Relationship Id="rId85" Type="http://schemas.openxmlformats.org/officeDocument/2006/relationships/image" Target="../media/image85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59" Type="http://schemas.openxmlformats.org/officeDocument/2006/relationships/image" Target="../media/image59.png"/><Relationship Id="rId103" Type="http://schemas.openxmlformats.org/officeDocument/2006/relationships/image" Target="../media/image103.png"/><Relationship Id="rId108" Type="http://schemas.openxmlformats.org/officeDocument/2006/relationships/image" Target="../media/image108.png"/><Relationship Id="rId124" Type="http://schemas.openxmlformats.org/officeDocument/2006/relationships/image" Target="../media/image124.png"/><Relationship Id="rId54" Type="http://schemas.openxmlformats.org/officeDocument/2006/relationships/image" Target="../media/image54.png"/><Relationship Id="rId70" Type="http://schemas.openxmlformats.org/officeDocument/2006/relationships/image" Target="../media/image70.png"/><Relationship Id="rId75" Type="http://schemas.openxmlformats.org/officeDocument/2006/relationships/image" Target="../media/image75.png"/><Relationship Id="rId91" Type="http://schemas.openxmlformats.org/officeDocument/2006/relationships/image" Target="../media/image91.png"/><Relationship Id="rId96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49" Type="http://schemas.openxmlformats.org/officeDocument/2006/relationships/image" Target="../media/image49.png"/><Relationship Id="rId114" Type="http://schemas.openxmlformats.org/officeDocument/2006/relationships/image" Target="../media/image114.png"/><Relationship Id="rId119" Type="http://schemas.openxmlformats.org/officeDocument/2006/relationships/image" Target="../media/image119.png"/><Relationship Id="rId44" Type="http://schemas.openxmlformats.org/officeDocument/2006/relationships/image" Target="../media/image44.png"/><Relationship Id="rId60" Type="http://schemas.openxmlformats.org/officeDocument/2006/relationships/image" Target="../media/image60.png"/><Relationship Id="rId65" Type="http://schemas.openxmlformats.org/officeDocument/2006/relationships/image" Target="../media/image65.png"/><Relationship Id="rId81" Type="http://schemas.openxmlformats.org/officeDocument/2006/relationships/image" Target="../media/image81.png"/><Relationship Id="rId86" Type="http://schemas.openxmlformats.org/officeDocument/2006/relationships/image" Target="../media/image86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9" Type="http://schemas.openxmlformats.org/officeDocument/2006/relationships/image" Target="../media/image39.png"/><Relationship Id="rId109" Type="http://schemas.openxmlformats.org/officeDocument/2006/relationships/image" Target="../media/image109.png"/><Relationship Id="rId34" Type="http://schemas.openxmlformats.org/officeDocument/2006/relationships/image" Target="../media/image34.png"/><Relationship Id="rId50" Type="http://schemas.openxmlformats.org/officeDocument/2006/relationships/image" Target="../media/image50.png"/><Relationship Id="rId55" Type="http://schemas.openxmlformats.org/officeDocument/2006/relationships/image" Target="../media/image55.png"/><Relationship Id="rId76" Type="http://schemas.openxmlformats.org/officeDocument/2006/relationships/image" Target="../media/image76.png"/><Relationship Id="rId97" Type="http://schemas.openxmlformats.org/officeDocument/2006/relationships/image" Target="../media/image97.png"/><Relationship Id="rId104" Type="http://schemas.openxmlformats.org/officeDocument/2006/relationships/image" Target="../media/image104.png"/><Relationship Id="rId120" Type="http://schemas.openxmlformats.org/officeDocument/2006/relationships/image" Target="../media/image120.png"/><Relationship Id="rId7" Type="http://schemas.openxmlformats.org/officeDocument/2006/relationships/image" Target="../media/image7.png"/><Relationship Id="rId71" Type="http://schemas.openxmlformats.org/officeDocument/2006/relationships/image" Target="../media/image71.png"/><Relationship Id="rId92" Type="http://schemas.openxmlformats.org/officeDocument/2006/relationships/image" Target="../media/image92.png"/><Relationship Id="rId2" Type="http://schemas.openxmlformats.org/officeDocument/2006/relationships/image" Target="../media/image2.png"/><Relationship Id="rId29" Type="http://schemas.openxmlformats.org/officeDocument/2006/relationships/image" Target="../media/image29.png"/><Relationship Id="rId24" Type="http://schemas.openxmlformats.org/officeDocument/2006/relationships/image" Target="../media/image24.png"/><Relationship Id="rId40" Type="http://schemas.openxmlformats.org/officeDocument/2006/relationships/image" Target="../media/image40.png"/><Relationship Id="rId45" Type="http://schemas.openxmlformats.org/officeDocument/2006/relationships/image" Target="../media/image45.png"/><Relationship Id="rId66" Type="http://schemas.openxmlformats.org/officeDocument/2006/relationships/image" Target="../media/image66.png"/><Relationship Id="rId87" Type="http://schemas.openxmlformats.org/officeDocument/2006/relationships/image" Target="../media/image87.png"/><Relationship Id="rId110" Type="http://schemas.openxmlformats.org/officeDocument/2006/relationships/image" Target="../media/image110.png"/><Relationship Id="rId115" Type="http://schemas.openxmlformats.org/officeDocument/2006/relationships/image" Target="../media/image115.png"/><Relationship Id="rId61" Type="http://schemas.openxmlformats.org/officeDocument/2006/relationships/image" Target="../media/image61.png"/><Relationship Id="rId82" Type="http://schemas.openxmlformats.org/officeDocument/2006/relationships/image" Target="../media/image82.png"/><Relationship Id="rId19" Type="http://schemas.openxmlformats.org/officeDocument/2006/relationships/image" Target="../media/image19.png"/><Relationship Id="rId14" Type="http://schemas.openxmlformats.org/officeDocument/2006/relationships/image" Target="../media/image14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56" Type="http://schemas.openxmlformats.org/officeDocument/2006/relationships/image" Target="../media/image56.png"/><Relationship Id="rId77" Type="http://schemas.openxmlformats.org/officeDocument/2006/relationships/image" Target="../media/image77.png"/><Relationship Id="rId100" Type="http://schemas.openxmlformats.org/officeDocument/2006/relationships/image" Target="../media/image100.png"/><Relationship Id="rId105" Type="http://schemas.openxmlformats.org/officeDocument/2006/relationships/image" Target="../media/image105.png"/><Relationship Id="rId8" Type="http://schemas.openxmlformats.org/officeDocument/2006/relationships/image" Target="../media/image8.png"/><Relationship Id="rId51" Type="http://schemas.openxmlformats.org/officeDocument/2006/relationships/image" Target="../media/image51.png"/><Relationship Id="rId72" Type="http://schemas.openxmlformats.org/officeDocument/2006/relationships/image" Target="../media/image72.png"/><Relationship Id="rId93" Type="http://schemas.openxmlformats.org/officeDocument/2006/relationships/image" Target="../media/image93.png"/><Relationship Id="rId98" Type="http://schemas.openxmlformats.org/officeDocument/2006/relationships/image" Target="../media/image98.png"/><Relationship Id="rId121" Type="http://schemas.openxmlformats.org/officeDocument/2006/relationships/image" Target="../media/image121.png"/><Relationship Id="rId3" Type="http://schemas.openxmlformats.org/officeDocument/2006/relationships/image" Target="../media/image3.png"/><Relationship Id="rId25" Type="http://schemas.openxmlformats.org/officeDocument/2006/relationships/image" Target="../media/image25.png"/><Relationship Id="rId46" Type="http://schemas.openxmlformats.org/officeDocument/2006/relationships/image" Target="../media/image46.png"/><Relationship Id="rId67" Type="http://schemas.openxmlformats.org/officeDocument/2006/relationships/image" Target="../media/image67.png"/><Relationship Id="rId116" Type="http://schemas.openxmlformats.org/officeDocument/2006/relationships/image" Target="../media/image116.png"/><Relationship Id="rId20" Type="http://schemas.openxmlformats.org/officeDocument/2006/relationships/image" Target="../media/image20.png"/><Relationship Id="rId41" Type="http://schemas.openxmlformats.org/officeDocument/2006/relationships/image" Target="../media/image41.png"/><Relationship Id="rId62" Type="http://schemas.openxmlformats.org/officeDocument/2006/relationships/image" Target="../media/image62.png"/><Relationship Id="rId83" Type="http://schemas.openxmlformats.org/officeDocument/2006/relationships/image" Target="../media/image83.png"/><Relationship Id="rId88" Type="http://schemas.openxmlformats.org/officeDocument/2006/relationships/image" Target="../media/image88.png"/><Relationship Id="rId111" Type="http://schemas.openxmlformats.org/officeDocument/2006/relationships/image" Target="../media/image111.png"/><Relationship Id="rId15" Type="http://schemas.openxmlformats.org/officeDocument/2006/relationships/image" Target="../media/image15.png"/><Relationship Id="rId36" Type="http://schemas.openxmlformats.org/officeDocument/2006/relationships/image" Target="../media/image36.png"/><Relationship Id="rId57" Type="http://schemas.openxmlformats.org/officeDocument/2006/relationships/image" Target="../media/image57.png"/><Relationship Id="rId106" Type="http://schemas.openxmlformats.org/officeDocument/2006/relationships/image" Target="../media/image106.png"/><Relationship Id="rId10" Type="http://schemas.openxmlformats.org/officeDocument/2006/relationships/image" Target="../media/image10.png"/><Relationship Id="rId31" Type="http://schemas.openxmlformats.org/officeDocument/2006/relationships/image" Target="../media/image31.png"/><Relationship Id="rId52" Type="http://schemas.openxmlformats.org/officeDocument/2006/relationships/image" Target="../media/image52.png"/><Relationship Id="rId73" Type="http://schemas.openxmlformats.org/officeDocument/2006/relationships/image" Target="../media/image73.png"/><Relationship Id="rId78" Type="http://schemas.openxmlformats.org/officeDocument/2006/relationships/image" Target="../media/image78.png"/><Relationship Id="rId94" Type="http://schemas.openxmlformats.org/officeDocument/2006/relationships/image" Target="../media/image94.png"/><Relationship Id="rId99" Type="http://schemas.openxmlformats.org/officeDocument/2006/relationships/image" Target="../media/image99.png"/><Relationship Id="rId101" Type="http://schemas.openxmlformats.org/officeDocument/2006/relationships/image" Target="../media/image101.png"/><Relationship Id="rId122" Type="http://schemas.openxmlformats.org/officeDocument/2006/relationships/image" Target="../media/image1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D197-B105-C2E4-1944-D7FCE786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59" y="3752850"/>
            <a:ext cx="7695846" cy="13257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400" dirty="0" err="1"/>
              <a:t>SegNet</a:t>
            </a:r>
            <a:r>
              <a:rPr lang="en-US" sz="2400" dirty="0"/>
              <a:t>: A Deep Convolutional Encoder-Decoder Architecture for Image Segmentation</a:t>
            </a:r>
          </a:p>
        </p:txBody>
      </p:sp>
      <p:pic>
        <p:nvPicPr>
          <p:cNvPr id="6" name="Picture 5" descr="Box design on a wall">
            <a:extLst>
              <a:ext uri="{FF2B5EF4-FFF2-40B4-BE49-F238E27FC236}">
                <a16:creationId xmlns:a16="http://schemas.microsoft.com/office/drawing/2014/main" id="{1B67B74B-79B9-0803-90E4-FE35C5C18D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0104"/>
          <a:stretch/>
        </p:blipFill>
        <p:spPr>
          <a:xfrm>
            <a:off x="20" y="10"/>
            <a:ext cx="9143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D7AFC8-BAC3-722D-E47E-E9A49956511F}"/>
              </a:ext>
            </a:extLst>
          </p:cNvPr>
          <p:cNvSpPr txBox="1"/>
          <p:nvPr/>
        </p:nvSpPr>
        <p:spPr>
          <a:xfrm>
            <a:off x="6215448" y="5659395"/>
            <a:ext cx="2566597" cy="546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Yasaswi</a:t>
            </a:r>
            <a:r>
              <a:rPr lang="en-US" sz="1600" dirty="0"/>
              <a:t> </a:t>
            </a:r>
            <a:r>
              <a:rPr lang="en-US" sz="1600" dirty="0" err="1"/>
              <a:t>Jonnalagadda</a:t>
            </a: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700746840</a:t>
            </a:r>
          </a:p>
        </p:txBody>
      </p:sp>
    </p:spTree>
    <p:extLst>
      <p:ext uri="{BB962C8B-B14F-4D97-AF65-F5344CB8AC3E}">
        <p14:creationId xmlns:p14="http://schemas.microsoft.com/office/powerpoint/2010/main" val="179546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/>
            <a:r>
              <a:rPr lang="en-US" sz="3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149" y="1681652"/>
            <a:ext cx="7599701" cy="3690943"/>
          </a:xfrm>
        </p:spPr>
        <p:txBody>
          <a:bodyPr anchor="ctr">
            <a:normAutofit/>
          </a:bodyPr>
          <a:lstStyle/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segmentation has numerous applications including scene understanding, autonomous driving, and object support relationships.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lack accuracy in boundary localization and are computationally intensive.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motivation for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SegNet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arises from the need for an efficient architecture that retains boundary information while being computationally feasible.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562" y="515246"/>
            <a:ext cx="5086350" cy="133869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562" y="1940440"/>
            <a:ext cx="8218788" cy="4162248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Semantic Segmentation: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Mapping low-resolution features to high-resolution for pixel-wise classification.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Balancing the trade-off between computational efficiency and segmentation accuracy.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Limitations: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Existing methods often produce coarse results due to max pooling and sub-sampling which reduce feature map resolution.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 Efficient Architecture:</a:t>
            </a:r>
          </a:p>
          <a:p>
            <a:pPr marL="0" indent="0"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Develop an architecture that can perform high-quality semantic segmentation with efficient use of memory and computational resources.</a:t>
            </a:r>
          </a:p>
          <a:p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Boundary Localization: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Ensure that the architecture can accurately map low-resolution features to input resolution for precise boundary delineation.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Autofit/>
          </a:bodyPr>
          <a:lstStyle/>
          <a:p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SegNet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Architecture: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An encoder-decoder network where the encoder is identical to the VGG16 network.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Novel decoder that uses max-pooling indices from the encoder for non-linear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upsampling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and Performance: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Significantly fewer parameters than other architectures, enabling end-to-end training.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Competitive performance with reduced memory usage during inference.</a:t>
            </a:r>
          </a:p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Analysis: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Detailed comparison with other architectures like FCN and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DeepLab-LargeFOV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showing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SegNet’s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trade-offs between memory and accuracy.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Benchmarking on Datasets: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CamVid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road scenes and SUN RGB-D indoor scenes.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Metrics: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High accuracy and efficient memory usage during inference.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Quantitative results demonstrating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SegNet’s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on segmentation tasks compared to other methods.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Visualization of segmentation results showcasing boundary delineation.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469562-6DBC-B500-0964-84D0BCE1657F}"/>
              </a:ext>
            </a:extLst>
          </p:cNvPr>
          <p:cNvGrpSpPr>
            <a:grpSpLocks noRot="1" noChangeAspect="1"/>
          </p:cNvGrpSpPr>
          <p:nvPr/>
        </p:nvGrpSpPr>
        <p:grpSpPr bwMode="auto">
          <a:xfrm>
            <a:off x="1414780" y="2552065"/>
            <a:ext cx="6314440" cy="1753870"/>
            <a:chOff x="0" y="0"/>
            <a:chExt cx="9944" cy="27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728840A-498F-9742-7DA6-D19201E33948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" y="3"/>
              <a:ext cx="2007" cy="2754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37B5D2A4-D602-2B3F-2B7F-020D3E036830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0" y="0"/>
              <a:ext cx="2015" cy="2762"/>
            </a:xfrm>
            <a:custGeom>
              <a:avLst/>
              <a:gdLst>
                <a:gd name="T0" fmla="*/ 2014 w 2015"/>
                <a:gd name="T1" fmla="*/ 0 h 2762"/>
                <a:gd name="T2" fmla="*/ 2006 w 2015"/>
                <a:gd name="T3" fmla="*/ 0 h 2762"/>
                <a:gd name="T4" fmla="*/ 2006 w 2015"/>
                <a:gd name="T5" fmla="*/ 8 h 2762"/>
                <a:gd name="T6" fmla="*/ 2006 w 2015"/>
                <a:gd name="T7" fmla="*/ 2754 h 2762"/>
                <a:gd name="T8" fmla="*/ 8 w 2015"/>
                <a:gd name="T9" fmla="*/ 2754 h 2762"/>
                <a:gd name="T10" fmla="*/ 8 w 2015"/>
                <a:gd name="T11" fmla="*/ 8 h 2762"/>
                <a:gd name="T12" fmla="*/ 2006 w 2015"/>
                <a:gd name="T13" fmla="*/ 8 h 2762"/>
                <a:gd name="T14" fmla="*/ 2006 w 2015"/>
                <a:gd name="T15" fmla="*/ 0 h 2762"/>
                <a:gd name="T16" fmla="*/ 0 w 2015"/>
                <a:gd name="T17" fmla="*/ 0 h 2762"/>
                <a:gd name="T18" fmla="*/ 0 w 2015"/>
                <a:gd name="T19" fmla="*/ 4 h 2762"/>
                <a:gd name="T20" fmla="*/ 0 w 2015"/>
                <a:gd name="T21" fmla="*/ 8 h 2762"/>
                <a:gd name="T22" fmla="*/ 0 w 2015"/>
                <a:gd name="T23" fmla="*/ 2754 h 2762"/>
                <a:gd name="T24" fmla="*/ 0 w 2015"/>
                <a:gd name="T25" fmla="*/ 2762 h 2762"/>
                <a:gd name="T26" fmla="*/ 2014 w 2015"/>
                <a:gd name="T27" fmla="*/ 2762 h 2762"/>
                <a:gd name="T28" fmla="*/ 2014 w 2015"/>
                <a:gd name="T29" fmla="*/ 2754 h 2762"/>
                <a:gd name="T30" fmla="*/ 2014 w 2015"/>
                <a:gd name="T31" fmla="*/ 8 h 2762"/>
                <a:gd name="T32" fmla="*/ 2014 w 2015"/>
                <a:gd name="T33" fmla="*/ 4 h 2762"/>
                <a:gd name="T34" fmla="*/ 2014 w 2015"/>
                <a:gd name="T35" fmla="*/ 0 h 2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15" h="2762">
                  <a:moveTo>
                    <a:pt x="2014" y="0"/>
                  </a:moveTo>
                  <a:lnTo>
                    <a:pt x="2006" y="0"/>
                  </a:lnTo>
                  <a:lnTo>
                    <a:pt x="2006" y="8"/>
                  </a:lnTo>
                  <a:lnTo>
                    <a:pt x="2006" y="2754"/>
                  </a:lnTo>
                  <a:lnTo>
                    <a:pt x="8" y="2754"/>
                  </a:lnTo>
                  <a:lnTo>
                    <a:pt x="8" y="8"/>
                  </a:lnTo>
                  <a:lnTo>
                    <a:pt x="2006" y="8"/>
                  </a:lnTo>
                  <a:lnTo>
                    <a:pt x="2006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2754"/>
                  </a:lnTo>
                  <a:lnTo>
                    <a:pt x="0" y="2762"/>
                  </a:lnTo>
                  <a:lnTo>
                    <a:pt x="2014" y="2762"/>
                  </a:lnTo>
                  <a:lnTo>
                    <a:pt x="2014" y="2754"/>
                  </a:lnTo>
                  <a:lnTo>
                    <a:pt x="2014" y="8"/>
                  </a:lnTo>
                  <a:lnTo>
                    <a:pt x="2014" y="4"/>
                  </a:lnTo>
                  <a:lnTo>
                    <a:pt x="20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3887DAD-58A5-AFB7-E70A-EBDAC2B83194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" y="278"/>
              <a:ext cx="397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20E0F13-77E0-7AA9-4640-869C9D2EFB83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7" y="178"/>
              <a:ext cx="252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E93A1B5-CEF0-B501-3D1C-B1F3C4D674AE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6" y="635"/>
              <a:ext cx="100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EC4D50E-BA1D-6AE6-B836-92169C631FF2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291" y="2289"/>
              <a:ext cx="3361" cy="469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AutoShape 167">
              <a:extLst>
                <a:ext uri="{FF2B5EF4-FFF2-40B4-BE49-F238E27FC236}">
                  <a16:creationId xmlns:a16="http://schemas.microsoft.com/office/drawing/2014/main" id="{76D8EF23-FC13-FD37-0FEE-C67856B0DC7B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287" y="2285"/>
              <a:ext cx="3369" cy="476"/>
            </a:xfrm>
            <a:custGeom>
              <a:avLst/>
              <a:gdLst>
                <a:gd name="T0" fmla="+- 0 3752 3288"/>
                <a:gd name="T1" fmla="*/ T0 w 3369"/>
                <a:gd name="T2" fmla="+- 0 2622 2286"/>
                <a:gd name="T3" fmla="*/ 2622 h 476"/>
                <a:gd name="T4" fmla="+- 0 3739 3288"/>
                <a:gd name="T5" fmla="*/ T4 w 3369"/>
                <a:gd name="T6" fmla="+- 0 2674 2286"/>
                <a:gd name="T7" fmla="*/ 2674 h 476"/>
                <a:gd name="T8" fmla="+- 0 3877 3288"/>
                <a:gd name="T9" fmla="*/ T8 w 3369"/>
                <a:gd name="T10" fmla="+- 0 2614 2286"/>
                <a:gd name="T11" fmla="*/ 2614 h 476"/>
                <a:gd name="T12" fmla="+- 0 3824 3288"/>
                <a:gd name="T13" fmla="*/ T12 w 3369"/>
                <a:gd name="T14" fmla="+- 0 2645 2286"/>
                <a:gd name="T15" fmla="*/ 2645 h 476"/>
                <a:gd name="T16" fmla="+- 0 3867 3288"/>
                <a:gd name="T17" fmla="*/ T16 w 3369"/>
                <a:gd name="T18" fmla="+- 0 2602 2286"/>
                <a:gd name="T19" fmla="*/ 2602 h 476"/>
                <a:gd name="T20" fmla="+- 0 3835 3288"/>
                <a:gd name="T21" fmla="*/ T20 w 3369"/>
                <a:gd name="T22" fmla="+- 0 2676 2286"/>
                <a:gd name="T23" fmla="*/ 2676 h 476"/>
                <a:gd name="T24" fmla="+- 0 3951 3288"/>
                <a:gd name="T25" fmla="*/ T24 w 3369"/>
                <a:gd name="T26" fmla="+- 0 2602 2286"/>
                <a:gd name="T27" fmla="*/ 2602 h 476"/>
                <a:gd name="T28" fmla="+- 0 3910 3288"/>
                <a:gd name="T29" fmla="*/ T28 w 3369"/>
                <a:gd name="T30" fmla="+- 0 2620 2286"/>
                <a:gd name="T31" fmla="*/ 2620 h 476"/>
                <a:gd name="T32" fmla="+- 0 3941 3288"/>
                <a:gd name="T33" fmla="*/ T32 w 3369"/>
                <a:gd name="T34" fmla="+- 0 2596 2286"/>
                <a:gd name="T35" fmla="*/ 2596 h 476"/>
                <a:gd name="T36" fmla="+- 0 3949 3288"/>
                <a:gd name="T37" fmla="*/ T36 w 3369"/>
                <a:gd name="T38" fmla="+- 0 2672 2286"/>
                <a:gd name="T39" fmla="*/ 2672 h 476"/>
                <a:gd name="T40" fmla="+- 0 4035 3288"/>
                <a:gd name="T41" fmla="*/ T40 w 3369"/>
                <a:gd name="T42" fmla="+- 0 2598 2286"/>
                <a:gd name="T43" fmla="*/ 2598 h 476"/>
                <a:gd name="T44" fmla="+- 0 4124 3288"/>
                <a:gd name="T45" fmla="*/ T44 w 3369"/>
                <a:gd name="T46" fmla="+- 0 2618 2286"/>
                <a:gd name="T47" fmla="*/ 2618 h 476"/>
                <a:gd name="T48" fmla="+- 0 4073 3288"/>
                <a:gd name="T49" fmla="*/ T48 w 3369"/>
                <a:gd name="T50" fmla="+- 0 2598 2286"/>
                <a:gd name="T51" fmla="*/ 2598 h 476"/>
                <a:gd name="T52" fmla="+- 0 4105 3288"/>
                <a:gd name="T53" fmla="*/ T52 w 3369"/>
                <a:gd name="T54" fmla="+- 0 2609 2286"/>
                <a:gd name="T55" fmla="*/ 2609 h 476"/>
                <a:gd name="T56" fmla="+- 0 4198 3288"/>
                <a:gd name="T57" fmla="*/ T56 w 3369"/>
                <a:gd name="T58" fmla="+- 0 2644 2286"/>
                <a:gd name="T59" fmla="*/ 2644 h 476"/>
                <a:gd name="T60" fmla="+- 0 4165 3288"/>
                <a:gd name="T61" fmla="*/ T60 w 3369"/>
                <a:gd name="T62" fmla="+- 0 2609 2286"/>
                <a:gd name="T63" fmla="*/ 2609 h 476"/>
                <a:gd name="T64" fmla="+- 0 4184 3288"/>
                <a:gd name="T65" fmla="*/ T64 w 3369"/>
                <a:gd name="T66" fmla="+- 0 2597 2286"/>
                <a:gd name="T67" fmla="*/ 2597 h 476"/>
                <a:gd name="T68" fmla="+- 0 4165 3288"/>
                <a:gd name="T69" fmla="*/ T68 w 3369"/>
                <a:gd name="T70" fmla="+- 0 2674 2286"/>
                <a:gd name="T71" fmla="*/ 2674 h 476"/>
                <a:gd name="T72" fmla="+- 0 4182 3288"/>
                <a:gd name="T73" fmla="*/ T72 w 3369"/>
                <a:gd name="T74" fmla="+- 0 2692 2286"/>
                <a:gd name="T75" fmla="*/ 2692 h 476"/>
                <a:gd name="T76" fmla="+- 0 4171 3288"/>
                <a:gd name="T77" fmla="*/ T76 w 3369"/>
                <a:gd name="T78" fmla="+- 0 2702 2286"/>
                <a:gd name="T79" fmla="*/ 2702 h 476"/>
                <a:gd name="T80" fmla="+- 0 4766 3288"/>
                <a:gd name="T81" fmla="*/ T80 w 3369"/>
                <a:gd name="T82" fmla="+- 0 2573 2286"/>
                <a:gd name="T83" fmla="*/ 2573 h 476"/>
                <a:gd name="T84" fmla="+- 0 4703 3288"/>
                <a:gd name="T85" fmla="*/ T84 w 3369"/>
                <a:gd name="T86" fmla="+- 0 2573 2286"/>
                <a:gd name="T87" fmla="*/ 2573 h 476"/>
                <a:gd name="T88" fmla="+- 0 4780 3288"/>
                <a:gd name="T89" fmla="*/ T88 w 3369"/>
                <a:gd name="T90" fmla="+- 0 2573 2286"/>
                <a:gd name="T91" fmla="*/ 2573 h 476"/>
                <a:gd name="T92" fmla="+- 0 4845 3288"/>
                <a:gd name="T93" fmla="*/ T92 w 3369"/>
                <a:gd name="T94" fmla="+- 0 2665 2286"/>
                <a:gd name="T95" fmla="*/ 2665 h 476"/>
                <a:gd name="T96" fmla="+- 0 4831 3288"/>
                <a:gd name="T97" fmla="*/ T96 w 3369"/>
                <a:gd name="T98" fmla="+- 0 2607 2286"/>
                <a:gd name="T99" fmla="*/ 2607 h 476"/>
                <a:gd name="T100" fmla="+- 0 4823 3288"/>
                <a:gd name="T101" fmla="*/ T100 w 3369"/>
                <a:gd name="T102" fmla="+- 0 2602 2286"/>
                <a:gd name="T103" fmla="*/ 2602 h 476"/>
                <a:gd name="T104" fmla="+- 0 4831 3288"/>
                <a:gd name="T105" fmla="*/ T104 w 3369"/>
                <a:gd name="T106" fmla="+- 0 2674 2286"/>
                <a:gd name="T107" fmla="*/ 2674 h 476"/>
                <a:gd name="T108" fmla="+- 0 4939 3288"/>
                <a:gd name="T109" fmla="*/ T108 w 3369"/>
                <a:gd name="T110" fmla="+- 0 2638 2286"/>
                <a:gd name="T111" fmla="*/ 2638 h 476"/>
                <a:gd name="T112" fmla="+- 0 4912 3288"/>
                <a:gd name="T113" fmla="*/ T112 w 3369"/>
                <a:gd name="T114" fmla="+- 0 2607 2286"/>
                <a:gd name="T115" fmla="*/ 2607 h 476"/>
                <a:gd name="T116" fmla="+- 0 4925 3288"/>
                <a:gd name="T117" fmla="*/ T116 w 3369"/>
                <a:gd name="T118" fmla="+- 0 2597 2286"/>
                <a:gd name="T119" fmla="*/ 2597 h 476"/>
                <a:gd name="T120" fmla="+- 0 4909 3288"/>
                <a:gd name="T121" fmla="*/ T120 w 3369"/>
                <a:gd name="T122" fmla="+- 0 2640 2286"/>
                <a:gd name="T123" fmla="*/ 2640 h 476"/>
                <a:gd name="T124" fmla="+- 0 4909 3288"/>
                <a:gd name="T125" fmla="*/ T124 w 3369"/>
                <a:gd name="T126" fmla="+- 0 2665 2286"/>
                <a:gd name="T127" fmla="*/ 2665 h 476"/>
                <a:gd name="T128" fmla="+- 0 4923 3288"/>
                <a:gd name="T129" fmla="*/ T128 w 3369"/>
                <a:gd name="T130" fmla="+- 0 2676 2286"/>
                <a:gd name="T131" fmla="*/ 2676 h 476"/>
                <a:gd name="T132" fmla="+- 0 5010 3288"/>
                <a:gd name="T133" fmla="*/ T132 w 3369"/>
                <a:gd name="T134" fmla="+- 0 2599 2286"/>
                <a:gd name="T135" fmla="*/ 2599 h 476"/>
                <a:gd name="T136" fmla="+- 0 4981 3288"/>
                <a:gd name="T137" fmla="*/ T136 w 3369"/>
                <a:gd name="T138" fmla="+- 0 2607 2286"/>
                <a:gd name="T139" fmla="*/ 2607 h 476"/>
                <a:gd name="T140" fmla="+- 0 5009 3288"/>
                <a:gd name="T141" fmla="*/ T140 w 3369"/>
                <a:gd name="T142" fmla="+- 0 2653 2286"/>
                <a:gd name="T143" fmla="*/ 2653 h 476"/>
                <a:gd name="T144" fmla="+- 0 4988 3288"/>
                <a:gd name="T145" fmla="*/ T144 w 3369"/>
                <a:gd name="T146" fmla="+- 0 2636 2286"/>
                <a:gd name="T147" fmla="*/ 2636 h 476"/>
                <a:gd name="T148" fmla="+- 0 4977 3288"/>
                <a:gd name="T149" fmla="*/ T148 w 3369"/>
                <a:gd name="T150" fmla="+- 0 2676 2286"/>
                <a:gd name="T151" fmla="*/ 2676 h 476"/>
                <a:gd name="T152" fmla="+- 0 5023 3288"/>
                <a:gd name="T153" fmla="*/ T152 w 3369"/>
                <a:gd name="T154" fmla="+- 0 2636 2286"/>
                <a:gd name="T155" fmla="*/ 2636 h 476"/>
                <a:gd name="T156" fmla="+- 0 5114 3288"/>
                <a:gd name="T157" fmla="*/ T156 w 3369"/>
                <a:gd name="T158" fmla="+- 0 2603 2286"/>
                <a:gd name="T159" fmla="*/ 2603 h 476"/>
                <a:gd name="T160" fmla="+- 0 5067 3288"/>
                <a:gd name="T161" fmla="*/ T160 w 3369"/>
                <a:gd name="T162" fmla="+- 0 2602 2286"/>
                <a:gd name="T163" fmla="*/ 2602 h 476"/>
                <a:gd name="T164" fmla="+- 0 5069 3288"/>
                <a:gd name="T165" fmla="*/ T164 w 3369"/>
                <a:gd name="T166" fmla="+- 0 2610 2286"/>
                <a:gd name="T167" fmla="*/ 2610 h 476"/>
                <a:gd name="T168" fmla="+- 0 5111 3288"/>
                <a:gd name="T169" fmla="*/ T168 w 3369"/>
                <a:gd name="T170" fmla="+- 0 2618 2286"/>
                <a:gd name="T171" fmla="*/ 2618 h 476"/>
                <a:gd name="T172" fmla="+- 0 5250 3288"/>
                <a:gd name="T173" fmla="*/ T172 w 3369"/>
                <a:gd name="T174" fmla="+- 0 2624 2286"/>
                <a:gd name="T175" fmla="*/ 2624 h 476"/>
                <a:gd name="T176" fmla="+- 0 5204 3288"/>
                <a:gd name="T177" fmla="*/ T176 w 3369"/>
                <a:gd name="T178" fmla="+- 0 2663 2286"/>
                <a:gd name="T179" fmla="*/ 2663 h 476"/>
                <a:gd name="T180" fmla="+- 0 5228 3288"/>
                <a:gd name="T181" fmla="*/ T180 w 3369"/>
                <a:gd name="T182" fmla="+- 0 2609 2286"/>
                <a:gd name="T183" fmla="*/ 2609 h 476"/>
                <a:gd name="T184" fmla="+- 0 5195 3288"/>
                <a:gd name="T185" fmla="*/ T184 w 3369"/>
                <a:gd name="T186" fmla="+- 0 2610 2286"/>
                <a:gd name="T187" fmla="*/ 2610 h 476"/>
                <a:gd name="T188" fmla="+- 0 5228 3288"/>
                <a:gd name="T189" fmla="*/ T188 w 3369"/>
                <a:gd name="T190" fmla="+- 0 2676 2286"/>
                <a:gd name="T191" fmla="*/ 2676 h 476"/>
                <a:gd name="T192" fmla="+- 0 5283 3288"/>
                <a:gd name="T193" fmla="*/ T192 w 3369"/>
                <a:gd name="T194" fmla="+- 0 2569 2286"/>
                <a:gd name="T195" fmla="*/ 2569 h 476"/>
                <a:gd name="T196" fmla="+- 0 5321 3288"/>
                <a:gd name="T197" fmla="*/ T196 w 3369"/>
                <a:gd name="T198" fmla="+- 0 2569 2286"/>
                <a:gd name="T199" fmla="*/ 2569 h 476"/>
                <a:gd name="T200" fmla="+- 0 5359 3288"/>
                <a:gd name="T201" fmla="*/ T200 w 3369"/>
                <a:gd name="T202" fmla="+- 0 2610 2286"/>
                <a:gd name="T203" fmla="*/ 2610 h 476"/>
                <a:gd name="T204" fmla="+- 0 5374 3288"/>
                <a:gd name="T205" fmla="*/ T204 w 3369"/>
                <a:gd name="T206" fmla="+- 0 2607 2286"/>
                <a:gd name="T207" fmla="*/ 2607 h 476"/>
                <a:gd name="T208" fmla="+- 0 5484 3288"/>
                <a:gd name="T209" fmla="*/ T208 w 3369"/>
                <a:gd name="T210" fmla="+- 0 2610 2286"/>
                <a:gd name="T211" fmla="*/ 2610 h 476"/>
                <a:gd name="T212" fmla="+- 0 5441 3288"/>
                <a:gd name="T213" fmla="*/ T212 w 3369"/>
                <a:gd name="T214" fmla="+- 0 2644 2286"/>
                <a:gd name="T215" fmla="*/ 2644 h 476"/>
                <a:gd name="T216" fmla="+- 0 5484 3288"/>
                <a:gd name="T217" fmla="*/ T216 w 3369"/>
                <a:gd name="T218" fmla="+- 0 2610 2286"/>
                <a:gd name="T219" fmla="*/ 2610 h 476"/>
                <a:gd name="T220" fmla="+- 0 5429 3288"/>
                <a:gd name="T221" fmla="*/ T220 w 3369"/>
                <a:gd name="T222" fmla="+- 0 2647 2286"/>
                <a:gd name="T223" fmla="*/ 2647 h 476"/>
                <a:gd name="T224" fmla="+- 0 5484 3288"/>
                <a:gd name="T225" fmla="*/ T224 w 3369"/>
                <a:gd name="T226" fmla="+- 0 2675 2286"/>
                <a:gd name="T227" fmla="*/ 2675 h 476"/>
                <a:gd name="T228" fmla="+- 0 5441 3288"/>
                <a:gd name="T229" fmla="*/ T228 w 3369"/>
                <a:gd name="T230" fmla="+- 0 2700 2286"/>
                <a:gd name="T231" fmla="*/ 2700 h 476"/>
                <a:gd name="T232" fmla="+- 0 5496 3288"/>
                <a:gd name="T233" fmla="*/ T232 w 3369"/>
                <a:gd name="T234" fmla="+- 0 2610 2286"/>
                <a:gd name="T235" fmla="*/ 2610 h 476"/>
                <a:gd name="T236" fmla="+- 0 3288 3288"/>
                <a:gd name="T237" fmla="*/ T236 w 3369"/>
                <a:gd name="T238" fmla="+- 0 2286 2286"/>
                <a:gd name="T239" fmla="*/ 2286 h 47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  <a:cxn ang="0">
                  <a:pos x="T237" y="T239"/>
                </a:cxn>
              </a:cxnLst>
              <a:rect l="0" t="0" r="r" b="b"/>
              <a:pathLst>
                <a:path w="3369" h="476">
                  <a:moveTo>
                    <a:pt x="515" y="307"/>
                  </a:moveTo>
                  <a:lnTo>
                    <a:pt x="513" y="300"/>
                  </a:lnTo>
                  <a:lnTo>
                    <a:pt x="511" y="298"/>
                  </a:lnTo>
                  <a:lnTo>
                    <a:pt x="501" y="290"/>
                  </a:lnTo>
                  <a:lnTo>
                    <a:pt x="501" y="311"/>
                  </a:lnTo>
                  <a:lnTo>
                    <a:pt x="501" y="323"/>
                  </a:lnTo>
                  <a:lnTo>
                    <a:pt x="499" y="328"/>
                  </a:lnTo>
                  <a:lnTo>
                    <a:pt x="492" y="334"/>
                  </a:lnTo>
                  <a:lnTo>
                    <a:pt x="488" y="336"/>
                  </a:lnTo>
                  <a:lnTo>
                    <a:pt x="464" y="336"/>
                  </a:lnTo>
                  <a:lnTo>
                    <a:pt x="464" y="298"/>
                  </a:lnTo>
                  <a:lnTo>
                    <a:pt x="488" y="298"/>
                  </a:lnTo>
                  <a:lnTo>
                    <a:pt x="492" y="300"/>
                  </a:lnTo>
                  <a:lnTo>
                    <a:pt x="499" y="306"/>
                  </a:lnTo>
                  <a:lnTo>
                    <a:pt x="501" y="311"/>
                  </a:lnTo>
                  <a:lnTo>
                    <a:pt x="501" y="290"/>
                  </a:lnTo>
                  <a:lnTo>
                    <a:pt x="493" y="287"/>
                  </a:lnTo>
                  <a:lnTo>
                    <a:pt x="451" y="287"/>
                  </a:lnTo>
                  <a:lnTo>
                    <a:pt x="451" y="388"/>
                  </a:lnTo>
                  <a:lnTo>
                    <a:pt x="464" y="388"/>
                  </a:lnTo>
                  <a:lnTo>
                    <a:pt x="464" y="347"/>
                  </a:lnTo>
                  <a:lnTo>
                    <a:pt x="493" y="347"/>
                  </a:lnTo>
                  <a:lnTo>
                    <a:pt x="501" y="345"/>
                  </a:lnTo>
                  <a:lnTo>
                    <a:pt x="511" y="336"/>
                  </a:lnTo>
                  <a:lnTo>
                    <a:pt x="513" y="335"/>
                  </a:lnTo>
                  <a:lnTo>
                    <a:pt x="515" y="327"/>
                  </a:lnTo>
                  <a:lnTo>
                    <a:pt x="515" y="307"/>
                  </a:lnTo>
                  <a:close/>
                  <a:moveTo>
                    <a:pt x="592" y="338"/>
                  </a:moveTo>
                  <a:lnTo>
                    <a:pt x="589" y="328"/>
                  </a:lnTo>
                  <a:lnTo>
                    <a:pt x="583" y="321"/>
                  </a:lnTo>
                  <a:lnTo>
                    <a:pt x="579" y="316"/>
                  </a:lnTo>
                  <a:lnTo>
                    <a:pt x="579" y="359"/>
                  </a:lnTo>
                  <a:lnTo>
                    <a:pt x="577" y="366"/>
                  </a:lnTo>
                  <a:lnTo>
                    <a:pt x="569" y="376"/>
                  </a:lnTo>
                  <a:lnTo>
                    <a:pt x="564" y="379"/>
                  </a:lnTo>
                  <a:lnTo>
                    <a:pt x="551" y="379"/>
                  </a:lnTo>
                  <a:lnTo>
                    <a:pt x="546" y="376"/>
                  </a:lnTo>
                  <a:lnTo>
                    <a:pt x="538" y="366"/>
                  </a:lnTo>
                  <a:lnTo>
                    <a:pt x="536" y="359"/>
                  </a:lnTo>
                  <a:lnTo>
                    <a:pt x="536" y="341"/>
                  </a:lnTo>
                  <a:lnTo>
                    <a:pt x="538" y="334"/>
                  </a:lnTo>
                  <a:lnTo>
                    <a:pt x="546" y="323"/>
                  </a:lnTo>
                  <a:lnTo>
                    <a:pt x="551" y="321"/>
                  </a:lnTo>
                  <a:lnTo>
                    <a:pt x="564" y="321"/>
                  </a:lnTo>
                  <a:lnTo>
                    <a:pt x="569" y="323"/>
                  </a:lnTo>
                  <a:lnTo>
                    <a:pt x="577" y="334"/>
                  </a:lnTo>
                  <a:lnTo>
                    <a:pt x="579" y="341"/>
                  </a:lnTo>
                  <a:lnTo>
                    <a:pt x="579" y="359"/>
                  </a:lnTo>
                  <a:lnTo>
                    <a:pt x="579" y="316"/>
                  </a:lnTo>
                  <a:lnTo>
                    <a:pt x="577" y="314"/>
                  </a:lnTo>
                  <a:lnTo>
                    <a:pt x="568" y="310"/>
                  </a:lnTo>
                  <a:lnTo>
                    <a:pt x="547" y="310"/>
                  </a:lnTo>
                  <a:lnTo>
                    <a:pt x="538" y="314"/>
                  </a:lnTo>
                  <a:lnTo>
                    <a:pt x="526" y="328"/>
                  </a:lnTo>
                  <a:lnTo>
                    <a:pt x="523" y="338"/>
                  </a:lnTo>
                  <a:lnTo>
                    <a:pt x="523" y="362"/>
                  </a:lnTo>
                  <a:lnTo>
                    <a:pt x="526" y="372"/>
                  </a:lnTo>
                  <a:lnTo>
                    <a:pt x="538" y="386"/>
                  </a:lnTo>
                  <a:lnTo>
                    <a:pt x="547" y="390"/>
                  </a:lnTo>
                  <a:lnTo>
                    <a:pt x="568" y="390"/>
                  </a:lnTo>
                  <a:lnTo>
                    <a:pt x="577" y="386"/>
                  </a:lnTo>
                  <a:lnTo>
                    <a:pt x="583" y="379"/>
                  </a:lnTo>
                  <a:lnTo>
                    <a:pt x="589" y="372"/>
                  </a:lnTo>
                  <a:lnTo>
                    <a:pt x="592" y="362"/>
                  </a:lnTo>
                  <a:lnTo>
                    <a:pt x="592" y="338"/>
                  </a:lnTo>
                  <a:close/>
                  <a:moveTo>
                    <a:pt x="676" y="338"/>
                  </a:moveTo>
                  <a:lnTo>
                    <a:pt x="673" y="328"/>
                  </a:lnTo>
                  <a:lnTo>
                    <a:pt x="667" y="321"/>
                  </a:lnTo>
                  <a:lnTo>
                    <a:pt x="663" y="316"/>
                  </a:lnTo>
                  <a:lnTo>
                    <a:pt x="663" y="359"/>
                  </a:lnTo>
                  <a:lnTo>
                    <a:pt x="661" y="366"/>
                  </a:lnTo>
                  <a:lnTo>
                    <a:pt x="654" y="376"/>
                  </a:lnTo>
                  <a:lnTo>
                    <a:pt x="648" y="379"/>
                  </a:lnTo>
                  <a:lnTo>
                    <a:pt x="635" y="379"/>
                  </a:lnTo>
                  <a:lnTo>
                    <a:pt x="630" y="376"/>
                  </a:lnTo>
                  <a:lnTo>
                    <a:pt x="622" y="366"/>
                  </a:lnTo>
                  <a:lnTo>
                    <a:pt x="620" y="359"/>
                  </a:lnTo>
                  <a:lnTo>
                    <a:pt x="620" y="341"/>
                  </a:lnTo>
                  <a:lnTo>
                    <a:pt x="622" y="334"/>
                  </a:lnTo>
                  <a:lnTo>
                    <a:pt x="630" y="323"/>
                  </a:lnTo>
                  <a:lnTo>
                    <a:pt x="635" y="321"/>
                  </a:lnTo>
                  <a:lnTo>
                    <a:pt x="648" y="321"/>
                  </a:lnTo>
                  <a:lnTo>
                    <a:pt x="654" y="323"/>
                  </a:lnTo>
                  <a:lnTo>
                    <a:pt x="661" y="334"/>
                  </a:lnTo>
                  <a:lnTo>
                    <a:pt x="663" y="341"/>
                  </a:lnTo>
                  <a:lnTo>
                    <a:pt x="663" y="359"/>
                  </a:lnTo>
                  <a:lnTo>
                    <a:pt x="663" y="316"/>
                  </a:lnTo>
                  <a:lnTo>
                    <a:pt x="661" y="314"/>
                  </a:lnTo>
                  <a:lnTo>
                    <a:pt x="653" y="310"/>
                  </a:lnTo>
                  <a:lnTo>
                    <a:pt x="631" y="310"/>
                  </a:lnTo>
                  <a:lnTo>
                    <a:pt x="623" y="314"/>
                  </a:lnTo>
                  <a:lnTo>
                    <a:pt x="610" y="328"/>
                  </a:lnTo>
                  <a:lnTo>
                    <a:pt x="607" y="338"/>
                  </a:lnTo>
                  <a:lnTo>
                    <a:pt x="607" y="362"/>
                  </a:lnTo>
                  <a:lnTo>
                    <a:pt x="610" y="372"/>
                  </a:lnTo>
                  <a:lnTo>
                    <a:pt x="623" y="386"/>
                  </a:lnTo>
                  <a:lnTo>
                    <a:pt x="631" y="390"/>
                  </a:lnTo>
                  <a:lnTo>
                    <a:pt x="653" y="390"/>
                  </a:lnTo>
                  <a:lnTo>
                    <a:pt x="661" y="386"/>
                  </a:lnTo>
                  <a:lnTo>
                    <a:pt x="667" y="379"/>
                  </a:lnTo>
                  <a:lnTo>
                    <a:pt x="673" y="372"/>
                  </a:lnTo>
                  <a:lnTo>
                    <a:pt x="676" y="362"/>
                  </a:lnTo>
                  <a:lnTo>
                    <a:pt x="676" y="338"/>
                  </a:lnTo>
                  <a:close/>
                  <a:moveTo>
                    <a:pt x="709" y="283"/>
                  </a:moveTo>
                  <a:lnTo>
                    <a:pt x="697" y="283"/>
                  </a:lnTo>
                  <a:lnTo>
                    <a:pt x="697" y="388"/>
                  </a:lnTo>
                  <a:lnTo>
                    <a:pt x="709" y="388"/>
                  </a:lnTo>
                  <a:lnTo>
                    <a:pt x="709" y="283"/>
                  </a:lnTo>
                  <a:close/>
                  <a:moveTo>
                    <a:pt x="747" y="312"/>
                  </a:moveTo>
                  <a:lnTo>
                    <a:pt x="735" y="312"/>
                  </a:lnTo>
                  <a:lnTo>
                    <a:pt x="735" y="388"/>
                  </a:lnTo>
                  <a:lnTo>
                    <a:pt x="747" y="388"/>
                  </a:lnTo>
                  <a:lnTo>
                    <a:pt x="747" y="312"/>
                  </a:lnTo>
                  <a:close/>
                  <a:moveTo>
                    <a:pt x="747" y="283"/>
                  </a:moveTo>
                  <a:lnTo>
                    <a:pt x="735" y="283"/>
                  </a:lnTo>
                  <a:lnTo>
                    <a:pt x="735" y="299"/>
                  </a:lnTo>
                  <a:lnTo>
                    <a:pt x="747" y="299"/>
                  </a:lnTo>
                  <a:lnTo>
                    <a:pt x="747" y="283"/>
                  </a:lnTo>
                  <a:close/>
                  <a:moveTo>
                    <a:pt x="836" y="332"/>
                  </a:moveTo>
                  <a:lnTo>
                    <a:pt x="834" y="324"/>
                  </a:lnTo>
                  <a:lnTo>
                    <a:pt x="832" y="321"/>
                  </a:lnTo>
                  <a:lnTo>
                    <a:pt x="825" y="313"/>
                  </a:lnTo>
                  <a:lnTo>
                    <a:pt x="818" y="310"/>
                  </a:lnTo>
                  <a:lnTo>
                    <a:pt x="804" y="310"/>
                  </a:lnTo>
                  <a:lnTo>
                    <a:pt x="800" y="312"/>
                  </a:lnTo>
                  <a:lnTo>
                    <a:pt x="792" y="316"/>
                  </a:lnTo>
                  <a:lnTo>
                    <a:pt x="788" y="319"/>
                  </a:lnTo>
                  <a:lnTo>
                    <a:pt x="785" y="324"/>
                  </a:lnTo>
                  <a:lnTo>
                    <a:pt x="785" y="312"/>
                  </a:lnTo>
                  <a:lnTo>
                    <a:pt x="773" y="312"/>
                  </a:lnTo>
                  <a:lnTo>
                    <a:pt x="773" y="388"/>
                  </a:lnTo>
                  <a:lnTo>
                    <a:pt x="785" y="388"/>
                  </a:lnTo>
                  <a:lnTo>
                    <a:pt x="785" y="338"/>
                  </a:lnTo>
                  <a:lnTo>
                    <a:pt x="787" y="332"/>
                  </a:lnTo>
                  <a:lnTo>
                    <a:pt x="794" y="324"/>
                  </a:lnTo>
                  <a:lnTo>
                    <a:pt x="795" y="323"/>
                  </a:lnTo>
                  <a:lnTo>
                    <a:pt x="800" y="321"/>
                  </a:lnTo>
                  <a:lnTo>
                    <a:pt x="812" y="321"/>
                  </a:lnTo>
                  <a:lnTo>
                    <a:pt x="817" y="323"/>
                  </a:lnTo>
                  <a:lnTo>
                    <a:pt x="822" y="330"/>
                  </a:lnTo>
                  <a:lnTo>
                    <a:pt x="824" y="335"/>
                  </a:lnTo>
                  <a:lnTo>
                    <a:pt x="824" y="388"/>
                  </a:lnTo>
                  <a:lnTo>
                    <a:pt x="836" y="388"/>
                  </a:lnTo>
                  <a:lnTo>
                    <a:pt x="836" y="332"/>
                  </a:lnTo>
                  <a:close/>
                  <a:moveTo>
                    <a:pt x="923" y="312"/>
                  </a:moveTo>
                  <a:lnTo>
                    <a:pt x="910" y="312"/>
                  </a:lnTo>
                  <a:lnTo>
                    <a:pt x="910" y="324"/>
                  </a:lnTo>
                  <a:lnTo>
                    <a:pt x="910" y="340"/>
                  </a:lnTo>
                  <a:lnTo>
                    <a:pt x="910" y="358"/>
                  </a:lnTo>
                  <a:lnTo>
                    <a:pt x="908" y="365"/>
                  </a:lnTo>
                  <a:lnTo>
                    <a:pt x="901" y="375"/>
                  </a:lnTo>
                  <a:lnTo>
                    <a:pt x="896" y="377"/>
                  </a:lnTo>
                  <a:lnTo>
                    <a:pt x="882" y="377"/>
                  </a:lnTo>
                  <a:lnTo>
                    <a:pt x="877" y="375"/>
                  </a:lnTo>
                  <a:lnTo>
                    <a:pt x="870" y="365"/>
                  </a:lnTo>
                  <a:lnTo>
                    <a:pt x="868" y="358"/>
                  </a:lnTo>
                  <a:lnTo>
                    <a:pt x="868" y="340"/>
                  </a:lnTo>
                  <a:lnTo>
                    <a:pt x="870" y="333"/>
                  </a:lnTo>
                  <a:lnTo>
                    <a:pt x="877" y="323"/>
                  </a:lnTo>
                  <a:lnTo>
                    <a:pt x="882" y="321"/>
                  </a:lnTo>
                  <a:lnTo>
                    <a:pt x="896" y="321"/>
                  </a:lnTo>
                  <a:lnTo>
                    <a:pt x="901" y="323"/>
                  </a:lnTo>
                  <a:lnTo>
                    <a:pt x="908" y="333"/>
                  </a:lnTo>
                  <a:lnTo>
                    <a:pt x="910" y="340"/>
                  </a:lnTo>
                  <a:lnTo>
                    <a:pt x="910" y="324"/>
                  </a:lnTo>
                  <a:lnTo>
                    <a:pt x="909" y="321"/>
                  </a:lnTo>
                  <a:lnTo>
                    <a:pt x="908" y="319"/>
                  </a:lnTo>
                  <a:lnTo>
                    <a:pt x="904" y="316"/>
                  </a:lnTo>
                  <a:lnTo>
                    <a:pt x="896" y="311"/>
                  </a:lnTo>
                  <a:lnTo>
                    <a:pt x="892" y="310"/>
                  </a:lnTo>
                  <a:lnTo>
                    <a:pt x="877" y="310"/>
                  </a:lnTo>
                  <a:lnTo>
                    <a:pt x="869" y="314"/>
                  </a:lnTo>
                  <a:lnTo>
                    <a:pt x="858" y="328"/>
                  </a:lnTo>
                  <a:lnTo>
                    <a:pt x="855" y="337"/>
                  </a:lnTo>
                  <a:lnTo>
                    <a:pt x="855" y="361"/>
                  </a:lnTo>
                  <a:lnTo>
                    <a:pt x="858" y="370"/>
                  </a:lnTo>
                  <a:lnTo>
                    <a:pt x="864" y="377"/>
                  </a:lnTo>
                  <a:lnTo>
                    <a:pt x="869" y="384"/>
                  </a:lnTo>
                  <a:lnTo>
                    <a:pt x="877" y="388"/>
                  </a:lnTo>
                  <a:lnTo>
                    <a:pt x="892" y="388"/>
                  </a:lnTo>
                  <a:lnTo>
                    <a:pt x="896" y="386"/>
                  </a:lnTo>
                  <a:lnTo>
                    <a:pt x="904" y="382"/>
                  </a:lnTo>
                  <a:lnTo>
                    <a:pt x="908" y="379"/>
                  </a:lnTo>
                  <a:lnTo>
                    <a:pt x="909" y="377"/>
                  </a:lnTo>
                  <a:lnTo>
                    <a:pt x="910" y="374"/>
                  </a:lnTo>
                  <a:lnTo>
                    <a:pt x="910" y="389"/>
                  </a:lnTo>
                  <a:lnTo>
                    <a:pt x="908" y="395"/>
                  </a:lnTo>
                  <a:lnTo>
                    <a:pt x="900" y="404"/>
                  </a:lnTo>
                  <a:lnTo>
                    <a:pt x="894" y="406"/>
                  </a:lnTo>
                  <a:lnTo>
                    <a:pt x="882" y="406"/>
                  </a:lnTo>
                  <a:lnTo>
                    <a:pt x="879" y="406"/>
                  </a:lnTo>
                  <a:lnTo>
                    <a:pt x="871" y="404"/>
                  </a:lnTo>
                  <a:lnTo>
                    <a:pt x="868" y="402"/>
                  </a:lnTo>
                  <a:lnTo>
                    <a:pt x="864" y="400"/>
                  </a:lnTo>
                  <a:lnTo>
                    <a:pt x="864" y="412"/>
                  </a:lnTo>
                  <a:lnTo>
                    <a:pt x="868" y="414"/>
                  </a:lnTo>
                  <a:lnTo>
                    <a:pt x="872" y="415"/>
                  </a:lnTo>
                  <a:lnTo>
                    <a:pt x="879" y="416"/>
                  </a:lnTo>
                  <a:lnTo>
                    <a:pt x="883" y="416"/>
                  </a:lnTo>
                  <a:lnTo>
                    <a:pt x="900" y="416"/>
                  </a:lnTo>
                  <a:lnTo>
                    <a:pt x="908" y="413"/>
                  </a:lnTo>
                  <a:lnTo>
                    <a:pt x="915" y="406"/>
                  </a:lnTo>
                  <a:lnTo>
                    <a:pt x="920" y="401"/>
                  </a:lnTo>
                  <a:lnTo>
                    <a:pt x="923" y="391"/>
                  </a:lnTo>
                  <a:lnTo>
                    <a:pt x="923" y="374"/>
                  </a:lnTo>
                  <a:lnTo>
                    <a:pt x="923" y="324"/>
                  </a:lnTo>
                  <a:lnTo>
                    <a:pt x="923" y="312"/>
                  </a:lnTo>
                  <a:close/>
                  <a:moveTo>
                    <a:pt x="1492" y="287"/>
                  </a:moveTo>
                  <a:lnTo>
                    <a:pt x="1478" y="287"/>
                  </a:lnTo>
                  <a:lnTo>
                    <a:pt x="1478" y="359"/>
                  </a:lnTo>
                  <a:lnTo>
                    <a:pt x="1477" y="367"/>
                  </a:lnTo>
                  <a:lnTo>
                    <a:pt x="1469" y="376"/>
                  </a:lnTo>
                  <a:lnTo>
                    <a:pt x="1462" y="379"/>
                  </a:lnTo>
                  <a:lnTo>
                    <a:pt x="1445" y="379"/>
                  </a:lnTo>
                  <a:lnTo>
                    <a:pt x="1439" y="376"/>
                  </a:lnTo>
                  <a:lnTo>
                    <a:pt x="1431" y="367"/>
                  </a:lnTo>
                  <a:lnTo>
                    <a:pt x="1429" y="359"/>
                  </a:lnTo>
                  <a:lnTo>
                    <a:pt x="1429" y="287"/>
                  </a:lnTo>
                  <a:lnTo>
                    <a:pt x="1415" y="287"/>
                  </a:lnTo>
                  <a:lnTo>
                    <a:pt x="1415" y="363"/>
                  </a:lnTo>
                  <a:lnTo>
                    <a:pt x="1418" y="373"/>
                  </a:lnTo>
                  <a:lnTo>
                    <a:pt x="1431" y="386"/>
                  </a:lnTo>
                  <a:lnTo>
                    <a:pt x="1441" y="390"/>
                  </a:lnTo>
                  <a:lnTo>
                    <a:pt x="1466" y="390"/>
                  </a:lnTo>
                  <a:lnTo>
                    <a:pt x="1476" y="386"/>
                  </a:lnTo>
                  <a:lnTo>
                    <a:pt x="1483" y="379"/>
                  </a:lnTo>
                  <a:lnTo>
                    <a:pt x="1489" y="373"/>
                  </a:lnTo>
                  <a:lnTo>
                    <a:pt x="1492" y="363"/>
                  </a:lnTo>
                  <a:lnTo>
                    <a:pt x="1492" y="287"/>
                  </a:lnTo>
                  <a:close/>
                  <a:moveTo>
                    <a:pt x="1584" y="338"/>
                  </a:moveTo>
                  <a:lnTo>
                    <a:pt x="1581" y="329"/>
                  </a:lnTo>
                  <a:lnTo>
                    <a:pt x="1575" y="321"/>
                  </a:lnTo>
                  <a:lnTo>
                    <a:pt x="1571" y="316"/>
                  </a:lnTo>
                  <a:lnTo>
                    <a:pt x="1571" y="341"/>
                  </a:lnTo>
                  <a:lnTo>
                    <a:pt x="1571" y="359"/>
                  </a:lnTo>
                  <a:lnTo>
                    <a:pt x="1569" y="366"/>
                  </a:lnTo>
                  <a:lnTo>
                    <a:pt x="1566" y="371"/>
                  </a:lnTo>
                  <a:lnTo>
                    <a:pt x="1562" y="377"/>
                  </a:lnTo>
                  <a:lnTo>
                    <a:pt x="1557" y="379"/>
                  </a:lnTo>
                  <a:lnTo>
                    <a:pt x="1543" y="379"/>
                  </a:lnTo>
                  <a:lnTo>
                    <a:pt x="1538" y="377"/>
                  </a:lnTo>
                  <a:lnTo>
                    <a:pt x="1538" y="376"/>
                  </a:lnTo>
                  <a:lnTo>
                    <a:pt x="1531" y="366"/>
                  </a:lnTo>
                  <a:lnTo>
                    <a:pt x="1529" y="359"/>
                  </a:lnTo>
                  <a:lnTo>
                    <a:pt x="1529" y="341"/>
                  </a:lnTo>
                  <a:lnTo>
                    <a:pt x="1531" y="334"/>
                  </a:lnTo>
                  <a:lnTo>
                    <a:pt x="1538" y="324"/>
                  </a:lnTo>
                  <a:lnTo>
                    <a:pt x="1538" y="323"/>
                  </a:lnTo>
                  <a:lnTo>
                    <a:pt x="1543" y="321"/>
                  </a:lnTo>
                  <a:lnTo>
                    <a:pt x="1557" y="321"/>
                  </a:lnTo>
                  <a:lnTo>
                    <a:pt x="1562" y="323"/>
                  </a:lnTo>
                  <a:lnTo>
                    <a:pt x="1569" y="334"/>
                  </a:lnTo>
                  <a:lnTo>
                    <a:pt x="1571" y="341"/>
                  </a:lnTo>
                  <a:lnTo>
                    <a:pt x="1571" y="316"/>
                  </a:lnTo>
                  <a:lnTo>
                    <a:pt x="1570" y="314"/>
                  </a:lnTo>
                  <a:lnTo>
                    <a:pt x="1562" y="310"/>
                  </a:lnTo>
                  <a:lnTo>
                    <a:pt x="1548" y="310"/>
                  </a:lnTo>
                  <a:lnTo>
                    <a:pt x="1543" y="311"/>
                  </a:lnTo>
                  <a:lnTo>
                    <a:pt x="1535" y="316"/>
                  </a:lnTo>
                  <a:lnTo>
                    <a:pt x="1532" y="319"/>
                  </a:lnTo>
                  <a:lnTo>
                    <a:pt x="1529" y="324"/>
                  </a:lnTo>
                  <a:lnTo>
                    <a:pt x="1529" y="312"/>
                  </a:lnTo>
                  <a:lnTo>
                    <a:pt x="1517" y="312"/>
                  </a:lnTo>
                  <a:lnTo>
                    <a:pt x="1517" y="416"/>
                  </a:lnTo>
                  <a:lnTo>
                    <a:pt x="1529" y="416"/>
                  </a:lnTo>
                  <a:lnTo>
                    <a:pt x="1529" y="376"/>
                  </a:lnTo>
                  <a:lnTo>
                    <a:pt x="1532" y="381"/>
                  </a:lnTo>
                  <a:lnTo>
                    <a:pt x="1535" y="384"/>
                  </a:lnTo>
                  <a:lnTo>
                    <a:pt x="1543" y="388"/>
                  </a:lnTo>
                  <a:lnTo>
                    <a:pt x="1548" y="390"/>
                  </a:lnTo>
                  <a:lnTo>
                    <a:pt x="1562" y="390"/>
                  </a:lnTo>
                  <a:lnTo>
                    <a:pt x="1570" y="386"/>
                  </a:lnTo>
                  <a:lnTo>
                    <a:pt x="1575" y="379"/>
                  </a:lnTo>
                  <a:lnTo>
                    <a:pt x="1581" y="371"/>
                  </a:lnTo>
                  <a:lnTo>
                    <a:pt x="1584" y="362"/>
                  </a:lnTo>
                  <a:lnTo>
                    <a:pt x="1584" y="338"/>
                  </a:lnTo>
                  <a:close/>
                  <a:moveTo>
                    <a:pt x="1657" y="361"/>
                  </a:moveTo>
                  <a:lnTo>
                    <a:pt x="1655" y="356"/>
                  </a:lnTo>
                  <a:lnTo>
                    <a:pt x="1651" y="352"/>
                  </a:lnTo>
                  <a:lnTo>
                    <a:pt x="1647" y="349"/>
                  </a:lnTo>
                  <a:lnTo>
                    <a:pt x="1641" y="346"/>
                  </a:lnTo>
                  <a:lnTo>
                    <a:pt x="1621" y="342"/>
                  </a:lnTo>
                  <a:lnTo>
                    <a:pt x="1617" y="340"/>
                  </a:lnTo>
                  <a:lnTo>
                    <a:pt x="1613" y="337"/>
                  </a:lnTo>
                  <a:lnTo>
                    <a:pt x="1611" y="335"/>
                  </a:lnTo>
                  <a:lnTo>
                    <a:pt x="1611" y="328"/>
                  </a:lnTo>
                  <a:lnTo>
                    <a:pt x="1613" y="325"/>
                  </a:lnTo>
                  <a:lnTo>
                    <a:pt x="1619" y="322"/>
                  </a:lnTo>
                  <a:lnTo>
                    <a:pt x="1624" y="321"/>
                  </a:lnTo>
                  <a:lnTo>
                    <a:pt x="1634" y="321"/>
                  </a:lnTo>
                  <a:lnTo>
                    <a:pt x="1638" y="321"/>
                  </a:lnTo>
                  <a:lnTo>
                    <a:pt x="1645" y="323"/>
                  </a:lnTo>
                  <a:lnTo>
                    <a:pt x="1649" y="324"/>
                  </a:lnTo>
                  <a:lnTo>
                    <a:pt x="1652" y="326"/>
                  </a:lnTo>
                  <a:lnTo>
                    <a:pt x="1652" y="321"/>
                  </a:lnTo>
                  <a:lnTo>
                    <a:pt x="1652" y="314"/>
                  </a:lnTo>
                  <a:lnTo>
                    <a:pt x="1649" y="313"/>
                  </a:lnTo>
                  <a:lnTo>
                    <a:pt x="1645" y="312"/>
                  </a:lnTo>
                  <a:lnTo>
                    <a:pt x="1637" y="311"/>
                  </a:lnTo>
                  <a:lnTo>
                    <a:pt x="1633" y="310"/>
                  </a:lnTo>
                  <a:lnTo>
                    <a:pt x="1619" y="310"/>
                  </a:lnTo>
                  <a:lnTo>
                    <a:pt x="1612" y="312"/>
                  </a:lnTo>
                  <a:lnTo>
                    <a:pt x="1602" y="320"/>
                  </a:lnTo>
                  <a:lnTo>
                    <a:pt x="1599" y="325"/>
                  </a:lnTo>
                  <a:lnTo>
                    <a:pt x="1599" y="338"/>
                  </a:lnTo>
                  <a:lnTo>
                    <a:pt x="1601" y="343"/>
                  </a:lnTo>
                  <a:lnTo>
                    <a:pt x="1608" y="350"/>
                  </a:lnTo>
                  <a:lnTo>
                    <a:pt x="1614" y="352"/>
                  </a:lnTo>
                  <a:lnTo>
                    <a:pt x="1621" y="354"/>
                  </a:lnTo>
                  <a:lnTo>
                    <a:pt x="1625" y="355"/>
                  </a:lnTo>
                  <a:lnTo>
                    <a:pt x="1633" y="356"/>
                  </a:lnTo>
                  <a:lnTo>
                    <a:pt x="1638" y="358"/>
                  </a:lnTo>
                  <a:lnTo>
                    <a:pt x="1643" y="362"/>
                  </a:lnTo>
                  <a:lnTo>
                    <a:pt x="1644" y="364"/>
                  </a:lnTo>
                  <a:lnTo>
                    <a:pt x="1644" y="371"/>
                  </a:lnTo>
                  <a:lnTo>
                    <a:pt x="1642" y="374"/>
                  </a:lnTo>
                  <a:lnTo>
                    <a:pt x="1636" y="378"/>
                  </a:lnTo>
                  <a:lnTo>
                    <a:pt x="1631" y="379"/>
                  </a:lnTo>
                  <a:lnTo>
                    <a:pt x="1621" y="379"/>
                  </a:lnTo>
                  <a:lnTo>
                    <a:pt x="1617" y="379"/>
                  </a:lnTo>
                  <a:lnTo>
                    <a:pt x="1608" y="376"/>
                  </a:lnTo>
                  <a:lnTo>
                    <a:pt x="1603" y="374"/>
                  </a:lnTo>
                  <a:lnTo>
                    <a:pt x="1599" y="372"/>
                  </a:lnTo>
                  <a:lnTo>
                    <a:pt x="1599" y="385"/>
                  </a:lnTo>
                  <a:lnTo>
                    <a:pt x="1604" y="386"/>
                  </a:lnTo>
                  <a:lnTo>
                    <a:pt x="1608" y="388"/>
                  </a:lnTo>
                  <a:lnTo>
                    <a:pt x="1617" y="389"/>
                  </a:lnTo>
                  <a:lnTo>
                    <a:pt x="1621" y="390"/>
                  </a:lnTo>
                  <a:lnTo>
                    <a:pt x="1635" y="390"/>
                  </a:lnTo>
                  <a:lnTo>
                    <a:pt x="1643" y="388"/>
                  </a:lnTo>
                  <a:lnTo>
                    <a:pt x="1648" y="383"/>
                  </a:lnTo>
                  <a:lnTo>
                    <a:pt x="1654" y="379"/>
                  </a:lnTo>
                  <a:lnTo>
                    <a:pt x="1657" y="374"/>
                  </a:lnTo>
                  <a:lnTo>
                    <a:pt x="1657" y="361"/>
                  </a:lnTo>
                  <a:close/>
                  <a:moveTo>
                    <a:pt x="1735" y="333"/>
                  </a:moveTo>
                  <a:lnTo>
                    <a:pt x="1732" y="325"/>
                  </a:lnTo>
                  <a:lnTo>
                    <a:pt x="1729" y="321"/>
                  </a:lnTo>
                  <a:lnTo>
                    <a:pt x="1722" y="313"/>
                  </a:lnTo>
                  <a:lnTo>
                    <a:pt x="1714" y="310"/>
                  </a:lnTo>
                  <a:lnTo>
                    <a:pt x="1699" y="310"/>
                  </a:lnTo>
                  <a:lnTo>
                    <a:pt x="1694" y="311"/>
                  </a:lnTo>
                  <a:lnTo>
                    <a:pt x="1686" y="313"/>
                  </a:lnTo>
                  <a:lnTo>
                    <a:pt x="1681" y="314"/>
                  </a:lnTo>
                  <a:lnTo>
                    <a:pt x="1677" y="316"/>
                  </a:lnTo>
                  <a:lnTo>
                    <a:pt x="1677" y="327"/>
                  </a:lnTo>
                  <a:lnTo>
                    <a:pt x="1681" y="325"/>
                  </a:lnTo>
                  <a:lnTo>
                    <a:pt x="1685" y="323"/>
                  </a:lnTo>
                  <a:lnTo>
                    <a:pt x="1693" y="321"/>
                  </a:lnTo>
                  <a:lnTo>
                    <a:pt x="1697" y="321"/>
                  </a:lnTo>
                  <a:lnTo>
                    <a:pt x="1708" y="321"/>
                  </a:lnTo>
                  <a:lnTo>
                    <a:pt x="1713" y="322"/>
                  </a:lnTo>
                  <a:lnTo>
                    <a:pt x="1717" y="326"/>
                  </a:lnTo>
                  <a:lnTo>
                    <a:pt x="1721" y="329"/>
                  </a:lnTo>
                  <a:lnTo>
                    <a:pt x="1723" y="333"/>
                  </a:lnTo>
                  <a:lnTo>
                    <a:pt x="1723" y="340"/>
                  </a:lnTo>
                  <a:lnTo>
                    <a:pt x="1723" y="350"/>
                  </a:lnTo>
                  <a:lnTo>
                    <a:pt x="1723" y="361"/>
                  </a:lnTo>
                  <a:lnTo>
                    <a:pt x="1721" y="367"/>
                  </a:lnTo>
                  <a:lnTo>
                    <a:pt x="1712" y="377"/>
                  </a:lnTo>
                  <a:lnTo>
                    <a:pt x="1707" y="379"/>
                  </a:lnTo>
                  <a:lnTo>
                    <a:pt x="1695" y="379"/>
                  </a:lnTo>
                  <a:lnTo>
                    <a:pt x="1691" y="378"/>
                  </a:lnTo>
                  <a:lnTo>
                    <a:pt x="1685" y="373"/>
                  </a:lnTo>
                  <a:lnTo>
                    <a:pt x="1684" y="369"/>
                  </a:lnTo>
                  <a:lnTo>
                    <a:pt x="1684" y="359"/>
                  </a:lnTo>
                  <a:lnTo>
                    <a:pt x="1686" y="355"/>
                  </a:lnTo>
                  <a:lnTo>
                    <a:pt x="1693" y="351"/>
                  </a:lnTo>
                  <a:lnTo>
                    <a:pt x="1700" y="350"/>
                  </a:lnTo>
                  <a:lnTo>
                    <a:pt x="1723" y="350"/>
                  </a:lnTo>
                  <a:lnTo>
                    <a:pt x="1723" y="340"/>
                  </a:lnTo>
                  <a:lnTo>
                    <a:pt x="1694" y="340"/>
                  </a:lnTo>
                  <a:lnTo>
                    <a:pt x="1686" y="342"/>
                  </a:lnTo>
                  <a:lnTo>
                    <a:pt x="1674" y="351"/>
                  </a:lnTo>
                  <a:lnTo>
                    <a:pt x="1671" y="357"/>
                  </a:lnTo>
                  <a:lnTo>
                    <a:pt x="1671" y="373"/>
                  </a:lnTo>
                  <a:lnTo>
                    <a:pt x="1674" y="379"/>
                  </a:lnTo>
                  <a:lnTo>
                    <a:pt x="1683" y="387"/>
                  </a:lnTo>
                  <a:lnTo>
                    <a:pt x="1689" y="390"/>
                  </a:lnTo>
                  <a:lnTo>
                    <a:pt x="1703" y="390"/>
                  </a:lnTo>
                  <a:lnTo>
                    <a:pt x="1708" y="388"/>
                  </a:lnTo>
                  <a:lnTo>
                    <a:pt x="1716" y="384"/>
                  </a:lnTo>
                  <a:lnTo>
                    <a:pt x="1720" y="381"/>
                  </a:lnTo>
                  <a:lnTo>
                    <a:pt x="1721" y="379"/>
                  </a:lnTo>
                  <a:lnTo>
                    <a:pt x="1723" y="376"/>
                  </a:lnTo>
                  <a:lnTo>
                    <a:pt x="1723" y="388"/>
                  </a:lnTo>
                  <a:lnTo>
                    <a:pt x="1735" y="388"/>
                  </a:lnTo>
                  <a:lnTo>
                    <a:pt x="1735" y="376"/>
                  </a:lnTo>
                  <a:lnTo>
                    <a:pt x="1735" y="350"/>
                  </a:lnTo>
                  <a:lnTo>
                    <a:pt x="1735" y="333"/>
                  </a:lnTo>
                  <a:close/>
                  <a:moveTo>
                    <a:pt x="1870" y="388"/>
                  </a:moveTo>
                  <a:lnTo>
                    <a:pt x="1870" y="332"/>
                  </a:lnTo>
                  <a:lnTo>
                    <a:pt x="1868" y="324"/>
                  </a:lnTo>
                  <a:lnTo>
                    <a:pt x="1866" y="321"/>
                  </a:lnTo>
                  <a:lnTo>
                    <a:pt x="1859" y="313"/>
                  </a:lnTo>
                  <a:lnTo>
                    <a:pt x="1853" y="310"/>
                  </a:lnTo>
                  <a:lnTo>
                    <a:pt x="1840" y="310"/>
                  </a:lnTo>
                  <a:lnTo>
                    <a:pt x="1835" y="312"/>
                  </a:lnTo>
                  <a:lnTo>
                    <a:pt x="1826" y="317"/>
                  </a:lnTo>
                  <a:lnTo>
                    <a:pt x="1822" y="321"/>
                  </a:lnTo>
                  <a:lnTo>
                    <a:pt x="1819" y="327"/>
                  </a:lnTo>
                  <a:lnTo>
                    <a:pt x="1817" y="321"/>
                  </a:lnTo>
                  <a:lnTo>
                    <a:pt x="1815" y="317"/>
                  </a:lnTo>
                  <a:lnTo>
                    <a:pt x="1807" y="312"/>
                  </a:lnTo>
                  <a:lnTo>
                    <a:pt x="1802" y="310"/>
                  </a:lnTo>
                  <a:lnTo>
                    <a:pt x="1791" y="310"/>
                  </a:lnTo>
                  <a:lnTo>
                    <a:pt x="1787" y="311"/>
                  </a:lnTo>
                  <a:lnTo>
                    <a:pt x="1779" y="316"/>
                  </a:lnTo>
                  <a:lnTo>
                    <a:pt x="1775" y="319"/>
                  </a:lnTo>
                  <a:lnTo>
                    <a:pt x="1773" y="324"/>
                  </a:lnTo>
                  <a:lnTo>
                    <a:pt x="1773" y="312"/>
                  </a:lnTo>
                  <a:lnTo>
                    <a:pt x="1760" y="312"/>
                  </a:lnTo>
                  <a:lnTo>
                    <a:pt x="1760" y="388"/>
                  </a:lnTo>
                  <a:lnTo>
                    <a:pt x="1773" y="388"/>
                  </a:lnTo>
                  <a:lnTo>
                    <a:pt x="1773" y="338"/>
                  </a:lnTo>
                  <a:lnTo>
                    <a:pt x="1774" y="332"/>
                  </a:lnTo>
                  <a:lnTo>
                    <a:pt x="1781" y="324"/>
                  </a:lnTo>
                  <a:lnTo>
                    <a:pt x="1782" y="323"/>
                  </a:lnTo>
                  <a:lnTo>
                    <a:pt x="1787" y="321"/>
                  </a:lnTo>
                  <a:lnTo>
                    <a:pt x="1799" y="321"/>
                  </a:lnTo>
                  <a:lnTo>
                    <a:pt x="1802" y="323"/>
                  </a:lnTo>
                  <a:lnTo>
                    <a:pt x="1808" y="330"/>
                  </a:lnTo>
                  <a:lnTo>
                    <a:pt x="1809" y="335"/>
                  </a:lnTo>
                  <a:lnTo>
                    <a:pt x="1809" y="388"/>
                  </a:lnTo>
                  <a:lnTo>
                    <a:pt x="1821" y="388"/>
                  </a:lnTo>
                  <a:lnTo>
                    <a:pt x="1821" y="338"/>
                  </a:lnTo>
                  <a:lnTo>
                    <a:pt x="1823" y="332"/>
                  </a:lnTo>
                  <a:lnTo>
                    <a:pt x="1828" y="327"/>
                  </a:lnTo>
                  <a:lnTo>
                    <a:pt x="1831" y="323"/>
                  </a:lnTo>
                  <a:lnTo>
                    <a:pt x="1836" y="321"/>
                  </a:lnTo>
                  <a:lnTo>
                    <a:pt x="1847" y="321"/>
                  </a:lnTo>
                  <a:lnTo>
                    <a:pt x="1851" y="323"/>
                  </a:lnTo>
                  <a:lnTo>
                    <a:pt x="1856" y="330"/>
                  </a:lnTo>
                  <a:lnTo>
                    <a:pt x="1858" y="335"/>
                  </a:lnTo>
                  <a:lnTo>
                    <a:pt x="1858" y="388"/>
                  </a:lnTo>
                  <a:lnTo>
                    <a:pt x="1870" y="388"/>
                  </a:lnTo>
                  <a:close/>
                  <a:moveTo>
                    <a:pt x="1962" y="338"/>
                  </a:moveTo>
                  <a:lnTo>
                    <a:pt x="1959" y="329"/>
                  </a:lnTo>
                  <a:lnTo>
                    <a:pt x="1953" y="321"/>
                  </a:lnTo>
                  <a:lnTo>
                    <a:pt x="1949" y="316"/>
                  </a:lnTo>
                  <a:lnTo>
                    <a:pt x="1949" y="341"/>
                  </a:lnTo>
                  <a:lnTo>
                    <a:pt x="1949" y="359"/>
                  </a:lnTo>
                  <a:lnTo>
                    <a:pt x="1947" y="366"/>
                  </a:lnTo>
                  <a:lnTo>
                    <a:pt x="1940" y="377"/>
                  </a:lnTo>
                  <a:lnTo>
                    <a:pt x="1934" y="379"/>
                  </a:lnTo>
                  <a:lnTo>
                    <a:pt x="1921" y="379"/>
                  </a:lnTo>
                  <a:lnTo>
                    <a:pt x="1916" y="377"/>
                  </a:lnTo>
                  <a:lnTo>
                    <a:pt x="1916" y="376"/>
                  </a:lnTo>
                  <a:lnTo>
                    <a:pt x="1909" y="366"/>
                  </a:lnTo>
                  <a:lnTo>
                    <a:pt x="1907" y="359"/>
                  </a:lnTo>
                  <a:lnTo>
                    <a:pt x="1907" y="341"/>
                  </a:lnTo>
                  <a:lnTo>
                    <a:pt x="1909" y="334"/>
                  </a:lnTo>
                  <a:lnTo>
                    <a:pt x="1916" y="324"/>
                  </a:lnTo>
                  <a:lnTo>
                    <a:pt x="1916" y="323"/>
                  </a:lnTo>
                  <a:lnTo>
                    <a:pt x="1921" y="321"/>
                  </a:lnTo>
                  <a:lnTo>
                    <a:pt x="1934" y="321"/>
                  </a:lnTo>
                  <a:lnTo>
                    <a:pt x="1940" y="323"/>
                  </a:lnTo>
                  <a:lnTo>
                    <a:pt x="1947" y="334"/>
                  </a:lnTo>
                  <a:lnTo>
                    <a:pt x="1949" y="341"/>
                  </a:lnTo>
                  <a:lnTo>
                    <a:pt x="1949" y="316"/>
                  </a:lnTo>
                  <a:lnTo>
                    <a:pt x="1948" y="314"/>
                  </a:lnTo>
                  <a:lnTo>
                    <a:pt x="1940" y="310"/>
                  </a:lnTo>
                  <a:lnTo>
                    <a:pt x="1925" y="310"/>
                  </a:lnTo>
                  <a:lnTo>
                    <a:pt x="1921" y="311"/>
                  </a:lnTo>
                  <a:lnTo>
                    <a:pt x="1913" y="316"/>
                  </a:lnTo>
                  <a:lnTo>
                    <a:pt x="1909" y="319"/>
                  </a:lnTo>
                  <a:lnTo>
                    <a:pt x="1907" y="324"/>
                  </a:lnTo>
                  <a:lnTo>
                    <a:pt x="1907" y="312"/>
                  </a:lnTo>
                  <a:lnTo>
                    <a:pt x="1894" y="312"/>
                  </a:lnTo>
                  <a:lnTo>
                    <a:pt x="1894" y="416"/>
                  </a:lnTo>
                  <a:lnTo>
                    <a:pt x="1907" y="416"/>
                  </a:lnTo>
                  <a:lnTo>
                    <a:pt x="1907" y="376"/>
                  </a:lnTo>
                  <a:lnTo>
                    <a:pt x="1909" y="381"/>
                  </a:lnTo>
                  <a:lnTo>
                    <a:pt x="1913" y="384"/>
                  </a:lnTo>
                  <a:lnTo>
                    <a:pt x="1921" y="388"/>
                  </a:lnTo>
                  <a:lnTo>
                    <a:pt x="1925" y="390"/>
                  </a:lnTo>
                  <a:lnTo>
                    <a:pt x="1940" y="390"/>
                  </a:lnTo>
                  <a:lnTo>
                    <a:pt x="1948" y="386"/>
                  </a:lnTo>
                  <a:lnTo>
                    <a:pt x="1953" y="379"/>
                  </a:lnTo>
                  <a:lnTo>
                    <a:pt x="1959" y="371"/>
                  </a:lnTo>
                  <a:lnTo>
                    <a:pt x="1962" y="362"/>
                  </a:lnTo>
                  <a:lnTo>
                    <a:pt x="1962" y="338"/>
                  </a:lnTo>
                  <a:close/>
                  <a:moveTo>
                    <a:pt x="1995" y="283"/>
                  </a:moveTo>
                  <a:lnTo>
                    <a:pt x="1982" y="283"/>
                  </a:lnTo>
                  <a:lnTo>
                    <a:pt x="1982" y="388"/>
                  </a:lnTo>
                  <a:lnTo>
                    <a:pt x="1995" y="388"/>
                  </a:lnTo>
                  <a:lnTo>
                    <a:pt x="1995" y="283"/>
                  </a:lnTo>
                  <a:close/>
                  <a:moveTo>
                    <a:pt x="2033" y="312"/>
                  </a:moveTo>
                  <a:lnTo>
                    <a:pt x="2020" y="312"/>
                  </a:lnTo>
                  <a:lnTo>
                    <a:pt x="2020" y="388"/>
                  </a:lnTo>
                  <a:lnTo>
                    <a:pt x="2033" y="388"/>
                  </a:lnTo>
                  <a:lnTo>
                    <a:pt x="2033" y="312"/>
                  </a:lnTo>
                  <a:close/>
                  <a:moveTo>
                    <a:pt x="2033" y="283"/>
                  </a:moveTo>
                  <a:lnTo>
                    <a:pt x="2020" y="283"/>
                  </a:lnTo>
                  <a:lnTo>
                    <a:pt x="2020" y="299"/>
                  </a:lnTo>
                  <a:lnTo>
                    <a:pt x="2033" y="299"/>
                  </a:lnTo>
                  <a:lnTo>
                    <a:pt x="2033" y="283"/>
                  </a:lnTo>
                  <a:close/>
                  <a:moveTo>
                    <a:pt x="2121" y="332"/>
                  </a:moveTo>
                  <a:lnTo>
                    <a:pt x="2119" y="324"/>
                  </a:lnTo>
                  <a:lnTo>
                    <a:pt x="2117" y="321"/>
                  </a:lnTo>
                  <a:lnTo>
                    <a:pt x="2110" y="313"/>
                  </a:lnTo>
                  <a:lnTo>
                    <a:pt x="2104" y="310"/>
                  </a:lnTo>
                  <a:lnTo>
                    <a:pt x="2090" y="310"/>
                  </a:lnTo>
                  <a:lnTo>
                    <a:pt x="2085" y="312"/>
                  </a:lnTo>
                  <a:lnTo>
                    <a:pt x="2077" y="316"/>
                  </a:lnTo>
                  <a:lnTo>
                    <a:pt x="2074" y="319"/>
                  </a:lnTo>
                  <a:lnTo>
                    <a:pt x="2071" y="324"/>
                  </a:lnTo>
                  <a:lnTo>
                    <a:pt x="2071" y="312"/>
                  </a:lnTo>
                  <a:lnTo>
                    <a:pt x="2058" y="312"/>
                  </a:lnTo>
                  <a:lnTo>
                    <a:pt x="2058" y="388"/>
                  </a:lnTo>
                  <a:lnTo>
                    <a:pt x="2071" y="388"/>
                  </a:lnTo>
                  <a:lnTo>
                    <a:pt x="2071" y="338"/>
                  </a:lnTo>
                  <a:lnTo>
                    <a:pt x="2073" y="332"/>
                  </a:lnTo>
                  <a:lnTo>
                    <a:pt x="2076" y="328"/>
                  </a:lnTo>
                  <a:lnTo>
                    <a:pt x="2080" y="324"/>
                  </a:lnTo>
                  <a:lnTo>
                    <a:pt x="2080" y="323"/>
                  </a:lnTo>
                  <a:lnTo>
                    <a:pt x="2086" y="321"/>
                  </a:lnTo>
                  <a:lnTo>
                    <a:pt x="2098" y="321"/>
                  </a:lnTo>
                  <a:lnTo>
                    <a:pt x="2102" y="323"/>
                  </a:lnTo>
                  <a:lnTo>
                    <a:pt x="2108" y="330"/>
                  </a:lnTo>
                  <a:lnTo>
                    <a:pt x="2109" y="335"/>
                  </a:lnTo>
                  <a:lnTo>
                    <a:pt x="2109" y="388"/>
                  </a:lnTo>
                  <a:lnTo>
                    <a:pt x="2121" y="388"/>
                  </a:lnTo>
                  <a:lnTo>
                    <a:pt x="2121" y="332"/>
                  </a:lnTo>
                  <a:close/>
                  <a:moveTo>
                    <a:pt x="2208" y="312"/>
                  </a:moveTo>
                  <a:lnTo>
                    <a:pt x="2196" y="312"/>
                  </a:lnTo>
                  <a:lnTo>
                    <a:pt x="2196" y="324"/>
                  </a:lnTo>
                  <a:lnTo>
                    <a:pt x="2196" y="340"/>
                  </a:lnTo>
                  <a:lnTo>
                    <a:pt x="2196" y="358"/>
                  </a:lnTo>
                  <a:lnTo>
                    <a:pt x="2194" y="365"/>
                  </a:lnTo>
                  <a:lnTo>
                    <a:pt x="2190" y="370"/>
                  </a:lnTo>
                  <a:lnTo>
                    <a:pt x="2186" y="375"/>
                  </a:lnTo>
                  <a:lnTo>
                    <a:pt x="2181" y="377"/>
                  </a:lnTo>
                  <a:lnTo>
                    <a:pt x="2168" y="377"/>
                  </a:lnTo>
                  <a:lnTo>
                    <a:pt x="2163" y="375"/>
                  </a:lnTo>
                  <a:lnTo>
                    <a:pt x="2155" y="365"/>
                  </a:lnTo>
                  <a:lnTo>
                    <a:pt x="2153" y="358"/>
                  </a:lnTo>
                  <a:lnTo>
                    <a:pt x="2153" y="340"/>
                  </a:lnTo>
                  <a:lnTo>
                    <a:pt x="2155" y="333"/>
                  </a:lnTo>
                  <a:lnTo>
                    <a:pt x="2163" y="323"/>
                  </a:lnTo>
                  <a:lnTo>
                    <a:pt x="2168" y="321"/>
                  </a:lnTo>
                  <a:lnTo>
                    <a:pt x="2181" y="321"/>
                  </a:lnTo>
                  <a:lnTo>
                    <a:pt x="2186" y="323"/>
                  </a:lnTo>
                  <a:lnTo>
                    <a:pt x="2190" y="328"/>
                  </a:lnTo>
                  <a:lnTo>
                    <a:pt x="2194" y="333"/>
                  </a:lnTo>
                  <a:lnTo>
                    <a:pt x="2196" y="340"/>
                  </a:lnTo>
                  <a:lnTo>
                    <a:pt x="2196" y="324"/>
                  </a:lnTo>
                  <a:lnTo>
                    <a:pt x="2194" y="321"/>
                  </a:lnTo>
                  <a:lnTo>
                    <a:pt x="2193" y="319"/>
                  </a:lnTo>
                  <a:lnTo>
                    <a:pt x="2190" y="316"/>
                  </a:lnTo>
                  <a:lnTo>
                    <a:pt x="2182" y="311"/>
                  </a:lnTo>
                  <a:lnTo>
                    <a:pt x="2177" y="310"/>
                  </a:lnTo>
                  <a:lnTo>
                    <a:pt x="2162" y="310"/>
                  </a:lnTo>
                  <a:lnTo>
                    <a:pt x="2155" y="314"/>
                  </a:lnTo>
                  <a:lnTo>
                    <a:pt x="2143" y="328"/>
                  </a:lnTo>
                  <a:lnTo>
                    <a:pt x="2141" y="337"/>
                  </a:lnTo>
                  <a:lnTo>
                    <a:pt x="2141" y="361"/>
                  </a:lnTo>
                  <a:lnTo>
                    <a:pt x="2143" y="370"/>
                  </a:lnTo>
                  <a:lnTo>
                    <a:pt x="2155" y="384"/>
                  </a:lnTo>
                  <a:lnTo>
                    <a:pt x="2162" y="388"/>
                  </a:lnTo>
                  <a:lnTo>
                    <a:pt x="2177" y="388"/>
                  </a:lnTo>
                  <a:lnTo>
                    <a:pt x="2182" y="386"/>
                  </a:lnTo>
                  <a:lnTo>
                    <a:pt x="2190" y="382"/>
                  </a:lnTo>
                  <a:lnTo>
                    <a:pt x="2193" y="379"/>
                  </a:lnTo>
                  <a:lnTo>
                    <a:pt x="2194" y="377"/>
                  </a:lnTo>
                  <a:lnTo>
                    <a:pt x="2196" y="374"/>
                  </a:lnTo>
                  <a:lnTo>
                    <a:pt x="2196" y="389"/>
                  </a:lnTo>
                  <a:lnTo>
                    <a:pt x="2194" y="395"/>
                  </a:lnTo>
                  <a:lnTo>
                    <a:pt x="2185" y="404"/>
                  </a:lnTo>
                  <a:lnTo>
                    <a:pt x="2179" y="406"/>
                  </a:lnTo>
                  <a:lnTo>
                    <a:pt x="2168" y="406"/>
                  </a:lnTo>
                  <a:lnTo>
                    <a:pt x="2164" y="406"/>
                  </a:lnTo>
                  <a:lnTo>
                    <a:pt x="2157" y="404"/>
                  </a:lnTo>
                  <a:lnTo>
                    <a:pt x="2153" y="402"/>
                  </a:lnTo>
                  <a:lnTo>
                    <a:pt x="2150" y="400"/>
                  </a:lnTo>
                  <a:lnTo>
                    <a:pt x="2150" y="412"/>
                  </a:lnTo>
                  <a:lnTo>
                    <a:pt x="2153" y="414"/>
                  </a:lnTo>
                  <a:lnTo>
                    <a:pt x="2157" y="415"/>
                  </a:lnTo>
                  <a:lnTo>
                    <a:pt x="2165" y="416"/>
                  </a:lnTo>
                  <a:lnTo>
                    <a:pt x="2169" y="416"/>
                  </a:lnTo>
                  <a:lnTo>
                    <a:pt x="2185" y="416"/>
                  </a:lnTo>
                  <a:lnTo>
                    <a:pt x="2194" y="413"/>
                  </a:lnTo>
                  <a:lnTo>
                    <a:pt x="2200" y="406"/>
                  </a:lnTo>
                  <a:lnTo>
                    <a:pt x="2205" y="401"/>
                  </a:lnTo>
                  <a:lnTo>
                    <a:pt x="2208" y="391"/>
                  </a:lnTo>
                  <a:lnTo>
                    <a:pt x="2208" y="374"/>
                  </a:lnTo>
                  <a:lnTo>
                    <a:pt x="2208" y="324"/>
                  </a:lnTo>
                  <a:lnTo>
                    <a:pt x="2208" y="312"/>
                  </a:lnTo>
                  <a:close/>
                  <a:moveTo>
                    <a:pt x="3368" y="0"/>
                  </a:moveTo>
                  <a:lnTo>
                    <a:pt x="3360" y="0"/>
                  </a:lnTo>
                  <a:lnTo>
                    <a:pt x="3360" y="8"/>
                  </a:lnTo>
                  <a:lnTo>
                    <a:pt x="3360" y="468"/>
                  </a:lnTo>
                  <a:lnTo>
                    <a:pt x="8" y="468"/>
                  </a:lnTo>
                  <a:lnTo>
                    <a:pt x="8" y="8"/>
                  </a:lnTo>
                  <a:lnTo>
                    <a:pt x="3360" y="8"/>
                  </a:lnTo>
                  <a:lnTo>
                    <a:pt x="336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468"/>
                  </a:lnTo>
                  <a:lnTo>
                    <a:pt x="0" y="476"/>
                  </a:lnTo>
                  <a:lnTo>
                    <a:pt x="3368" y="476"/>
                  </a:lnTo>
                  <a:lnTo>
                    <a:pt x="3368" y="468"/>
                  </a:lnTo>
                  <a:lnTo>
                    <a:pt x="3368" y="8"/>
                  </a:lnTo>
                  <a:lnTo>
                    <a:pt x="3368" y="4"/>
                  </a:lnTo>
                  <a:lnTo>
                    <a:pt x="33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D2FCF91-6734-6D57-EC17-13E073C7289E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8" y="2388"/>
              <a:ext cx="2840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9934A08-01C1-0BC2-054E-2446A1944C42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347" y="2541"/>
              <a:ext cx="345" cy="161"/>
            </a:xfrm>
            <a:prstGeom prst="rect">
              <a:avLst/>
            </a:prstGeom>
            <a:solidFill>
              <a:srgbClr val="3B7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808970-51FB-CD78-CB4B-202293290482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4313" y="2541"/>
              <a:ext cx="345" cy="161"/>
            </a:xfrm>
            <a:prstGeom prst="rect">
              <a:avLst/>
            </a:prstGeom>
            <a:solidFill>
              <a:srgbClr val="E95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74863D-6FDE-F05F-933B-0E9EB058C64B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347" y="2346"/>
              <a:ext cx="345" cy="161"/>
            </a:xfrm>
            <a:prstGeom prst="rect">
              <a:avLst/>
            </a:prstGeom>
            <a:solidFill>
              <a:srgbClr val="047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A7C6D01-6485-21A5-50D8-7CE0D35D21BE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3" y="330"/>
              <a:ext cx="2629" cy="1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BE8D9E0-8584-9C84-DA7F-3D9C60B7513C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7933" y="3"/>
              <a:ext cx="2007" cy="2754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" name="AutoShape 160">
              <a:extLst>
                <a:ext uri="{FF2B5EF4-FFF2-40B4-BE49-F238E27FC236}">
                  <a16:creationId xmlns:a16="http://schemas.microsoft.com/office/drawing/2014/main" id="{725AD01B-B12A-6FAF-DAFA-14B6ED1DBECD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7929" y="0"/>
              <a:ext cx="2015" cy="2762"/>
            </a:xfrm>
            <a:custGeom>
              <a:avLst/>
              <a:gdLst>
                <a:gd name="T0" fmla="+- 0 8407 7929"/>
                <a:gd name="T1" fmla="*/ T0 w 2015"/>
                <a:gd name="T2" fmla="*/ 2370 h 2762"/>
                <a:gd name="T3" fmla="+- 0 8461 7929"/>
                <a:gd name="T4" fmla="*/ T3 w 2015"/>
                <a:gd name="T5" fmla="*/ 2348 h 2762"/>
                <a:gd name="T6" fmla="+- 0 8413 7929"/>
                <a:gd name="T7" fmla="*/ T6 w 2015"/>
                <a:gd name="T8" fmla="*/ 2407 h 2762"/>
                <a:gd name="T9" fmla="+- 0 8405 7929"/>
                <a:gd name="T10" fmla="*/ T9 w 2015"/>
                <a:gd name="T11" fmla="*/ 2448 h 2762"/>
                <a:gd name="T12" fmla="+- 0 8470 7929"/>
                <a:gd name="T13" fmla="*/ T12 w 2015"/>
                <a:gd name="T14" fmla="*/ 2451 h 2762"/>
                <a:gd name="T15" fmla="+- 0 8516 7929"/>
                <a:gd name="T16" fmla="*/ T15 w 2015"/>
                <a:gd name="T17" fmla="*/ 2392 h 2762"/>
                <a:gd name="T18" fmla="+- 0 8522 7929"/>
                <a:gd name="T19" fmla="*/ T18 w 2015"/>
                <a:gd name="T20" fmla="*/ 2373 h 2762"/>
                <a:gd name="T21" fmla="+- 0 8565 7929"/>
                <a:gd name="T22" fmla="*/ T21 w 2015"/>
                <a:gd name="T23" fmla="*/ 2461 h 2762"/>
                <a:gd name="T24" fmla="+- 0 8508 7929"/>
                <a:gd name="T25" fmla="*/ T24 w 2015"/>
                <a:gd name="T26" fmla="*/ 2433 h 2762"/>
                <a:gd name="T27" fmla="+- 0 8644 7929"/>
                <a:gd name="T28" fmla="*/ T27 w 2015"/>
                <a:gd name="T29" fmla="*/ 2448 h 2762"/>
                <a:gd name="T30" fmla="+- 0 8644 7929"/>
                <a:gd name="T31" fmla="*/ T30 w 2015"/>
                <a:gd name="T32" fmla="*/ 2388 h 2762"/>
                <a:gd name="T33" fmla="+- 0 8594 7929"/>
                <a:gd name="T34" fmla="*/ T33 w 2015"/>
                <a:gd name="T35" fmla="*/ 2394 h 2762"/>
                <a:gd name="T36" fmla="+- 0 8655 7929"/>
                <a:gd name="T37" fmla="*/ T36 w 2015"/>
                <a:gd name="T38" fmla="*/ 2448 h 2762"/>
                <a:gd name="T39" fmla="+- 0 8601 7929"/>
                <a:gd name="T40" fmla="*/ T39 w 2015"/>
                <a:gd name="T41" fmla="*/ 2478 h 2762"/>
                <a:gd name="T42" fmla="+- 0 8669 7929"/>
                <a:gd name="T43" fmla="*/ T42 w 2015"/>
                <a:gd name="T44" fmla="*/ 2448 h 2762"/>
                <a:gd name="T45" fmla="+- 0 8742 7929"/>
                <a:gd name="T46" fmla="*/ T45 w 2015"/>
                <a:gd name="T47" fmla="*/ 363 h 2762"/>
                <a:gd name="T48" fmla="+- 0 8720 7929"/>
                <a:gd name="T49" fmla="*/ T48 w 2015"/>
                <a:gd name="T50" fmla="*/ 289 h 2762"/>
                <a:gd name="T51" fmla="+- 0 8686 7929"/>
                <a:gd name="T52" fmla="*/ T51 w 2015"/>
                <a:gd name="T53" fmla="*/ 280 h 2762"/>
                <a:gd name="T54" fmla="+- 0 8677 7929"/>
                <a:gd name="T55" fmla="*/ T54 w 2015"/>
                <a:gd name="T56" fmla="*/ 388 h 2762"/>
                <a:gd name="T57" fmla="+- 0 8761 7929"/>
                <a:gd name="T58" fmla="*/ T57 w 2015"/>
                <a:gd name="T59" fmla="*/ 350 h 2762"/>
                <a:gd name="T60" fmla="+- 0 8771 7929"/>
                <a:gd name="T61" fmla="*/ T60 w 2015"/>
                <a:gd name="T62" fmla="*/ 2386 h 2762"/>
                <a:gd name="T63" fmla="+- 0 8713 7929"/>
                <a:gd name="T64" fmla="*/ T63 w 2015"/>
                <a:gd name="T65" fmla="*/ 2389 h 2762"/>
                <a:gd name="T66" fmla="+- 0 8743 7929"/>
                <a:gd name="T67" fmla="*/ T66 w 2015"/>
                <a:gd name="T68" fmla="*/ 2386 h 2762"/>
                <a:gd name="T69" fmla="+- 0 8800 7929"/>
                <a:gd name="T70" fmla="*/ T69 w 2015"/>
                <a:gd name="T71" fmla="*/ 2386 h 2762"/>
                <a:gd name="T72" fmla="+- 0 8827 7929"/>
                <a:gd name="T73" fmla="*/ T72 w 2015"/>
                <a:gd name="T74" fmla="*/ 385 h 2762"/>
                <a:gd name="T75" fmla="+- 0 8822 7929"/>
                <a:gd name="T76" fmla="*/ T75 w 2015"/>
                <a:gd name="T77" fmla="*/ 397 h 2762"/>
                <a:gd name="T78" fmla="+- 0 8928 7929"/>
                <a:gd name="T79" fmla="*/ T78 w 2015"/>
                <a:gd name="T80" fmla="*/ 2392 h 2762"/>
                <a:gd name="T81" fmla="+- 0 8914 7929"/>
                <a:gd name="T82" fmla="*/ T81 w 2015"/>
                <a:gd name="T83" fmla="*/ 2397 h 2762"/>
                <a:gd name="T84" fmla="+- 0 8854 7929"/>
                <a:gd name="T85" fmla="*/ T84 w 2015"/>
                <a:gd name="T86" fmla="*/ 2445 h 2762"/>
                <a:gd name="T87" fmla="+- 0 8917 7929"/>
                <a:gd name="T88" fmla="*/ T87 w 2015"/>
                <a:gd name="T89" fmla="*/ 2450 h 2762"/>
                <a:gd name="T90" fmla="+- 0 8932 7929"/>
                <a:gd name="T91" fmla="*/ T90 w 2015"/>
                <a:gd name="T92" fmla="*/ 307 h 2762"/>
                <a:gd name="T93" fmla="+- 0 8906 7929"/>
                <a:gd name="T94" fmla="*/ T93 w 2015"/>
                <a:gd name="T95" fmla="*/ 395 h 2762"/>
                <a:gd name="T96" fmla="+- 0 9025 7929"/>
                <a:gd name="T97" fmla="*/ T96 w 2015"/>
                <a:gd name="T98" fmla="*/ 2389 h 2762"/>
                <a:gd name="T99" fmla="+- 0 8954 7929"/>
                <a:gd name="T100" fmla="*/ T99 w 2015"/>
                <a:gd name="T101" fmla="*/ 2463 h 2762"/>
                <a:gd name="T102" fmla="+- 0 9013 7929"/>
                <a:gd name="T103" fmla="*/ T102 w 2015"/>
                <a:gd name="T104" fmla="*/ 2463 h 2762"/>
                <a:gd name="T105" fmla="+- 0 8998 7929"/>
                <a:gd name="T106" fmla="*/ T105 w 2015"/>
                <a:gd name="T107" fmla="*/ 385 h 2762"/>
                <a:gd name="T108" fmla="+- 0 8998 7929"/>
                <a:gd name="T109" fmla="*/ T108 w 2015"/>
                <a:gd name="T110" fmla="*/ 317 h 2762"/>
                <a:gd name="T111" fmla="+- 0 8965 7929"/>
                <a:gd name="T112" fmla="*/ T111 w 2015"/>
                <a:gd name="T113" fmla="*/ 321 h 2762"/>
                <a:gd name="T114" fmla="+- 0 9013 7929"/>
                <a:gd name="T115" fmla="*/ T114 w 2015"/>
                <a:gd name="T116" fmla="*/ 393 h 2762"/>
                <a:gd name="T117" fmla="+- 0 9046 7929"/>
                <a:gd name="T118" fmla="*/ T117 w 2015"/>
                <a:gd name="T119" fmla="*/ 2386 h 2762"/>
                <a:gd name="T120" fmla="+- 0 9072 7929"/>
                <a:gd name="T121" fmla="*/ T120 w 2015"/>
                <a:gd name="T122" fmla="*/ 2446 h 2762"/>
                <a:gd name="T123" fmla="+- 0 9079 7929"/>
                <a:gd name="T124" fmla="*/ T123 w 2015"/>
                <a:gd name="T125" fmla="*/ 385 h 2762"/>
                <a:gd name="T126" fmla="+- 0 9094 7929"/>
                <a:gd name="T127" fmla="*/ T126 w 2015"/>
                <a:gd name="T128" fmla="*/ 396 h 2762"/>
                <a:gd name="T129" fmla="+- 0 9181 7929"/>
                <a:gd name="T130" fmla="*/ T129 w 2015"/>
                <a:gd name="T131" fmla="*/ 2385 h 2762"/>
                <a:gd name="T132" fmla="+- 0 9139 7929"/>
                <a:gd name="T133" fmla="*/ T132 w 2015"/>
                <a:gd name="T134" fmla="*/ 2386 h 2762"/>
                <a:gd name="T135" fmla="+- 0 9155 7929"/>
                <a:gd name="T136" fmla="*/ T135 w 2015"/>
                <a:gd name="T137" fmla="*/ 2453 h 2762"/>
                <a:gd name="T138" fmla="+- 0 9141 7929"/>
                <a:gd name="T139" fmla="*/ T138 w 2015"/>
                <a:gd name="T140" fmla="*/ 2408 h 2762"/>
                <a:gd name="T141" fmla="+- 0 9167 7929"/>
                <a:gd name="T142" fmla="*/ T141 w 2015"/>
                <a:gd name="T143" fmla="*/ 2459 h 2762"/>
                <a:gd name="T144" fmla="+- 0 9170 7929"/>
                <a:gd name="T145" fmla="*/ T144 w 2015"/>
                <a:gd name="T146" fmla="*/ 282 h 2762"/>
                <a:gd name="T147" fmla="+- 0 9199 7929"/>
                <a:gd name="T148" fmla="*/ T147 w 2015"/>
                <a:gd name="T149" fmla="*/ 383 h 2762"/>
                <a:gd name="T150" fmla="+- 0 9232 7929"/>
                <a:gd name="T151" fmla="*/ T150 w 2015"/>
                <a:gd name="T152" fmla="*/ 2350 h 2762"/>
                <a:gd name="T153" fmla="+- 0 9262 7929"/>
                <a:gd name="T154" fmla="*/ T153 w 2015"/>
                <a:gd name="T155" fmla="*/ 2451 h 2762"/>
                <a:gd name="T156" fmla="+- 0 9296 7929"/>
                <a:gd name="T157" fmla="*/ T156 w 2015"/>
                <a:gd name="T158" fmla="*/ 2463 h 2762"/>
                <a:gd name="T159" fmla="+- 0 9385 7929"/>
                <a:gd name="T160" fmla="*/ T159 w 2015"/>
                <a:gd name="T161" fmla="*/ 2430 h 2762"/>
                <a:gd name="T162" fmla="+- 0 9337 7929"/>
                <a:gd name="T163" fmla="*/ T162 w 2015"/>
                <a:gd name="T164" fmla="*/ 2400 h 2762"/>
                <a:gd name="T165" fmla="+- 0 9348 7929"/>
                <a:gd name="T166" fmla="*/ T165 w 2015"/>
                <a:gd name="T167" fmla="*/ 2373 h 2762"/>
                <a:gd name="T168" fmla="+- 0 9390 7929"/>
                <a:gd name="T169" fmla="*/ T168 w 2015"/>
                <a:gd name="T170" fmla="*/ 2453 h 2762"/>
                <a:gd name="T171" fmla="+- 0 9455 7929"/>
                <a:gd name="T172" fmla="*/ T171 w 2015"/>
                <a:gd name="T173" fmla="*/ 2374 h 2762"/>
                <a:gd name="T174" fmla="+- 0 9449 7929"/>
                <a:gd name="T175" fmla="*/ T174 w 2015"/>
                <a:gd name="T176" fmla="*/ 2389 h 2762"/>
                <a:gd name="T177" fmla="+- 0 9936 7929"/>
                <a:gd name="T178" fmla="*/ T177 w 2015"/>
                <a:gd name="T179" fmla="*/ 0 h 2762"/>
                <a:gd name="T180" fmla="+- 0 7929 7929"/>
                <a:gd name="T181" fmla="*/ T180 w 2015"/>
                <a:gd name="T182" fmla="*/ 2762 h 276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  <a:cxn ang="0">
                  <a:pos x="T31" y="T32"/>
                </a:cxn>
                <a:cxn ang="0">
                  <a:pos x="T34" y="T35"/>
                </a:cxn>
                <a:cxn ang="0">
                  <a:pos x="T37" y="T38"/>
                </a:cxn>
                <a:cxn ang="0">
                  <a:pos x="T40" y="T41"/>
                </a:cxn>
                <a:cxn ang="0">
                  <a:pos x="T43" y="T44"/>
                </a:cxn>
                <a:cxn ang="0">
                  <a:pos x="T46" y="T47"/>
                </a:cxn>
                <a:cxn ang="0">
                  <a:pos x="T49" y="T50"/>
                </a:cxn>
                <a:cxn ang="0">
                  <a:pos x="T52" y="T53"/>
                </a:cxn>
                <a:cxn ang="0">
                  <a:pos x="T55" y="T56"/>
                </a:cxn>
                <a:cxn ang="0">
                  <a:pos x="T58" y="T59"/>
                </a:cxn>
                <a:cxn ang="0">
                  <a:pos x="T61" y="T62"/>
                </a:cxn>
                <a:cxn ang="0">
                  <a:pos x="T64" y="T65"/>
                </a:cxn>
                <a:cxn ang="0">
                  <a:pos x="T67" y="T68"/>
                </a:cxn>
                <a:cxn ang="0">
                  <a:pos x="T70" y="T71"/>
                </a:cxn>
                <a:cxn ang="0">
                  <a:pos x="T73" y="T74"/>
                </a:cxn>
                <a:cxn ang="0">
                  <a:pos x="T76" y="T77"/>
                </a:cxn>
                <a:cxn ang="0">
                  <a:pos x="T79" y="T80"/>
                </a:cxn>
                <a:cxn ang="0">
                  <a:pos x="T82" y="T83"/>
                </a:cxn>
                <a:cxn ang="0">
                  <a:pos x="T85" y="T86"/>
                </a:cxn>
                <a:cxn ang="0">
                  <a:pos x="T88" y="T89"/>
                </a:cxn>
                <a:cxn ang="0">
                  <a:pos x="T91" y="T92"/>
                </a:cxn>
                <a:cxn ang="0">
                  <a:pos x="T94" y="T95"/>
                </a:cxn>
                <a:cxn ang="0">
                  <a:pos x="T97" y="T98"/>
                </a:cxn>
                <a:cxn ang="0">
                  <a:pos x="T100" y="T101"/>
                </a:cxn>
                <a:cxn ang="0">
                  <a:pos x="T103" y="T104"/>
                </a:cxn>
                <a:cxn ang="0">
                  <a:pos x="T106" y="T107"/>
                </a:cxn>
                <a:cxn ang="0">
                  <a:pos x="T109" y="T110"/>
                </a:cxn>
                <a:cxn ang="0">
                  <a:pos x="T112" y="T113"/>
                </a:cxn>
                <a:cxn ang="0">
                  <a:pos x="T115" y="T116"/>
                </a:cxn>
                <a:cxn ang="0">
                  <a:pos x="T118" y="T119"/>
                </a:cxn>
                <a:cxn ang="0">
                  <a:pos x="T121" y="T122"/>
                </a:cxn>
                <a:cxn ang="0">
                  <a:pos x="T124" y="T125"/>
                </a:cxn>
                <a:cxn ang="0">
                  <a:pos x="T127" y="T128"/>
                </a:cxn>
                <a:cxn ang="0">
                  <a:pos x="T130" y="T131"/>
                </a:cxn>
                <a:cxn ang="0">
                  <a:pos x="T133" y="T134"/>
                </a:cxn>
                <a:cxn ang="0">
                  <a:pos x="T136" y="T137"/>
                </a:cxn>
                <a:cxn ang="0">
                  <a:pos x="T139" y="T140"/>
                </a:cxn>
                <a:cxn ang="0">
                  <a:pos x="T142" y="T143"/>
                </a:cxn>
                <a:cxn ang="0">
                  <a:pos x="T145" y="T146"/>
                </a:cxn>
                <a:cxn ang="0">
                  <a:pos x="T148" y="T149"/>
                </a:cxn>
                <a:cxn ang="0">
                  <a:pos x="T151" y="T152"/>
                </a:cxn>
                <a:cxn ang="0">
                  <a:pos x="T154" y="T155"/>
                </a:cxn>
                <a:cxn ang="0">
                  <a:pos x="T157" y="T158"/>
                </a:cxn>
                <a:cxn ang="0">
                  <a:pos x="T160" y="T161"/>
                </a:cxn>
                <a:cxn ang="0">
                  <a:pos x="T163" y="T164"/>
                </a:cxn>
                <a:cxn ang="0">
                  <a:pos x="T166" y="T167"/>
                </a:cxn>
                <a:cxn ang="0">
                  <a:pos x="T169" y="T170"/>
                </a:cxn>
                <a:cxn ang="0">
                  <a:pos x="T172" y="T173"/>
                </a:cxn>
                <a:cxn ang="0">
                  <a:pos x="T175" y="T176"/>
                </a:cxn>
                <a:cxn ang="0">
                  <a:pos x="T178" y="T179"/>
                </a:cxn>
                <a:cxn ang="0">
                  <a:pos x="T181" y="T182"/>
                </a:cxn>
              </a:cxnLst>
              <a:rect l="0" t="0" r="r" b="b"/>
              <a:pathLst>
                <a:path w="2015" h="2762">
                  <a:moveTo>
                    <a:pt x="545" y="2421"/>
                  </a:moveTo>
                  <a:lnTo>
                    <a:pt x="542" y="2414"/>
                  </a:lnTo>
                  <a:lnTo>
                    <a:pt x="531" y="2402"/>
                  </a:lnTo>
                  <a:lnTo>
                    <a:pt x="522" y="2398"/>
                  </a:lnTo>
                  <a:lnTo>
                    <a:pt x="510" y="2396"/>
                  </a:lnTo>
                  <a:lnTo>
                    <a:pt x="501" y="2394"/>
                  </a:lnTo>
                  <a:lnTo>
                    <a:pt x="492" y="2392"/>
                  </a:lnTo>
                  <a:lnTo>
                    <a:pt x="486" y="2390"/>
                  </a:lnTo>
                  <a:lnTo>
                    <a:pt x="480" y="2385"/>
                  </a:lnTo>
                  <a:lnTo>
                    <a:pt x="478" y="2381"/>
                  </a:lnTo>
                  <a:lnTo>
                    <a:pt x="478" y="2370"/>
                  </a:lnTo>
                  <a:lnTo>
                    <a:pt x="481" y="2365"/>
                  </a:lnTo>
                  <a:lnTo>
                    <a:pt x="490" y="2358"/>
                  </a:lnTo>
                  <a:lnTo>
                    <a:pt x="497" y="2357"/>
                  </a:lnTo>
                  <a:lnTo>
                    <a:pt x="510" y="2357"/>
                  </a:lnTo>
                  <a:lnTo>
                    <a:pt x="516" y="2357"/>
                  </a:lnTo>
                  <a:lnTo>
                    <a:pt x="526" y="2360"/>
                  </a:lnTo>
                  <a:lnTo>
                    <a:pt x="532" y="2362"/>
                  </a:lnTo>
                  <a:lnTo>
                    <a:pt x="538" y="2365"/>
                  </a:lnTo>
                  <a:lnTo>
                    <a:pt x="538" y="2357"/>
                  </a:lnTo>
                  <a:lnTo>
                    <a:pt x="538" y="2350"/>
                  </a:lnTo>
                  <a:lnTo>
                    <a:pt x="532" y="2348"/>
                  </a:lnTo>
                  <a:lnTo>
                    <a:pt x="526" y="2346"/>
                  </a:lnTo>
                  <a:lnTo>
                    <a:pt x="515" y="2344"/>
                  </a:lnTo>
                  <a:lnTo>
                    <a:pt x="509" y="2344"/>
                  </a:lnTo>
                  <a:lnTo>
                    <a:pt x="491" y="2344"/>
                  </a:lnTo>
                  <a:lnTo>
                    <a:pt x="481" y="2347"/>
                  </a:lnTo>
                  <a:lnTo>
                    <a:pt x="466" y="2359"/>
                  </a:lnTo>
                  <a:lnTo>
                    <a:pt x="463" y="2367"/>
                  </a:lnTo>
                  <a:lnTo>
                    <a:pt x="463" y="2386"/>
                  </a:lnTo>
                  <a:lnTo>
                    <a:pt x="465" y="2393"/>
                  </a:lnTo>
                  <a:lnTo>
                    <a:pt x="476" y="2403"/>
                  </a:lnTo>
                  <a:lnTo>
                    <a:pt x="484" y="2407"/>
                  </a:lnTo>
                  <a:lnTo>
                    <a:pt x="514" y="2413"/>
                  </a:lnTo>
                  <a:lnTo>
                    <a:pt x="520" y="2415"/>
                  </a:lnTo>
                  <a:lnTo>
                    <a:pt x="527" y="2422"/>
                  </a:lnTo>
                  <a:lnTo>
                    <a:pt x="529" y="2426"/>
                  </a:lnTo>
                  <a:lnTo>
                    <a:pt x="529" y="2439"/>
                  </a:lnTo>
                  <a:lnTo>
                    <a:pt x="526" y="2444"/>
                  </a:lnTo>
                  <a:lnTo>
                    <a:pt x="516" y="2451"/>
                  </a:lnTo>
                  <a:lnTo>
                    <a:pt x="509" y="2452"/>
                  </a:lnTo>
                  <a:lnTo>
                    <a:pt x="494" y="2452"/>
                  </a:lnTo>
                  <a:lnTo>
                    <a:pt x="488" y="2452"/>
                  </a:lnTo>
                  <a:lnTo>
                    <a:pt x="476" y="2448"/>
                  </a:lnTo>
                  <a:lnTo>
                    <a:pt x="469" y="2445"/>
                  </a:lnTo>
                  <a:lnTo>
                    <a:pt x="463" y="2442"/>
                  </a:lnTo>
                  <a:lnTo>
                    <a:pt x="463" y="2458"/>
                  </a:lnTo>
                  <a:lnTo>
                    <a:pt x="470" y="2460"/>
                  </a:lnTo>
                  <a:lnTo>
                    <a:pt x="476" y="2462"/>
                  </a:lnTo>
                  <a:lnTo>
                    <a:pt x="489" y="2465"/>
                  </a:lnTo>
                  <a:lnTo>
                    <a:pt x="495" y="2465"/>
                  </a:lnTo>
                  <a:lnTo>
                    <a:pt x="515" y="2465"/>
                  </a:lnTo>
                  <a:lnTo>
                    <a:pt x="526" y="2462"/>
                  </a:lnTo>
                  <a:lnTo>
                    <a:pt x="539" y="2452"/>
                  </a:lnTo>
                  <a:lnTo>
                    <a:pt x="541" y="2451"/>
                  </a:lnTo>
                  <a:lnTo>
                    <a:pt x="545" y="2442"/>
                  </a:lnTo>
                  <a:lnTo>
                    <a:pt x="545" y="2421"/>
                  </a:lnTo>
                  <a:close/>
                  <a:moveTo>
                    <a:pt x="644" y="2402"/>
                  </a:moveTo>
                  <a:lnTo>
                    <a:pt x="641" y="2392"/>
                  </a:lnTo>
                  <a:lnTo>
                    <a:pt x="635" y="2385"/>
                  </a:lnTo>
                  <a:lnTo>
                    <a:pt x="630" y="2380"/>
                  </a:lnTo>
                  <a:lnTo>
                    <a:pt x="630" y="2411"/>
                  </a:lnTo>
                  <a:lnTo>
                    <a:pt x="578" y="2411"/>
                  </a:lnTo>
                  <a:lnTo>
                    <a:pt x="579" y="2403"/>
                  </a:lnTo>
                  <a:lnTo>
                    <a:pt x="582" y="2397"/>
                  </a:lnTo>
                  <a:lnTo>
                    <a:pt x="587" y="2392"/>
                  </a:lnTo>
                  <a:lnTo>
                    <a:pt x="592" y="2388"/>
                  </a:lnTo>
                  <a:lnTo>
                    <a:pt x="598" y="2385"/>
                  </a:lnTo>
                  <a:lnTo>
                    <a:pt x="613" y="2385"/>
                  </a:lnTo>
                  <a:lnTo>
                    <a:pt x="619" y="2388"/>
                  </a:lnTo>
                  <a:lnTo>
                    <a:pt x="628" y="2397"/>
                  </a:lnTo>
                  <a:lnTo>
                    <a:pt x="630" y="2403"/>
                  </a:lnTo>
                  <a:lnTo>
                    <a:pt x="630" y="2411"/>
                  </a:lnTo>
                  <a:lnTo>
                    <a:pt x="630" y="2380"/>
                  </a:lnTo>
                  <a:lnTo>
                    <a:pt x="627" y="2377"/>
                  </a:lnTo>
                  <a:lnTo>
                    <a:pt x="618" y="2373"/>
                  </a:lnTo>
                  <a:lnTo>
                    <a:pt x="593" y="2373"/>
                  </a:lnTo>
                  <a:lnTo>
                    <a:pt x="582" y="2377"/>
                  </a:lnTo>
                  <a:lnTo>
                    <a:pt x="567" y="2394"/>
                  </a:lnTo>
                  <a:lnTo>
                    <a:pt x="563" y="2406"/>
                  </a:lnTo>
                  <a:lnTo>
                    <a:pt x="563" y="2434"/>
                  </a:lnTo>
                  <a:lnTo>
                    <a:pt x="567" y="2445"/>
                  </a:lnTo>
                  <a:lnTo>
                    <a:pt x="583" y="2461"/>
                  </a:lnTo>
                  <a:lnTo>
                    <a:pt x="594" y="2465"/>
                  </a:lnTo>
                  <a:lnTo>
                    <a:pt x="614" y="2465"/>
                  </a:lnTo>
                  <a:lnTo>
                    <a:pt x="620" y="2465"/>
                  </a:lnTo>
                  <a:lnTo>
                    <a:pt x="630" y="2462"/>
                  </a:lnTo>
                  <a:lnTo>
                    <a:pt x="636" y="2461"/>
                  </a:lnTo>
                  <a:lnTo>
                    <a:pt x="641" y="2459"/>
                  </a:lnTo>
                  <a:lnTo>
                    <a:pt x="641" y="2453"/>
                  </a:lnTo>
                  <a:lnTo>
                    <a:pt x="641" y="2445"/>
                  </a:lnTo>
                  <a:lnTo>
                    <a:pt x="636" y="2448"/>
                  </a:lnTo>
                  <a:lnTo>
                    <a:pt x="631" y="2450"/>
                  </a:lnTo>
                  <a:lnTo>
                    <a:pt x="620" y="2452"/>
                  </a:lnTo>
                  <a:lnTo>
                    <a:pt x="615" y="2453"/>
                  </a:lnTo>
                  <a:lnTo>
                    <a:pt x="600" y="2453"/>
                  </a:lnTo>
                  <a:lnTo>
                    <a:pt x="592" y="2451"/>
                  </a:lnTo>
                  <a:lnTo>
                    <a:pt x="582" y="2440"/>
                  </a:lnTo>
                  <a:lnTo>
                    <a:pt x="579" y="2433"/>
                  </a:lnTo>
                  <a:lnTo>
                    <a:pt x="578" y="2423"/>
                  </a:lnTo>
                  <a:lnTo>
                    <a:pt x="644" y="2423"/>
                  </a:lnTo>
                  <a:lnTo>
                    <a:pt x="644" y="2411"/>
                  </a:lnTo>
                  <a:lnTo>
                    <a:pt x="644" y="2402"/>
                  </a:lnTo>
                  <a:close/>
                  <a:moveTo>
                    <a:pt x="740" y="2375"/>
                  </a:moveTo>
                  <a:lnTo>
                    <a:pt x="726" y="2375"/>
                  </a:lnTo>
                  <a:lnTo>
                    <a:pt x="726" y="2388"/>
                  </a:lnTo>
                  <a:lnTo>
                    <a:pt x="726" y="2408"/>
                  </a:lnTo>
                  <a:lnTo>
                    <a:pt x="726" y="2429"/>
                  </a:lnTo>
                  <a:lnTo>
                    <a:pt x="724" y="2437"/>
                  </a:lnTo>
                  <a:lnTo>
                    <a:pt x="715" y="2448"/>
                  </a:lnTo>
                  <a:lnTo>
                    <a:pt x="709" y="2451"/>
                  </a:lnTo>
                  <a:lnTo>
                    <a:pt x="694" y="2451"/>
                  </a:lnTo>
                  <a:lnTo>
                    <a:pt x="687" y="2448"/>
                  </a:lnTo>
                  <a:lnTo>
                    <a:pt x="679" y="2437"/>
                  </a:lnTo>
                  <a:lnTo>
                    <a:pt x="677" y="2429"/>
                  </a:lnTo>
                  <a:lnTo>
                    <a:pt x="677" y="2408"/>
                  </a:lnTo>
                  <a:lnTo>
                    <a:pt x="679" y="2399"/>
                  </a:lnTo>
                  <a:lnTo>
                    <a:pt x="687" y="2388"/>
                  </a:lnTo>
                  <a:lnTo>
                    <a:pt x="694" y="2385"/>
                  </a:lnTo>
                  <a:lnTo>
                    <a:pt x="709" y="2385"/>
                  </a:lnTo>
                  <a:lnTo>
                    <a:pt x="715" y="2388"/>
                  </a:lnTo>
                  <a:lnTo>
                    <a:pt x="724" y="2399"/>
                  </a:lnTo>
                  <a:lnTo>
                    <a:pt x="726" y="2408"/>
                  </a:lnTo>
                  <a:lnTo>
                    <a:pt x="726" y="2388"/>
                  </a:lnTo>
                  <a:lnTo>
                    <a:pt x="724" y="2385"/>
                  </a:lnTo>
                  <a:lnTo>
                    <a:pt x="723" y="2383"/>
                  </a:lnTo>
                  <a:lnTo>
                    <a:pt x="719" y="2379"/>
                  </a:lnTo>
                  <a:lnTo>
                    <a:pt x="710" y="2374"/>
                  </a:lnTo>
                  <a:lnTo>
                    <a:pt x="704" y="2373"/>
                  </a:lnTo>
                  <a:lnTo>
                    <a:pt x="687" y="2373"/>
                  </a:lnTo>
                  <a:lnTo>
                    <a:pt x="678" y="2377"/>
                  </a:lnTo>
                  <a:lnTo>
                    <a:pt x="665" y="2394"/>
                  </a:lnTo>
                  <a:lnTo>
                    <a:pt x="662" y="2404"/>
                  </a:lnTo>
                  <a:lnTo>
                    <a:pt x="662" y="2432"/>
                  </a:lnTo>
                  <a:lnTo>
                    <a:pt x="665" y="2443"/>
                  </a:lnTo>
                  <a:lnTo>
                    <a:pt x="678" y="2459"/>
                  </a:lnTo>
                  <a:lnTo>
                    <a:pt x="687" y="2463"/>
                  </a:lnTo>
                  <a:lnTo>
                    <a:pt x="704" y="2463"/>
                  </a:lnTo>
                  <a:lnTo>
                    <a:pt x="710" y="2462"/>
                  </a:lnTo>
                  <a:lnTo>
                    <a:pt x="719" y="2457"/>
                  </a:lnTo>
                  <a:lnTo>
                    <a:pt x="723" y="2453"/>
                  </a:lnTo>
                  <a:lnTo>
                    <a:pt x="724" y="2451"/>
                  </a:lnTo>
                  <a:lnTo>
                    <a:pt x="726" y="2448"/>
                  </a:lnTo>
                  <a:lnTo>
                    <a:pt x="726" y="2465"/>
                  </a:lnTo>
                  <a:lnTo>
                    <a:pt x="724" y="2472"/>
                  </a:lnTo>
                  <a:lnTo>
                    <a:pt x="719" y="2477"/>
                  </a:lnTo>
                  <a:lnTo>
                    <a:pt x="714" y="2482"/>
                  </a:lnTo>
                  <a:lnTo>
                    <a:pt x="707" y="2485"/>
                  </a:lnTo>
                  <a:lnTo>
                    <a:pt x="693" y="2485"/>
                  </a:lnTo>
                  <a:lnTo>
                    <a:pt x="689" y="2484"/>
                  </a:lnTo>
                  <a:lnTo>
                    <a:pt x="685" y="2483"/>
                  </a:lnTo>
                  <a:lnTo>
                    <a:pt x="681" y="2482"/>
                  </a:lnTo>
                  <a:lnTo>
                    <a:pt x="677" y="2480"/>
                  </a:lnTo>
                  <a:lnTo>
                    <a:pt x="672" y="2478"/>
                  </a:lnTo>
                  <a:lnTo>
                    <a:pt x="672" y="2492"/>
                  </a:lnTo>
                  <a:lnTo>
                    <a:pt x="677" y="2493"/>
                  </a:lnTo>
                  <a:lnTo>
                    <a:pt x="681" y="2495"/>
                  </a:lnTo>
                  <a:lnTo>
                    <a:pt x="690" y="2496"/>
                  </a:lnTo>
                  <a:lnTo>
                    <a:pt x="695" y="2497"/>
                  </a:lnTo>
                  <a:lnTo>
                    <a:pt x="714" y="2497"/>
                  </a:lnTo>
                  <a:lnTo>
                    <a:pt x="724" y="2493"/>
                  </a:lnTo>
                  <a:lnTo>
                    <a:pt x="731" y="2485"/>
                  </a:lnTo>
                  <a:lnTo>
                    <a:pt x="737" y="2478"/>
                  </a:lnTo>
                  <a:lnTo>
                    <a:pt x="740" y="2467"/>
                  </a:lnTo>
                  <a:lnTo>
                    <a:pt x="740" y="2448"/>
                  </a:lnTo>
                  <a:lnTo>
                    <a:pt x="740" y="2388"/>
                  </a:lnTo>
                  <a:lnTo>
                    <a:pt x="740" y="2375"/>
                  </a:lnTo>
                  <a:close/>
                  <a:moveTo>
                    <a:pt x="833" y="337"/>
                  </a:moveTo>
                  <a:lnTo>
                    <a:pt x="832" y="323"/>
                  </a:lnTo>
                  <a:lnTo>
                    <a:pt x="830" y="312"/>
                  </a:lnTo>
                  <a:lnTo>
                    <a:pt x="825" y="301"/>
                  </a:lnTo>
                  <a:lnTo>
                    <a:pt x="819" y="292"/>
                  </a:lnTo>
                  <a:lnTo>
                    <a:pt x="817" y="291"/>
                  </a:lnTo>
                  <a:lnTo>
                    <a:pt x="817" y="322"/>
                  </a:lnTo>
                  <a:lnTo>
                    <a:pt x="817" y="351"/>
                  </a:lnTo>
                  <a:lnTo>
                    <a:pt x="813" y="363"/>
                  </a:lnTo>
                  <a:lnTo>
                    <a:pt x="800" y="380"/>
                  </a:lnTo>
                  <a:lnTo>
                    <a:pt x="791" y="385"/>
                  </a:lnTo>
                  <a:lnTo>
                    <a:pt x="768" y="385"/>
                  </a:lnTo>
                  <a:lnTo>
                    <a:pt x="758" y="380"/>
                  </a:lnTo>
                  <a:lnTo>
                    <a:pt x="745" y="363"/>
                  </a:lnTo>
                  <a:lnTo>
                    <a:pt x="741" y="351"/>
                  </a:lnTo>
                  <a:lnTo>
                    <a:pt x="741" y="322"/>
                  </a:lnTo>
                  <a:lnTo>
                    <a:pt x="745" y="310"/>
                  </a:lnTo>
                  <a:lnTo>
                    <a:pt x="758" y="293"/>
                  </a:lnTo>
                  <a:lnTo>
                    <a:pt x="768" y="289"/>
                  </a:lnTo>
                  <a:lnTo>
                    <a:pt x="791" y="289"/>
                  </a:lnTo>
                  <a:lnTo>
                    <a:pt x="800" y="293"/>
                  </a:lnTo>
                  <a:lnTo>
                    <a:pt x="813" y="310"/>
                  </a:lnTo>
                  <a:lnTo>
                    <a:pt x="817" y="322"/>
                  </a:lnTo>
                  <a:lnTo>
                    <a:pt x="817" y="291"/>
                  </a:lnTo>
                  <a:lnTo>
                    <a:pt x="814" y="289"/>
                  </a:lnTo>
                  <a:lnTo>
                    <a:pt x="811" y="285"/>
                  </a:lnTo>
                  <a:lnTo>
                    <a:pt x="801" y="280"/>
                  </a:lnTo>
                  <a:lnTo>
                    <a:pt x="791" y="277"/>
                  </a:lnTo>
                  <a:lnTo>
                    <a:pt x="779" y="276"/>
                  </a:lnTo>
                  <a:lnTo>
                    <a:pt x="767" y="277"/>
                  </a:lnTo>
                  <a:lnTo>
                    <a:pt x="757" y="280"/>
                  </a:lnTo>
                  <a:lnTo>
                    <a:pt x="748" y="285"/>
                  </a:lnTo>
                  <a:lnTo>
                    <a:pt x="740" y="292"/>
                  </a:lnTo>
                  <a:lnTo>
                    <a:pt x="733" y="301"/>
                  </a:lnTo>
                  <a:lnTo>
                    <a:pt x="728" y="312"/>
                  </a:lnTo>
                  <a:lnTo>
                    <a:pt x="726" y="323"/>
                  </a:lnTo>
                  <a:lnTo>
                    <a:pt x="725" y="337"/>
                  </a:lnTo>
                  <a:lnTo>
                    <a:pt x="726" y="350"/>
                  </a:lnTo>
                  <a:lnTo>
                    <a:pt x="728" y="362"/>
                  </a:lnTo>
                  <a:lnTo>
                    <a:pt x="733" y="372"/>
                  </a:lnTo>
                  <a:lnTo>
                    <a:pt x="740" y="381"/>
                  </a:lnTo>
                  <a:lnTo>
                    <a:pt x="748" y="388"/>
                  </a:lnTo>
                  <a:lnTo>
                    <a:pt x="757" y="393"/>
                  </a:lnTo>
                  <a:lnTo>
                    <a:pt x="767" y="396"/>
                  </a:lnTo>
                  <a:lnTo>
                    <a:pt x="779" y="397"/>
                  </a:lnTo>
                  <a:lnTo>
                    <a:pt x="791" y="396"/>
                  </a:lnTo>
                  <a:lnTo>
                    <a:pt x="801" y="393"/>
                  </a:lnTo>
                  <a:lnTo>
                    <a:pt x="811" y="388"/>
                  </a:lnTo>
                  <a:lnTo>
                    <a:pt x="814" y="385"/>
                  </a:lnTo>
                  <a:lnTo>
                    <a:pt x="819" y="381"/>
                  </a:lnTo>
                  <a:lnTo>
                    <a:pt x="825" y="372"/>
                  </a:lnTo>
                  <a:lnTo>
                    <a:pt x="830" y="362"/>
                  </a:lnTo>
                  <a:lnTo>
                    <a:pt x="832" y="350"/>
                  </a:lnTo>
                  <a:lnTo>
                    <a:pt x="833" y="337"/>
                  </a:lnTo>
                  <a:close/>
                  <a:moveTo>
                    <a:pt x="898" y="2463"/>
                  </a:moveTo>
                  <a:lnTo>
                    <a:pt x="898" y="2398"/>
                  </a:lnTo>
                  <a:lnTo>
                    <a:pt x="895" y="2389"/>
                  </a:lnTo>
                  <a:lnTo>
                    <a:pt x="893" y="2386"/>
                  </a:lnTo>
                  <a:lnTo>
                    <a:pt x="885" y="2376"/>
                  </a:lnTo>
                  <a:lnTo>
                    <a:pt x="878" y="2373"/>
                  </a:lnTo>
                  <a:lnTo>
                    <a:pt x="862" y="2373"/>
                  </a:lnTo>
                  <a:lnTo>
                    <a:pt x="857" y="2375"/>
                  </a:lnTo>
                  <a:lnTo>
                    <a:pt x="846" y="2381"/>
                  </a:lnTo>
                  <a:lnTo>
                    <a:pt x="842" y="2386"/>
                  </a:lnTo>
                  <a:lnTo>
                    <a:pt x="839" y="2392"/>
                  </a:lnTo>
                  <a:lnTo>
                    <a:pt x="836" y="2386"/>
                  </a:lnTo>
                  <a:lnTo>
                    <a:pt x="833" y="2381"/>
                  </a:lnTo>
                  <a:lnTo>
                    <a:pt x="824" y="2375"/>
                  </a:lnTo>
                  <a:lnTo>
                    <a:pt x="819" y="2373"/>
                  </a:lnTo>
                  <a:lnTo>
                    <a:pt x="806" y="2373"/>
                  </a:lnTo>
                  <a:lnTo>
                    <a:pt x="800" y="2374"/>
                  </a:lnTo>
                  <a:lnTo>
                    <a:pt x="791" y="2379"/>
                  </a:lnTo>
                  <a:lnTo>
                    <a:pt x="787" y="2383"/>
                  </a:lnTo>
                  <a:lnTo>
                    <a:pt x="784" y="2389"/>
                  </a:lnTo>
                  <a:lnTo>
                    <a:pt x="784" y="2375"/>
                  </a:lnTo>
                  <a:lnTo>
                    <a:pt x="769" y="2375"/>
                  </a:lnTo>
                  <a:lnTo>
                    <a:pt x="769" y="2463"/>
                  </a:lnTo>
                  <a:lnTo>
                    <a:pt x="784" y="2463"/>
                  </a:lnTo>
                  <a:lnTo>
                    <a:pt x="784" y="2405"/>
                  </a:lnTo>
                  <a:lnTo>
                    <a:pt x="786" y="2398"/>
                  </a:lnTo>
                  <a:lnTo>
                    <a:pt x="794" y="2389"/>
                  </a:lnTo>
                  <a:lnTo>
                    <a:pt x="795" y="2388"/>
                  </a:lnTo>
                  <a:lnTo>
                    <a:pt x="801" y="2386"/>
                  </a:lnTo>
                  <a:lnTo>
                    <a:pt x="814" y="2386"/>
                  </a:lnTo>
                  <a:lnTo>
                    <a:pt x="819" y="2388"/>
                  </a:lnTo>
                  <a:lnTo>
                    <a:pt x="825" y="2396"/>
                  </a:lnTo>
                  <a:lnTo>
                    <a:pt x="826" y="2402"/>
                  </a:lnTo>
                  <a:lnTo>
                    <a:pt x="826" y="2463"/>
                  </a:lnTo>
                  <a:lnTo>
                    <a:pt x="841" y="2463"/>
                  </a:lnTo>
                  <a:lnTo>
                    <a:pt x="841" y="2405"/>
                  </a:lnTo>
                  <a:lnTo>
                    <a:pt x="843" y="2398"/>
                  </a:lnTo>
                  <a:lnTo>
                    <a:pt x="848" y="2392"/>
                  </a:lnTo>
                  <a:lnTo>
                    <a:pt x="852" y="2388"/>
                  </a:lnTo>
                  <a:lnTo>
                    <a:pt x="858" y="2386"/>
                  </a:lnTo>
                  <a:lnTo>
                    <a:pt x="871" y="2386"/>
                  </a:lnTo>
                  <a:lnTo>
                    <a:pt x="876" y="2388"/>
                  </a:lnTo>
                  <a:lnTo>
                    <a:pt x="882" y="2396"/>
                  </a:lnTo>
                  <a:lnTo>
                    <a:pt x="883" y="2402"/>
                  </a:lnTo>
                  <a:lnTo>
                    <a:pt x="883" y="2463"/>
                  </a:lnTo>
                  <a:lnTo>
                    <a:pt x="898" y="2463"/>
                  </a:lnTo>
                  <a:close/>
                  <a:moveTo>
                    <a:pt x="930" y="307"/>
                  </a:moveTo>
                  <a:lnTo>
                    <a:pt x="915" y="307"/>
                  </a:lnTo>
                  <a:lnTo>
                    <a:pt x="915" y="366"/>
                  </a:lnTo>
                  <a:lnTo>
                    <a:pt x="913" y="372"/>
                  </a:lnTo>
                  <a:lnTo>
                    <a:pt x="904" y="382"/>
                  </a:lnTo>
                  <a:lnTo>
                    <a:pt x="898" y="385"/>
                  </a:lnTo>
                  <a:lnTo>
                    <a:pt x="883" y="385"/>
                  </a:lnTo>
                  <a:lnTo>
                    <a:pt x="879" y="383"/>
                  </a:lnTo>
                  <a:lnTo>
                    <a:pt x="872" y="374"/>
                  </a:lnTo>
                  <a:lnTo>
                    <a:pt x="870" y="368"/>
                  </a:lnTo>
                  <a:lnTo>
                    <a:pt x="870" y="307"/>
                  </a:lnTo>
                  <a:lnTo>
                    <a:pt x="856" y="307"/>
                  </a:lnTo>
                  <a:lnTo>
                    <a:pt x="856" y="373"/>
                  </a:lnTo>
                  <a:lnTo>
                    <a:pt x="859" y="382"/>
                  </a:lnTo>
                  <a:lnTo>
                    <a:pt x="869" y="394"/>
                  </a:lnTo>
                  <a:lnTo>
                    <a:pt x="877" y="397"/>
                  </a:lnTo>
                  <a:lnTo>
                    <a:pt x="893" y="397"/>
                  </a:lnTo>
                  <a:lnTo>
                    <a:pt x="898" y="396"/>
                  </a:lnTo>
                  <a:lnTo>
                    <a:pt x="908" y="391"/>
                  </a:lnTo>
                  <a:lnTo>
                    <a:pt x="912" y="387"/>
                  </a:lnTo>
                  <a:lnTo>
                    <a:pt x="913" y="385"/>
                  </a:lnTo>
                  <a:lnTo>
                    <a:pt x="915" y="382"/>
                  </a:lnTo>
                  <a:lnTo>
                    <a:pt x="915" y="395"/>
                  </a:lnTo>
                  <a:lnTo>
                    <a:pt x="930" y="395"/>
                  </a:lnTo>
                  <a:lnTo>
                    <a:pt x="930" y="382"/>
                  </a:lnTo>
                  <a:lnTo>
                    <a:pt x="930" y="307"/>
                  </a:lnTo>
                  <a:close/>
                  <a:moveTo>
                    <a:pt x="1002" y="2402"/>
                  </a:moveTo>
                  <a:lnTo>
                    <a:pt x="999" y="2392"/>
                  </a:lnTo>
                  <a:lnTo>
                    <a:pt x="992" y="2385"/>
                  </a:lnTo>
                  <a:lnTo>
                    <a:pt x="988" y="2380"/>
                  </a:lnTo>
                  <a:lnTo>
                    <a:pt x="988" y="2411"/>
                  </a:lnTo>
                  <a:lnTo>
                    <a:pt x="936" y="2411"/>
                  </a:lnTo>
                  <a:lnTo>
                    <a:pt x="937" y="2403"/>
                  </a:lnTo>
                  <a:lnTo>
                    <a:pt x="940" y="2397"/>
                  </a:lnTo>
                  <a:lnTo>
                    <a:pt x="949" y="2388"/>
                  </a:lnTo>
                  <a:lnTo>
                    <a:pt x="956" y="2385"/>
                  </a:lnTo>
                  <a:lnTo>
                    <a:pt x="971" y="2385"/>
                  </a:lnTo>
                  <a:lnTo>
                    <a:pt x="977" y="2388"/>
                  </a:lnTo>
                  <a:lnTo>
                    <a:pt x="985" y="2397"/>
                  </a:lnTo>
                  <a:lnTo>
                    <a:pt x="987" y="2403"/>
                  </a:lnTo>
                  <a:lnTo>
                    <a:pt x="988" y="2411"/>
                  </a:lnTo>
                  <a:lnTo>
                    <a:pt x="988" y="2380"/>
                  </a:lnTo>
                  <a:lnTo>
                    <a:pt x="985" y="2377"/>
                  </a:lnTo>
                  <a:lnTo>
                    <a:pt x="975" y="2373"/>
                  </a:lnTo>
                  <a:lnTo>
                    <a:pt x="950" y="2373"/>
                  </a:lnTo>
                  <a:lnTo>
                    <a:pt x="940" y="2377"/>
                  </a:lnTo>
                  <a:lnTo>
                    <a:pt x="924" y="2394"/>
                  </a:lnTo>
                  <a:lnTo>
                    <a:pt x="920" y="2406"/>
                  </a:lnTo>
                  <a:lnTo>
                    <a:pt x="920" y="2434"/>
                  </a:lnTo>
                  <a:lnTo>
                    <a:pt x="925" y="2445"/>
                  </a:lnTo>
                  <a:lnTo>
                    <a:pt x="941" y="2461"/>
                  </a:lnTo>
                  <a:lnTo>
                    <a:pt x="952" y="2465"/>
                  </a:lnTo>
                  <a:lnTo>
                    <a:pt x="972" y="2465"/>
                  </a:lnTo>
                  <a:lnTo>
                    <a:pt x="977" y="2465"/>
                  </a:lnTo>
                  <a:lnTo>
                    <a:pt x="988" y="2462"/>
                  </a:lnTo>
                  <a:lnTo>
                    <a:pt x="993" y="2461"/>
                  </a:lnTo>
                  <a:lnTo>
                    <a:pt x="999" y="2459"/>
                  </a:lnTo>
                  <a:lnTo>
                    <a:pt x="999" y="2453"/>
                  </a:lnTo>
                  <a:lnTo>
                    <a:pt x="999" y="2445"/>
                  </a:lnTo>
                  <a:lnTo>
                    <a:pt x="993" y="2448"/>
                  </a:lnTo>
                  <a:lnTo>
                    <a:pt x="988" y="2450"/>
                  </a:lnTo>
                  <a:lnTo>
                    <a:pt x="978" y="2452"/>
                  </a:lnTo>
                  <a:lnTo>
                    <a:pt x="973" y="2453"/>
                  </a:lnTo>
                  <a:lnTo>
                    <a:pt x="957" y="2453"/>
                  </a:lnTo>
                  <a:lnTo>
                    <a:pt x="950" y="2451"/>
                  </a:lnTo>
                  <a:lnTo>
                    <a:pt x="939" y="2440"/>
                  </a:lnTo>
                  <a:lnTo>
                    <a:pt x="936" y="2433"/>
                  </a:lnTo>
                  <a:lnTo>
                    <a:pt x="936" y="2423"/>
                  </a:lnTo>
                  <a:lnTo>
                    <a:pt x="1002" y="2423"/>
                  </a:lnTo>
                  <a:lnTo>
                    <a:pt x="1002" y="2411"/>
                  </a:lnTo>
                  <a:lnTo>
                    <a:pt x="1002" y="2402"/>
                  </a:lnTo>
                  <a:close/>
                  <a:moveTo>
                    <a:pt x="1003" y="307"/>
                  </a:moveTo>
                  <a:lnTo>
                    <a:pt x="974" y="307"/>
                  </a:lnTo>
                  <a:lnTo>
                    <a:pt x="974" y="282"/>
                  </a:lnTo>
                  <a:lnTo>
                    <a:pt x="959" y="282"/>
                  </a:lnTo>
                  <a:lnTo>
                    <a:pt x="959" y="307"/>
                  </a:lnTo>
                  <a:lnTo>
                    <a:pt x="948" y="307"/>
                  </a:lnTo>
                  <a:lnTo>
                    <a:pt x="948" y="318"/>
                  </a:lnTo>
                  <a:lnTo>
                    <a:pt x="959" y="318"/>
                  </a:lnTo>
                  <a:lnTo>
                    <a:pt x="959" y="377"/>
                  </a:lnTo>
                  <a:lnTo>
                    <a:pt x="961" y="385"/>
                  </a:lnTo>
                  <a:lnTo>
                    <a:pt x="970" y="393"/>
                  </a:lnTo>
                  <a:lnTo>
                    <a:pt x="977" y="395"/>
                  </a:lnTo>
                  <a:lnTo>
                    <a:pt x="1003" y="395"/>
                  </a:lnTo>
                  <a:lnTo>
                    <a:pt x="1003" y="383"/>
                  </a:lnTo>
                  <a:lnTo>
                    <a:pt x="983" y="383"/>
                  </a:lnTo>
                  <a:lnTo>
                    <a:pt x="979" y="382"/>
                  </a:lnTo>
                  <a:lnTo>
                    <a:pt x="975" y="378"/>
                  </a:lnTo>
                  <a:lnTo>
                    <a:pt x="974" y="373"/>
                  </a:lnTo>
                  <a:lnTo>
                    <a:pt x="974" y="318"/>
                  </a:lnTo>
                  <a:lnTo>
                    <a:pt x="1003" y="318"/>
                  </a:lnTo>
                  <a:lnTo>
                    <a:pt x="1003" y="307"/>
                  </a:lnTo>
                  <a:close/>
                  <a:moveTo>
                    <a:pt x="1099" y="2398"/>
                  </a:moveTo>
                  <a:lnTo>
                    <a:pt x="1096" y="2389"/>
                  </a:lnTo>
                  <a:lnTo>
                    <a:pt x="1094" y="2386"/>
                  </a:lnTo>
                  <a:lnTo>
                    <a:pt x="1086" y="2376"/>
                  </a:lnTo>
                  <a:lnTo>
                    <a:pt x="1078" y="2373"/>
                  </a:lnTo>
                  <a:lnTo>
                    <a:pt x="1062" y="2373"/>
                  </a:lnTo>
                  <a:lnTo>
                    <a:pt x="1057" y="2374"/>
                  </a:lnTo>
                  <a:lnTo>
                    <a:pt x="1047" y="2380"/>
                  </a:lnTo>
                  <a:lnTo>
                    <a:pt x="1043" y="2383"/>
                  </a:lnTo>
                  <a:lnTo>
                    <a:pt x="1040" y="2389"/>
                  </a:lnTo>
                  <a:lnTo>
                    <a:pt x="1040" y="2375"/>
                  </a:lnTo>
                  <a:lnTo>
                    <a:pt x="1025" y="2375"/>
                  </a:lnTo>
                  <a:lnTo>
                    <a:pt x="1025" y="2463"/>
                  </a:lnTo>
                  <a:lnTo>
                    <a:pt x="1040" y="2463"/>
                  </a:lnTo>
                  <a:lnTo>
                    <a:pt x="1040" y="2405"/>
                  </a:lnTo>
                  <a:lnTo>
                    <a:pt x="1042" y="2398"/>
                  </a:lnTo>
                  <a:lnTo>
                    <a:pt x="1050" y="2389"/>
                  </a:lnTo>
                  <a:lnTo>
                    <a:pt x="1051" y="2388"/>
                  </a:lnTo>
                  <a:lnTo>
                    <a:pt x="1057" y="2386"/>
                  </a:lnTo>
                  <a:lnTo>
                    <a:pt x="1071" y="2386"/>
                  </a:lnTo>
                  <a:lnTo>
                    <a:pt x="1076" y="2388"/>
                  </a:lnTo>
                  <a:lnTo>
                    <a:pt x="1083" y="2396"/>
                  </a:lnTo>
                  <a:lnTo>
                    <a:pt x="1084" y="2402"/>
                  </a:lnTo>
                  <a:lnTo>
                    <a:pt x="1084" y="2463"/>
                  </a:lnTo>
                  <a:lnTo>
                    <a:pt x="1099" y="2463"/>
                  </a:lnTo>
                  <a:lnTo>
                    <a:pt x="1099" y="2398"/>
                  </a:lnTo>
                  <a:close/>
                  <a:moveTo>
                    <a:pt x="1101" y="337"/>
                  </a:moveTo>
                  <a:lnTo>
                    <a:pt x="1097" y="326"/>
                  </a:lnTo>
                  <a:lnTo>
                    <a:pt x="1090" y="317"/>
                  </a:lnTo>
                  <a:lnTo>
                    <a:pt x="1086" y="311"/>
                  </a:lnTo>
                  <a:lnTo>
                    <a:pt x="1086" y="341"/>
                  </a:lnTo>
                  <a:lnTo>
                    <a:pt x="1086" y="362"/>
                  </a:lnTo>
                  <a:lnTo>
                    <a:pt x="1083" y="370"/>
                  </a:lnTo>
                  <a:lnTo>
                    <a:pt x="1075" y="382"/>
                  </a:lnTo>
                  <a:lnTo>
                    <a:pt x="1069" y="385"/>
                  </a:lnTo>
                  <a:lnTo>
                    <a:pt x="1053" y="385"/>
                  </a:lnTo>
                  <a:lnTo>
                    <a:pt x="1047" y="382"/>
                  </a:lnTo>
                  <a:lnTo>
                    <a:pt x="1039" y="370"/>
                  </a:lnTo>
                  <a:lnTo>
                    <a:pt x="1036" y="362"/>
                  </a:lnTo>
                  <a:lnTo>
                    <a:pt x="1036" y="341"/>
                  </a:lnTo>
                  <a:lnTo>
                    <a:pt x="1039" y="332"/>
                  </a:lnTo>
                  <a:lnTo>
                    <a:pt x="1047" y="321"/>
                  </a:lnTo>
                  <a:lnTo>
                    <a:pt x="1047" y="320"/>
                  </a:lnTo>
                  <a:lnTo>
                    <a:pt x="1053" y="317"/>
                  </a:lnTo>
                  <a:lnTo>
                    <a:pt x="1069" y="317"/>
                  </a:lnTo>
                  <a:lnTo>
                    <a:pt x="1075" y="320"/>
                  </a:lnTo>
                  <a:lnTo>
                    <a:pt x="1083" y="332"/>
                  </a:lnTo>
                  <a:lnTo>
                    <a:pt x="1086" y="341"/>
                  </a:lnTo>
                  <a:lnTo>
                    <a:pt x="1086" y="311"/>
                  </a:lnTo>
                  <a:lnTo>
                    <a:pt x="1084" y="309"/>
                  </a:lnTo>
                  <a:lnTo>
                    <a:pt x="1075" y="305"/>
                  </a:lnTo>
                  <a:lnTo>
                    <a:pt x="1058" y="305"/>
                  </a:lnTo>
                  <a:lnTo>
                    <a:pt x="1052" y="306"/>
                  </a:lnTo>
                  <a:lnTo>
                    <a:pt x="1043" y="311"/>
                  </a:lnTo>
                  <a:lnTo>
                    <a:pt x="1039" y="315"/>
                  </a:lnTo>
                  <a:lnTo>
                    <a:pt x="1036" y="321"/>
                  </a:lnTo>
                  <a:lnTo>
                    <a:pt x="1036" y="307"/>
                  </a:lnTo>
                  <a:lnTo>
                    <a:pt x="1022" y="307"/>
                  </a:lnTo>
                  <a:lnTo>
                    <a:pt x="1022" y="429"/>
                  </a:lnTo>
                  <a:lnTo>
                    <a:pt x="1036" y="429"/>
                  </a:lnTo>
                  <a:lnTo>
                    <a:pt x="1036" y="382"/>
                  </a:lnTo>
                  <a:lnTo>
                    <a:pt x="1039" y="387"/>
                  </a:lnTo>
                  <a:lnTo>
                    <a:pt x="1043" y="391"/>
                  </a:lnTo>
                  <a:lnTo>
                    <a:pt x="1052" y="396"/>
                  </a:lnTo>
                  <a:lnTo>
                    <a:pt x="1058" y="397"/>
                  </a:lnTo>
                  <a:lnTo>
                    <a:pt x="1075" y="397"/>
                  </a:lnTo>
                  <a:lnTo>
                    <a:pt x="1084" y="393"/>
                  </a:lnTo>
                  <a:lnTo>
                    <a:pt x="1090" y="385"/>
                  </a:lnTo>
                  <a:lnTo>
                    <a:pt x="1097" y="376"/>
                  </a:lnTo>
                  <a:lnTo>
                    <a:pt x="1101" y="365"/>
                  </a:lnTo>
                  <a:lnTo>
                    <a:pt x="1101" y="337"/>
                  </a:lnTo>
                  <a:close/>
                  <a:moveTo>
                    <a:pt x="1172" y="2375"/>
                  </a:moveTo>
                  <a:lnTo>
                    <a:pt x="1142" y="2375"/>
                  </a:lnTo>
                  <a:lnTo>
                    <a:pt x="1142" y="2350"/>
                  </a:lnTo>
                  <a:lnTo>
                    <a:pt x="1127" y="2350"/>
                  </a:lnTo>
                  <a:lnTo>
                    <a:pt x="1127" y="2375"/>
                  </a:lnTo>
                  <a:lnTo>
                    <a:pt x="1117" y="2375"/>
                  </a:lnTo>
                  <a:lnTo>
                    <a:pt x="1117" y="2386"/>
                  </a:lnTo>
                  <a:lnTo>
                    <a:pt x="1127" y="2386"/>
                  </a:lnTo>
                  <a:lnTo>
                    <a:pt x="1127" y="2445"/>
                  </a:lnTo>
                  <a:lnTo>
                    <a:pt x="1129" y="2453"/>
                  </a:lnTo>
                  <a:lnTo>
                    <a:pt x="1138" y="2461"/>
                  </a:lnTo>
                  <a:lnTo>
                    <a:pt x="1146" y="2463"/>
                  </a:lnTo>
                  <a:lnTo>
                    <a:pt x="1172" y="2463"/>
                  </a:lnTo>
                  <a:lnTo>
                    <a:pt x="1172" y="2451"/>
                  </a:lnTo>
                  <a:lnTo>
                    <a:pt x="1151" y="2451"/>
                  </a:lnTo>
                  <a:lnTo>
                    <a:pt x="1147" y="2450"/>
                  </a:lnTo>
                  <a:lnTo>
                    <a:pt x="1145" y="2448"/>
                  </a:lnTo>
                  <a:lnTo>
                    <a:pt x="1143" y="2446"/>
                  </a:lnTo>
                  <a:lnTo>
                    <a:pt x="1142" y="2441"/>
                  </a:lnTo>
                  <a:lnTo>
                    <a:pt x="1142" y="2386"/>
                  </a:lnTo>
                  <a:lnTo>
                    <a:pt x="1172" y="2386"/>
                  </a:lnTo>
                  <a:lnTo>
                    <a:pt x="1172" y="2375"/>
                  </a:lnTo>
                  <a:close/>
                  <a:moveTo>
                    <a:pt x="1197" y="307"/>
                  </a:moveTo>
                  <a:lnTo>
                    <a:pt x="1182" y="307"/>
                  </a:lnTo>
                  <a:lnTo>
                    <a:pt x="1182" y="366"/>
                  </a:lnTo>
                  <a:lnTo>
                    <a:pt x="1180" y="372"/>
                  </a:lnTo>
                  <a:lnTo>
                    <a:pt x="1171" y="382"/>
                  </a:lnTo>
                  <a:lnTo>
                    <a:pt x="1165" y="385"/>
                  </a:lnTo>
                  <a:lnTo>
                    <a:pt x="1150" y="385"/>
                  </a:lnTo>
                  <a:lnTo>
                    <a:pt x="1145" y="383"/>
                  </a:lnTo>
                  <a:lnTo>
                    <a:pt x="1139" y="374"/>
                  </a:lnTo>
                  <a:lnTo>
                    <a:pt x="1137" y="368"/>
                  </a:lnTo>
                  <a:lnTo>
                    <a:pt x="1137" y="307"/>
                  </a:lnTo>
                  <a:lnTo>
                    <a:pt x="1123" y="307"/>
                  </a:lnTo>
                  <a:lnTo>
                    <a:pt x="1123" y="373"/>
                  </a:lnTo>
                  <a:lnTo>
                    <a:pt x="1126" y="382"/>
                  </a:lnTo>
                  <a:lnTo>
                    <a:pt x="1136" y="394"/>
                  </a:lnTo>
                  <a:lnTo>
                    <a:pt x="1144" y="397"/>
                  </a:lnTo>
                  <a:lnTo>
                    <a:pt x="1160" y="397"/>
                  </a:lnTo>
                  <a:lnTo>
                    <a:pt x="1165" y="396"/>
                  </a:lnTo>
                  <a:lnTo>
                    <a:pt x="1175" y="391"/>
                  </a:lnTo>
                  <a:lnTo>
                    <a:pt x="1179" y="387"/>
                  </a:lnTo>
                  <a:lnTo>
                    <a:pt x="1180" y="385"/>
                  </a:lnTo>
                  <a:lnTo>
                    <a:pt x="1182" y="382"/>
                  </a:lnTo>
                  <a:lnTo>
                    <a:pt x="1182" y="395"/>
                  </a:lnTo>
                  <a:lnTo>
                    <a:pt x="1197" y="395"/>
                  </a:lnTo>
                  <a:lnTo>
                    <a:pt x="1197" y="382"/>
                  </a:lnTo>
                  <a:lnTo>
                    <a:pt x="1197" y="307"/>
                  </a:lnTo>
                  <a:close/>
                  <a:moveTo>
                    <a:pt x="1259" y="2399"/>
                  </a:moveTo>
                  <a:lnTo>
                    <a:pt x="1256" y="2389"/>
                  </a:lnTo>
                  <a:lnTo>
                    <a:pt x="1252" y="2385"/>
                  </a:lnTo>
                  <a:lnTo>
                    <a:pt x="1244" y="2376"/>
                  </a:lnTo>
                  <a:lnTo>
                    <a:pt x="1234" y="2373"/>
                  </a:lnTo>
                  <a:lnTo>
                    <a:pt x="1217" y="2373"/>
                  </a:lnTo>
                  <a:lnTo>
                    <a:pt x="1212" y="2373"/>
                  </a:lnTo>
                  <a:lnTo>
                    <a:pt x="1202" y="2376"/>
                  </a:lnTo>
                  <a:lnTo>
                    <a:pt x="1197" y="2377"/>
                  </a:lnTo>
                  <a:lnTo>
                    <a:pt x="1192" y="2379"/>
                  </a:lnTo>
                  <a:lnTo>
                    <a:pt x="1192" y="2392"/>
                  </a:lnTo>
                  <a:lnTo>
                    <a:pt x="1196" y="2390"/>
                  </a:lnTo>
                  <a:lnTo>
                    <a:pt x="1201" y="2388"/>
                  </a:lnTo>
                  <a:lnTo>
                    <a:pt x="1210" y="2386"/>
                  </a:lnTo>
                  <a:lnTo>
                    <a:pt x="1215" y="2385"/>
                  </a:lnTo>
                  <a:lnTo>
                    <a:pt x="1228" y="2385"/>
                  </a:lnTo>
                  <a:lnTo>
                    <a:pt x="1234" y="2387"/>
                  </a:lnTo>
                  <a:lnTo>
                    <a:pt x="1243" y="2394"/>
                  </a:lnTo>
                  <a:lnTo>
                    <a:pt x="1245" y="2399"/>
                  </a:lnTo>
                  <a:lnTo>
                    <a:pt x="1245" y="2408"/>
                  </a:lnTo>
                  <a:lnTo>
                    <a:pt x="1245" y="2419"/>
                  </a:lnTo>
                  <a:lnTo>
                    <a:pt x="1245" y="2432"/>
                  </a:lnTo>
                  <a:lnTo>
                    <a:pt x="1243" y="2439"/>
                  </a:lnTo>
                  <a:lnTo>
                    <a:pt x="1233" y="2450"/>
                  </a:lnTo>
                  <a:lnTo>
                    <a:pt x="1226" y="2453"/>
                  </a:lnTo>
                  <a:lnTo>
                    <a:pt x="1213" y="2453"/>
                  </a:lnTo>
                  <a:lnTo>
                    <a:pt x="1208" y="2452"/>
                  </a:lnTo>
                  <a:lnTo>
                    <a:pt x="1201" y="2446"/>
                  </a:lnTo>
                  <a:lnTo>
                    <a:pt x="1200" y="2442"/>
                  </a:lnTo>
                  <a:lnTo>
                    <a:pt x="1200" y="2430"/>
                  </a:lnTo>
                  <a:lnTo>
                    <a:pt x="1202" y="2426"/>
                  </a:lnTo>
                  <a:lnTo>
                    <a:pt x="1211" y="2420"/>
                  </a:lnTo>
                  <a:lnTo>
                    <a:pt x="1219" y="2419"/>
                  </a:lnTo>
                  <a:lnTo>
                    <a:pt x="1245" y="2419"/>
                  </a:lnTo>
                  <a:lnTo>
                    <a:pt x="1245" y="2408"/>
                  </a:lnTo>
                  <a:lnTo>
                    <a:pt x="1212" y="2408"/>
                  </a:lnTo>
                  <a:lnTo>
                    <a:pt x="1202" y="2410"/>
                  </a:lnTo>
                  <a:lnTo>
                    <a:pt x="1188" y="2420"/>
                  </a:lnTo>
                  <a:lnTo>
                    <a:pt x="1185" y="2428"/>
                  </a:lnTo>
                  <a:lnTo>
                    <a:pt x="1185" y="2446"/>
                  </a:lnTo>
                  <a:lnTo>
                    <a:pt x="1188" y="2453"/>
                  </a:lnTo>
                  <a:lnTo>
                    <a:pt x="1193" y="2458"/>
                  </a:lnTo>
                  <a:lnTo>
                    <a:pt x="1198" y="2463"/>
                  </a:lnTo>
                  <a:lnTo>
                    <a:pt x="1206" y="2465"/>
                  </a:lnTo>
                  <a:lnTo>
                    <a:pt x="1222" y="2465"/>
                  </a:lnTo>
                  <a:lnTo>
                    <a:pt x="1228" y="2464"/>
                  </a:lnTo>
                  <a:lnTo>
                    <a:pt x="1238" y="2459"/>
                  </a:lnTo>
                  <a:lnTo>
                    <a:pt x="1242" y="2455"/>
                  </a:lnTo>
                  <a:lnTo>
                    <a:pt x="1243" y="2453"/>
                  </a:lnTo>
                  <a:lnTo>
                    <a:pt x="1245" y="2450"/>
                  </a:lnTo>
                  <a:lnTo>
                    <a:pt x="1245" y="2463"/>
                  </a:lnTo>
                  <a:lnTo>
                    <a:pt x="1259" y="2463"/>
                  </a:lnTo>
                  <a:lnTo>
                    <a:pt x="1259" y="2450"/>
                  </a:lnTo>
                  <a:lnTo>
                    <a:pt x="1259" y="2419"/>
                  </a:lnTo>
                  <a:lnTo>
                    <a:pt x="1259" y="2399"/>
                  </a:lnTo>
                  <a:close/>
                  <a:moveTo>
                    <a:pt x="1270" y="307"/>
                  </a:moveTo>
                  <a:lnTo>
                    <a:pt x="1241" y="307"/>
                  </a:lnTo>
                  <a:lnTo>
                    <a:pt x="1241" y="282"/>
                  </a:lnTo>
                  <a:lnTo>
                    <a:pt x="1226" y="282"/>
                  </a:lnTo>
                  <a:lnTo>
                    <a:pt x="1226" y="307"/>
                  </a:lnTo>
                  <a:lnTo>
                    <a:pt x="1215" y="307"/>
                  </a:lnTo>
                  <a:lnTo>
                    <a:pt x="1215" y="318"/>
                  </a:lnTo>
                  <a:lnTo>
                    <a:pt x="1226" y="318"/>
                  </a:lnTo>
                  <a:lnTo>
                    <a:pt x="1226" y="377"/>
                  </a:lnTo>
                  <a:lnTo>
                    <a:pt x="1228" y="385"/>
                  </a:lnTo>
                  <a:lnTo>
                    <a:pt x="1237" y="393"/>
                  </a:lnTo>
                  <a:lnTo>
                    <a:pt x="1244" y="395"/>
                  </a:lnTo>
                  <a:lnTo>
                    <a:pt x="1270" y="395"/>
                  </a:lnTo>
                  <a:lnTo>
                    <a:pt x="1270" y="383"/>
                  </a:lnTo>
                  <a:lnTo>
                    <a:pt x="1249" y="383"/>
                  </a:lnTo>
                  <a:lnTo>
                    <a:pt x="1245" y="382"/>
                  </a:lnTo>
                  <a:lnTo>
                    <a:pt x="1243" y="380"/>
                  </a:lnTo>
                  <a:lnTo>
                    <a:pt x="1241" y="378"/>
                  </a:lnTo>
                  <a:lnTo>
                    <a:pt x="1241" y="373"/>
                  </a:lnTo>
                  <a:lnTo>
                    <a:pt x="1241" y="318"/>
                  </a:lnTo>
                  <a:lnTo>
                    <a:pt x="1270" y="318"/>
                  </a:lnTo>
                  <a:lnTo>
                    <a:pt x="1270" y="307"/>
                  </a:lnTo>
                  <a:close/>
                  <a:moveTo>
                    <a:pt x="1333" y="2375"/>
                  </a:moveTo>
                  <a:lnTo>
                    <a:pt x="1303" y="2375"/>
                  </a:lnTo>
                  <a:lnTo>
                    <a:pt x="1303" y="2350"/>
                  </a:lnTo>
                  <a:lnTo>
                    <a:pt x="1289" y="2350"/>
                  </a:lnTo>
                  <a:lnTo>
                    <a:pt x="1289" y="2375"/>
                  </a:lnTo>
                  <a:lnTo>
                    <a:pt x="1278" y="2375"/>
                  </a:lnTo>
                  <a:lnTo>
                    <a:pt x="1278" y="2386"/>
                  </a:lnTo>
                  <a:lnTo>
                    <a:pt x="1289" y="2386"/>
                  </a:lnTo>
                  <a:lnTo>
                    <a:pt x="1289" y="2445"/>
                  </a:lnTo>
                  <a:lnTo>
                    <a:pt x="1291" y="2453"/>
                  </a:lnTo>
                  <a:lnTo>
                    <a:pt x="1299" y="2461"/>
                  </a:lnTo>
                  <a:lnTo>
                    <a:pt x="1307" y="2463"/>
                  </a:lnTo>
                  <a:lnTo>
                    <a:pt x="1333" y="2463"/>
                  </a:lnTo>
                  <a:lnTo>
                    <a:pt x="1333" y="2451"/>
                  </a:lnTo>
                  <a:lnTo>
                    <a:pt x="1312" y="2451"/>
                  </a:lnTo>
                  <a:lnTo>
                    <a:pt x="1308" y="2450"/>
                  </a:lnTo>
                  <a:lnTo>
                    <a:pt x="1304" y="2446"/>
                  </a:lnTo>
                  <a:lnTo>
                    <a:pt x="1303" y="2441"/>
                  </a:lnTo>
                  <a:lnTo>
                    <a:pt x="1303" y="2386"/>
                  </a:lnTo>
                  <a:lnTo>
                    <a:pt x="1333" y="2386"/>
                  </a:lnTo>
                  <a:lnTo>
                    <a:pt x="1333" y="2375"/>
                  </a:lnTo>
                  <a:close/>
                  <a:moveTo>
                    <a:pt x="1367" y="2375"/>
                  </a:moveTo>
                  <a:lnTo>
                    <a:pt x="1353" y="2375"/>
                  </a:lnTo>
                  <a:lnTo>
                    <a:pt x="1353" y="2463"/>
                  </a:lnTo>
                  <a:lnTo>
                    <a:pt x="1367" y="2463"/>
                  </a:lnTo>
                  <a:lnTo>
                    <a:pt x="1367" y="2375"/>
                  </a:lnTo>
                  <a:close/>
                  <a:moveTo>
                    <a:pt x="1367" y="2341"/>
                  </a:moveTo>
                  <a:lnTo>
                    <a:pt x="1353" y="2341"/>
                  </a:lnTo>
                  <a:lnTo>
                    <a:pt x="1353" y="2359"/>
                  </a:lnTo>
                  <a:lnTo>
                    <a:pt x="1367" y="2359"/>
                  </a:lnTo>
                  <a:lnTo>
                    <a:pt x="1367" y="2341"/>
                  </a:lnTo>
                  <a:close/>
                  <a:moveTo>
                    <a:pt x="1472" y="2405"/>
                  </a:moveTo>
                  <a:lnTo>
                    <a:pt x="1468" y="2393"/>
                  </a:lnTo>
                  <a:lnTo>
                    <a:pt x="1461" y="2385"/>
                  </a:lnTo>
                  <a:lnTo>
                    <a:pt x="1456" y="2380"/>
                  </a:lnTo>
                  <a:lnTo>
                    <a:pt x="1456" y="2430"/>
                  </a:lnTo>
                  <a:lnTo>
                    <a:pt x="1454" y="2438"/>
                  </a:lnTo>
                  <a:lnTo>
                    <a:pt x="1450" y="2444"/>
                  </a:lnTo>
                  <a:lnTo>
                    <a:pt x="1445" y="2450"/>
                  </a:lnTo>
                  <a:lnTo>
                    <a:pt x="1439" y="2453"/>
                  </a:lnTo>
                  <a:lnTo>
                    <a:pt x="1423" y="2453"/>
                  </a:lnTo>
                  <a:lnTo>
                    <a:pt x="1417" y="2450"/>
                  </a:lnTo>
                  <a:lnTo>
                    <a:pt x="1408" y="2438"/>
                  </a:lnTo>
                  <a:lnTo>
                    <a:pt x="1406" y="2430"/>
                  </a:lnTo>
                  <a:lnTo>
                    <a:pt x="1406" y="2409"/>
                  </a:lnTo>
                  <a:lnTo>
                    <a:pt x="1408" y="2400"/>
                  </a:lnTo>
                  <a:lnTo>
                    <a:pt x="1417" y="2388"/>
                  </a:lnTo>
                  <a:lnTo>
                    <a:pt x="1424" y="2385"/>
                  </a:lnTo>
                  <a:lnTo>
                    <a:pt x="1439" y="2385"/>
                  </a:lnTo>
                  <a:lnTo>
                    <a:pt x="1445" y="2388"/>
                  </a:lnTo>
                  <a:lnTo>
                    <a:pt x="1454" y="2401"/>
                  </a:lnTo>
                  <a:lnTo>
                    <a:pt x="1456" y="2409"/>
                  </a:lnTo>
                  <a:lnTo>
                    <a:pt x="1456" y="2430"/>
                  </a:lnTo>
                  <a:lnTo>
                    <a:pt x="1456" y="2380"/>
                  </a:lnTo>
                  <a:lnTo>
                    <a:pt x="1454" y="2377"/>
                  </a:lnTo>
                  <a:lnTo>
                    <a:pt x="1444" y="2373"/>
                  </a:lnTo>
                  <a:lnTo>
                    <a:pt x="1419" y="2373"/>
                  </a:lnTo>
                  <a:lnTo>
                    <a:pt x="1409" y="2377"/>
                  </a:lnTo>
                  <a:lnTo>
                    <a:pt x="1394" y="2393"/>
                  </a:lnTo>
                  <a:lnTo>
                    <a:pt x="1391" y="2405"/>
                  </a:lnTo>
                  <a:lnTo>
                    <a:pt x="1391" y="2434"/>
                  </a:lnTo>
                  <a:lnTo>
                    <a:pt x="1394" y="2445"/>
                  </a:lnTo>
                  <a:lnTo>
                    <a:pt x="1402" y="2453"/>
                  </a:lnTo>
                  <a:lnTo>
                    <a:pt x="1409" y="2461"/>
                  </a:lnTo>
                  <a:lnTo>
                    <a:pt x="1419" y="2465"/>
                  </a:lnTo>
                  <a:lnTo>
                    <a:pt x="1444" y="2465"/>
                  </a:lnTo>
                  <a:lnTo>
                    <a:pt x="1454" y="2461"/>
                  </a:lnTo>
                  <a:lnTo>
                    <a:pt x="1461" y="2453"/>
                  </a:lnTo>
                  <a:lnTo>
                    <a:pt x="1468" y="2445"/>
                  </a:lnTo>
                  <a:lnTo>
                    <a:pt x="1472" y="2434"/>
                  </a:lnTo>
                  <a:lnTo>
                    <a:pt x="1472" y="2405"/>
                  </a:lnTo>
                  <a:close/>
                  <a:moveTo>
                    <a:pt x="1569" y="2398"/>
                  </a:moveTo>
                  <a:lnTo>
                    <a:pt x="1566" y="2389"/>
                  </a:lnTo>
                  <a:lnTo>
                    <a:pt x="1563" y="2386"/>
                  </a:lnTo>
                  <a:lnTo>
                    <a:pt x="1556" y="2376"/>
                  </a:lnTo>
                  <a:lnTo>
                    <a:pt x="1548" y="2373"/>
                  </a:lnTo>
                  <a:lnTo>
                    <a:pt x="1532" y="2373"/>
                  </a:lnTo>
                  <a:lnTo>
                    <a:pt x="1526" y="2374"/>
                  </a:lnTo>
                  <a:lnTo>
                    <a:pt x="1522" y="2377"/>
                  </a:lnTo>
                  <a:lnTo>
                    <a:pt x="1517" y="2380"/>
                  </a:lnTo>
                  <a:lnTo>
                    <a:pt x="1513" y="2383"/>
                  </a:lnTo>
                  <a:lnTo>
                    <a:pt x="1509" y="2389"/>
                  </a:lnTo>
                  <a:lnTo>
                    <a:pt x="1509" y="2375"/>
                  </a:lnTo>
                  <a:lnTo>
                    <a:pt x="1495" y="2375"/>
                  </a:lnTo>
                  <a:lnTo>
                    <a:pt x="1495" y="2463"/>
                  </a:lnTo>
                  <a:lnTo>
                    <a:pt x="1509" y="2463"/>
                  </a:lnTo>
                  <a:lnTo>
                    <a:pt x="1509" y="2405"/>
                  </a:lnTo>
                  <a:lnTo>
                    <a:pt x="1512" y="2398"/>
                  </a:lnTo>
                  <a:lnTo>
                    <a:pt x="1520" y="2389"/>
                  </a:lnTo>
                  <a:lnTo>
                    <a:pt x="1521" y="2388"/>
                  </a:lnTo>
                  <a:lnTo>
                    <a:pt x="1527" y="2386"/>
                  </a:lnTo>
                  <a:lnTo>
                    <a:pt x="1541" y="2386"/>
                  </a:lnTo>
                  <a:lnTo>
                    <a:pt x="1546" y="2388"/>
                  </a:lnTo>
                  <a:lnTo>
                    <a:pt x="1553" y="2396"/>
                  </a:lnTo>
                  <a:lnTo>
                    <a:pt x="1554" y="2402"/>
                  </a:lnTo>
                  <a:lnTo>
                    <a:pt x="1554" y="2463"/>
                  </a:lnTo>
                  <a:lnTo>
                    <a:pt x="1569" y="2463"/>
                  </a:lnTo>
                  <a:lnTo>
                    <a:pt x="1569" y="2398"/>
                  </a:lnTo>
                  <a:close/>
                  <a:moveTo>
                    <a:pt x="2015" y="0"/>
                  </a:moveTo>
                  <a:lnTo>
                    <a:pt x="2007" y="0"/>
                  </a:lnTo>
                  <a:lnTo>
                    <a:pt x="2007" y="8"/>
                  </a:lnTo>
                  <a:lnTo>
                    <a:pt x="2007" y="2754"/>
                  </a:lnTo>
                  <a:lnTo>
                    <a:pt x="8" y="2754"/>
                  </a:lnTo>
                  <a:lnTo>
                    <a:pt x="8" y="8"/>
                  </a:lnTo>
                  <a:lnTo>
                    <a:pt x="2007" y="8"/>
                  </a:lnTo>
                  <a:lnTo>
                    <a:pt x="2007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2754"/>
                  </a:lnTo>
                  <a:lnTo>
                    <a:pt x="0" y="2762"/>
                  </a:lnTo>
                  <a:lnTo>
                    <a:pt x="2015" y="2762"/>
                  </a:lnTo>
                  <a:lnTo>
                    <a:pt x="2015" y="2754"/>
                  </a:lnTo>
                  <a:lnTo>
                    <a:pt x="2015" y="8"/>
                  </a:lnTo>
                  <a:lnTo>
                    <a:pt x="2015" y="4"/>
                  </a:lnTo>
                  <a:lnTo>
                    <a:pt x="20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2D38EB3-6DD4-85FA-3908-863EA6E5AD57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0" y="330"/>
              <a:ext cx="2970" cy="1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AutoShape 158">
              <a:extLst>
                <a:ext uri="{FF2B5EF4-FFF2-40B4-BE49-F238E27FC236}">
                  <a16:creationId xmlns:a16="http://schemas.microsoft.com/office/drawing/2014/main" id="{56755AD6-624A-8E84-BBCE-F5E7201C6A2B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562" y="2344"/>
              <a:ext cx="877" cy="153"/>
            </a:xfrm>
            <a:custGeom>
              <a:avLst/>
              <a:gdLst>
                <a:gd name="T0" fmla="+- 0 625 562"/>
                <a:gd name="T1" fmla="*/ T0 w 877"/>
                <a:gd name="T2" fmla="+- 0 2412 2344"/>
                <a:gd name="T3" fmla="*/ 2412 h 153"/>
                <a:gd name="T4" fmla="+- 0 578 562"/>
                <a:gd name="T5" fmla="*/ T4 w 877"/>
                <a:gd name="T6" fmla="+- 0 2359 2344"/>
                <a:gd name="T7" fmla="*/ 2359 h 153"/>
                <a:gd name="T8" fmla="+- 0 614 562"/>
                <a:gd name="T9" fmla="*/ T8 w 877"/>
                <a:gd name="T10" fmla="+- 0 2421 2344"/>
                <a:gd name="T11" fmla="*/ 2421 h 153"/>
                <a:gd name="T12" fmla="+- 0 631 562"/>
                <a:gd name="T13" fmla="*/ T12 w 877"/>
                <a:gd name="T14" fmla="+- 0 2420 2344"/>
                <a:gd name="T15" fmla="*/ 2420 h 153"/>
                <a:gd name="T16" fmla="+- 0 621 562"/>
                <a:gd name="T17" fmla="*/ T16 w 877"/>
                <a:gd name="T18" fmla="+- 0 2388 2344"/>
                <a:gd name="T19" fmla="*/ 2388 h 153"/>
                <a:gd name="T20" fmla="+- 0 638 562"/>
                <a:gd name="T21" fmla="*/ T20 w 877"/>
                <a:gd name="T22" fmla="+- 0 2369 2344"/>
                <a:gd name="T23" fmla="*/ 2369 h 153"/>
                <a:gd name="T24" fmla="+- 0 691 562"/>
                <a:gd name="T25" fmla="*/ T24 w 877"/>
                <a:gd name="T26" fmla="+- 0 2353 2344"/>
                <a:gd name="T27" fmla="*/ 2353 h 153"/>
                <a:gd name="T28" fmla="+- 0 671 562"/>
                <a:gd name="T29" fmla="*/ T28 w 877"/>
                <a:gd name="T30" fmla="+- 0 2431 2344"/>
                <a:gd name="T31" fmla="*/ 2431 h 153"/>
                <a:gd name="T32" fmla="+- 0 734 562"/>
                <a:gd name="T33" fmla="*/ T32 w 877"/>
                <a:gd name="T34" fmla="+- 0 2466 2344"/>
                <a:gd name="T35" fmla="*/ 2466 h 153"/>
                <a:gd name="T36" fmla="+- 0 688 562"/>
                <a:gd name="T37" fmla="*/ T36 w 877"/>
                <a:gd name="T38" fmla="+- 0 2433 2344"/>
                <a:gd name="T39" fmla="*/ 2433 h 153"/>
                <a:gd name="T40" fmla="+- 0 767 562"/>
                <a:gd name="T41" fmla="*/ T40 w 877"/>
                <a:gd name="T42" fmla="+- 0 2355 2344"/>
                <a:gd name="T43" fmla="*/ 2355 h 153"/>
                <a:gd name="T44" fmla="+- 0 728 562"/>
                <a:gd name="T45" fmla="*/ T44 w 877"/>
                <a:gd name="T46" fmla="+- 0 2415 2344"/>
                <a:gd name="T47" fmla="*/ 2415 h 153"/>
                <a:gd name="T48" fmla="+- 0 769 562"/>
                <a:gd name="T49" fmla="*/ T48 w 877"/>
                <a:gd name="T50" fmla="+- 0 2453 2344"/>
                <a:gd name="T51" fmla="*/ 2453 h 153"/>
                <a:gd name="T52" fmla="+- 0 767 562"/>
                <a:gd name="T53" fmla="*/ T52 w 877"/>
                <a:gd name="T54" fmla="+- 0 2372 2344"/>
                <a:gd name="T55" fmla="*/ 2372 h 153"/>
                <a:gd name="T56" fmla="+- 0 877 562"/>
                <a:gd name="T57" fmla="*/ T56 w 877"/>
                <a:gd name="T58" fmla="+- 0 2451 2344"/>
                <a:gd name="T59" fmla="*/ 2451 h 153"/>
                <a:gd name="T60" fmla="+- 0 864 562"/>
                <a:gd name="T61" fmla="*/ T60 w 877"/>
                <a:gd name="T62" fmla="+- 0 2399 2344"/>
                <a:gd name="T63" fmla="*/ 2399 h 153"/>
                <a:gd name="T64" fmla="+- 0 860 562"/>
                <a:gd name="T65" fmla="*/ T64 w 877"/>
                <a:gd name="T66" fmla="+- 0 2349 2344"/>
                <a:gd name="T67" fmla="*/ 2349 h 153"/>
                <a:gd name="T68" fmla="+- 0 865 562"/>
                <a:gd name="T69" fmla="*/ T68 w 877"/>
                <a:gd name="T70" fmla="+- 0 2436 2344"/>
                <a:gd name="T71" fmla="*/ 2436 h 153"/>
                <a:gd name="T72" fmla="+- 0 882 562"/>
                <a:gd name="T73" fmla="*/ T72 w 877"/>
                <a:gd name="T74" fmla="+- 0 2423 2344"/>
                <a:gd name="T75" fmla="*/ 2423 h 153"/>
                <a:gd name="T76" fmla="+- 0 861 562"/>
                <a:gd name="T77" fmla="*/ T76 w 877"/>
                <a:gd name="T78" fmla="+- 0 2371 2344"/>
                <a:gd name="T79" fmla="*/ 2371 h 153"/>
                <a:gd name="T80" fmla="+- 0 877 562"/>
                <a:gd name="T81" fmla="*/ T80 w 877"/>
                <a:gd name="T82" fmla="+- 0 2383 2344"/>
                <a:gd name="T83" fmla="*/ 2383 h 153"/>
                <a:gd name="T84" fmla="+- 0 976 562"/>
                <a:gd name="T85" fmla="*/ T84 w 877"/>
                <a:gd name="T86" fmla="+- 0 2346 2344"/>
                <a:gd name="T87" fmla="*/ 2346 h 153"/>
                <a:gd name="T88" fmla="+- 0 1023 562"/>
                <a:gd name="T89" fmla="*/ T88 w 877"/>
                <a:gd name="T90" fmla="+- 0 2399 2344"/>
                <a:gd name="T91" fmla="*/ 2399 h 153"/>
                <a:gd name="T92" fmla="+- 0 1061 562"/>
                <a:gd name="T93" fmla="*/ T92 w 877"/>
                <a:gd name="T94" fmla="+- 0 2396 2344"/>
                <a:gd name="T95" fmla="*/ 2396 h 153"/>
                <a:gd name="T96" fmla="+- 0 1075 562"/>
                <a:gd name="T97" fmla="*/ T96 w 877"/>
                <a:gd name="T98" fmla="+- 0 2393 2344"/>
                <a:gd name="T99" fmla="*/ 2393 h 153"/>
                <a:gd name="T100" fmla="+- 0 1120 562"/>
                <a:gd name="T101" fmla="*/ T100 w 877"/>
                <a:gd name="T102" fmla="+- 0 2403 2344"/>
                <a:gd name="T103" fmla="*/ 2403 h 153"/>
                <a:gd name="T104" fmla="+- 0 1099 562"/>
                <a:gd name="T105" fmla="*/ T104 w 877"/>
                <a:gd name="T106" fmla="+- 0 2374 2344"/>
                <a:gd name="T107" fmla="*/ 2374 h 153"/>
                <a:gd name="T108" fmla="+- 0 1094 562"/>
                <a:gd name="T109" fmla="*/ T108 w 877"/>
                <a:gd name="T110" fmla="+- 0 2386 2344"/>
                <a:gd name="T111" fmla="*/ 2386 h 153"/>
                <a:gd name="T112" fmla="+- 0 1028 562"/>
                <a:gd name="T113" fmla="*/ T112 w 877"/>
                <a:gd name="T114" fmla="+- 0 2380 2344"/>
                <a:gd name="T115" fmla="*/ 2380 h 153"/>
                <a:gd name="T116" fmla="+- 0 1070 562"/>
                <a:gd name="T117" fmla="*/ T116 w 877"/>
                <a:gd name="T118" fmla="+- 0 2382 2344"/>
                <a:gd name="T119" fmla="*/ 2382 h 153"/>
                <a:gd name="T120" fmla="+- 0 1218 562"/>
                <a:gd name="T121" fmla="*/ T120 w 877"/>
                <a:gd name="T122" fmla="+- 0 2400 2344"/>
                <a:gd name="T123" fmla="*/ 2400 h 153"/>
                <a:gd name="T124" fmla="+- 0 1160 562"/>
                <a:gd name="T125" fmla="*/ T124 w 877"/>
                <a:gd name="T126" fmla="+- 0 2453 2344"/>
                <a:gd name="T127" fmla="*/ 2453 h 153"/>
                <a:gd name="T128" fmla="+- 0 1215 562"/>
                <a:gd name="T129" fmla="*/ T128 w 877"/>
                <a:gd name="T130" fmla="+- 0 2454 2344"/>
                <a:gd name="T131" fmla="*/ 2454 h 153"/>
                <a:gd name="T132" fmla="+- 0 1183 562"/>
                <a:gd name="T133" fmla="*/ T132 w 877"/>
                <a:gd name="T134" fmla="+- 0 2421 2344"/>
                <a:gd name="T135" fmla="*/ 2421 h 153"/>
                <a:gd name="T136" fmla="+- 0 1218 562"/>
                <a:gd name="T137" fmla="*/ T136 w 877"/>
                <a:gd name="T138" fmla="+- 0 2450 2344"/>
                <a:gd name="T139" fmla="*/ 2450 h 153"/>
                <a:gd name="T140" fmla="+- 0 1215 562"/>
                <a:gd name="T141" fmla="*/ T140 w 877"/>
                <a:gd name="T142" fmla="+- 0 2440 2344"/>
                <a:gd name="T143" fmla="*/ 2440 h 153"/>
                <a:gd name="T144" fmla="+- 0 1232 562"/>
                <a:gd name="T145" fmla="*/ T144 w 877"/>
                <a:gd name="T146" fmla="+- 0 2419 2344"/>
                <a:gd name="T147" fmla="*/ 2419 h 153"/>
                <a:gd name="T148" fmla="+- 0 1164 562"/>
                <a:gd name="T149" fmla="*/ T148 w 877"/>
                <a:gd name="T150" fmla="+- 0 2393 2344"/>
                <a:gd name="T151" fmla="*/ 2393 h 153"/>
                <a:gd name="T152" fmla="+- 0 1207 562"/>
                <a:gd name="T153" fmla="*/ T152 w 877"/>
                <a:gd name="T154" fmla="+- 0 2374 2344"/>
                <a:gd name="T155" fmla="*/ 2374 h 153"/>
                <a:gd name="T156" fmla="+- 0 1307 562"/>
                <a:gd name="T157" fmla="*/ T156 w 877"/>
                <a:gd name="T158" fmla="+- 0 2497 2344"/>
                <a:gd name="T159" fmla="*/ 2497 h 153"/>
                <a:gd name="T160" fmla="+- 0 1266 562"/>
                <a:gd name="T161" fmla="*/ T160 w 877"/>
                <a:gd name="T162" fmla="+- 0 2478 2344"/>
                <a:gd name="T163" fmla="*/ 2478 h 153"/>
                <a:gd name="T164" fmla="+- 0 1325 562"/>
                <a:gd name="T165" fmla="*/ T164 w 877"/>
                <a:gd name="T166" fmla="+- 0 2485 2344"/>
                <a:gd name="T167" fmla="*/ 2485 h 153"/>
                <a:gd name="T168" fmla="+- 0 1259 562"/>
                <a:gd name="T169" fmla="*/ T168 w 877"/>
                <a:gd name="T170" fmla="+- 0 2394 2344"/>
                <a:gd name="T171" fmla="*/ 2394 h 153"/>
                <a:gd name="T172" fmla="+- 0 1303 562"/>
                <a:gd name="T173" fmla="*/ T172 w 877"/>
                <a:gd name="T174" fmla="+- 0 2462 2344"/>
                <a:gd name="T175" fmla="*/ 2462 h 153"/>
                <a:gd name="T176" fmla="+- 0 1270 562"/>
                <a:gd name="T177" fmla="*/ T176 w 877"/>
                <a:gd name="T178" fmla="+- 0 2429 2344"/>
                <a:gd name="T179" fmla="*/ 2429 h 153"/>
                <a:gd name="T180" fmla="+- 0 1313 562"/>
                <a:gd name="T181" fmla="*/ T180 w 877"/>
                <a:gd name="T182" fmla="+- 0 2380 2344"/>
                <a:gd name="T183" fmla="*/ 2380 h 153"/>
                <a:gd name="T184" fmla="+- 0 1320 562"/>
                <a:gd name="T185" fmla="*/ T184 w 877"/>
                <a:gd name="T186" fmla="+- 0 2408 2344"/>
                <a:gd name="T187" fmla="*/ 2408 h 153"/>
                <a:gd name="T188" fmla="+- 0 1334 562"/>
                <a:gd name="T189" fmla="*/ T188 w 877"/>
                <a:gd name="T190" fmla="+- 0 2448 2344"/>
                <a:gd name="T191" fmla="*/ 2448 h 153"/>
                <a:gd name="T192" fmla="+- 0 1334 562"/>
                <a:gd name="T193" fmla="*/ T192 w 877"/>
                <a:gd name="T194" fmla="+- 0 2389 2344"/>
                <a:gd name="T195" fmla="*/ 2389 h 153"/>
                <a:gd name="T196" fmla="+- 0 1357 562"/>
                <a:gd name="T197" fmla="*/ T196 w 877"/>
                <a:gd name="T198" fmla="+- 0 2434 2344"/>
                <a:gd name="T199" fmla="*/ 2434 h 153"/>
                <a:gd name="T200" fmla="+- 0 1430 562"/>
                <a:gd name="T201" fmla="*/ T200 w 877"/>
                <a:gd name="T202" fmla="+- 0 2461 2344"/>
                <a:gd name="T203" fmla="*/ 2461 h 153"/>
                <a:gd name="T204" fmla="+- 0 1373 562"/>
                <a:gd name="T205" fmla="*/ T204 w 877"/>
                <a:gd name="T206" fmla="+- 0 2423 2344"/>
                <a:gd name="T207" fmla="*/ 2423 h 153"/>
                <a:gd name="T208" fmla="+- 0 1393 562"/>
                <a:gd name="T209" fmla="*/ T208 w 877"/>
                <a:gd name="T210" fmla="+- 0 2386 2344"/>
                <a:gd name="T211" fmla="*/ 2386 h 153"/>
                <a:gd name="T212" fmla="+- 0 1415 562"/>
                <a:gd name="T213" fmla="*/ T212 w 877"/>
                <a:gd name="T214" fmla="+- 0 2453 2344"/>
                <a:gd name="T215" fmla="*/ 2453 h 153"/>
                <a:gd name="T216" fmla="+- 0 1422 562"/>
                <a:gd name="T217" fmla="*/ T216 w 877"/>
                <a:gd name="T218" fmla="+- 0 2398 2344"/>
                <a:gd name="T219" fmla="*/ 2398 h 153"/>
                <a:gd name="T220" fmla="+- 0 1429 562"/>
                <a:gd name="T221" fmla="*/ T220 w 877"/>
                <a:gd name="T222" fmla="+- 0 2386 2344"/>
                <a:gd name="T223" fmla="*/ 2386 h 15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</a:cxnLst>
              <a:rect l="0" t="0" r="r" b="b"/>
              <a:pathLst>
                <a:path w="877" h="153">
                  <a:moveTo>
                    <a:pt x="50" y="2"/>
                  </a:moveTo>
                  <a:lnTo>
                    <a:pt x="0" y="2"/>
                  </a:lnTo>
                  <a:lnTo>
                    <a:pt x="0" y="120"/>
                  </a:lnTo>
                  <a:lnTo>
                    <a:pt x="16" y="120"/>
                  </a:lnTo>
                  <a:lnTo>
                    <a:pt x="16" y="70"/>
                  </a:lnTo>
                  <a:lnTo>
                    <a:pt x="64" y="70"/>
                  </a:lnTo>
                  <a:lnTo>
                    <a:pt x="63" y="68"/>
                  </a:lnTo>
                  <a:lnTo>
                    <a:pt x="59" y="66"/>
                  </a:lnTo>
                  <a:lnTo>
                    <a:pt x="56" y="65"/>
                  </a:lnTo>
                  <a:lnTo>
                    <a:pt x="63" y="63"/>
                  </a:lnTo>
                  <a:lnTo>
                    <a:pt x="67" y="59"/>
                  </a:lnTo>
                  <a:lnTo>
                    <a:pt x="69" y="57"/>
                  </a:lnTo>
                  <a:lnTo>
                    <a:pt x="16" y="57"/>
                  </a:lnTo>
                  <a:lnTo>
                    <a:pt x="16" y="15"/>
                  </a:lnTo>
                  <a:lnTo>
                    <a:pt x="72" y="15"/>
                  </a:lnTo>
                  <a:lnTo>
                    <a:pt x="60" y="5"/>
                  </a:lnTo>
                  <a:lnTo>
                    <a:pt x="50" y="2"/>
                  </a:lnTo>
                  <a:close/>
                  <a:moveTo>
                    <a:pt x="64" y="70"/>
                  </a:moveTo>
                  <a:lnTo>
                    <a:pt x="40" y="70"/>
                  </a:lnTo>
                  <a:lnTo>
                    <a:pt x="45" y="71"/>
                  </a:lnTo>
                  <a:lnTo>
                    <a:pt x="52" y="77"/>
                  </a:lnTo>
                  <a:lnTo>
                    <a:pt x="56" y="82"/>
                  </a:lnTo>
                  <a:lnTo>
                    <a:pt x="60" y="90"/>
                  </a:lnTo>
                  <a:lnTo>
                    <a:pt x="75" y="120"/>
                  </a:lnTo>
                  <a:lnTo>
                    <a:pt x="92" y="120"/>
                  </a:lnTo>
                  <a:lnTo>
                    <a:pt x="76" y="88"/>
                  </a:lnTo>
                  <a:lnTo>
                    <a:pt x="72" y="81"/>
                  </a:lnTo>
                  <a:lnTo>
                    <a:pt x="69" y="76"/>
                  </a:lnTo>
                  <a:lnTo>
                    <a:pt x="64" y="70"/>
                  </a:lnTo>
                  <a:close/>
                  <a:moveTo>
                    <a:pt x="72" y="15"/>
                  </a:moveTo>
                  <a:lnTo>
                    <a:pt x="44" y="15"/>
                  </a:lnTo>
                  <a:lnTo>
                    <a:pt x="50" y="17"/>
                  </a:lnTo>
                  <a:lnTo>
                    <a:pt x="57" y="24"/>
                  </a:lnTo>
                  <a:lnTo>
                    <a:pt x="59" y="29"/>
                  </a:lnTo>
                  <a:lnTo>
                    <a:pt x="59" y="44"/>
                  </a:lnTo>
                  <a:lnTo>
                    <a:pt x="57" y="48"/>
                  </a:lnTo>
                  <a:lnTo>
                    <a:pt x="50" y="55"/>
                  </a:lnTo>
                  <a:lnTo>
                    <a:pt x="44" y="57"/>
                  </a:lnTo>
                  <a:lnTo>
                    <a:pt x="69" y="57"/>
                  </a:lnTo>
                  <a:lnTo>
                    <a:pt x="74" y="50"/>
                  </a:lnTo>
                  <a:lnTo>
                    <a:pt x="76" y="44"/>
                  </a:lnTo>
                  <a:lnTo>
                    <a:pt x="76" y="25"/>
                  </a:lnTo>
                  <a:lnTo>
                    <a:pt x="73" y="16"/>
                  </a:lnTo>
                  <a:lnTo>
                    <a:pt x="72" y="15"/>
                  </a:lnTo>
                  <a:close/>
                  <a:moveTo>
                    <a:pt x="171" y="0"/>
                  </a:moveTo>
                  <a:lnTo>
                    <a:pt x="164" y="0"/>
                  </a:lnTo>
                  <a:lnTo>
                    <a:pt x="151" y="1"/>
                  </a:lnTo>
                  <a:lnTo>
                    <a:pt x="139" y="4"/>
                  </a:lnTo>
                  <a:lnTo>
                    <a:pt x="129" y="9"/>
                  </a:lnTo>
                  <a:lnTo>
                    <a:pt x="121" y="16"/>
                  </a:lnTo>
                  <a:lnTo>
                    <a:pt x="114" y="25"/>
                  </a:lnTo>
                  <a:lnTo>
                    <a:pt x="109" y="36"/>
                  </a:lnTo>
                  <a:lnTo>
                    <a:pt x="106" y="48"/>
                  </a:lnTo>
                  <a:lnTo>
                    <a:pt x="105" y="61"/>
                  </a:lnTo>
                  <a:lnTo>
                    <a:pt x="106" y="75"/>
                  </a:lnTo>
                  <a:lnTo>
                    <a:pt x="109" y="87"/>
                  </a:lnTo>
                  <a:lnTo>
                    <a:pt x="114" y="97"/>
                  </a:lnTo>
                  <a:lnTo>
                    <a:pt x="121" y="106"/>
                  </a:lnTo>
                  <a:lnTo>
                    <a:pt x="129" y="113"/>
                  </a:lnTo>
                  <a:lnTo>
                    <a:pt x="139" y="118"/>
                  </a:lnTo>
                  <a:lnTo>
                    <a:pt x="151" y="121"/>
                  </a:lnTo>
                  <a:lnTo>
                    <a:pt x="164" y="122"/>
                  </a:lnTo>
                  <a:lnTo>
                    <a:pt x="172" y="122"/>
                  </a:lnTo>
                  <a:lnTo>
                    <a:pt x="180" y="121"/>
                  </a:lnTo>
                  <a:lnTo>
                    <a:pt x="195" y="116"/>
                  </a:lnTo>
                  <a:lnTo>
                    <a:pt x="202" y="113"/>
                  </a:lnTo>
                  <a:lnTo>
                    <a:pt x="207" y="109"/>
                  </a:lnTo>
                  <a:lnTo>
                    <a:pt x="151" y="109"/>
                  </a:lnTo>
                  <a:lnTo>
                    <a:pt x="140" y="105"/>
                  </a:lnTo>
                  <a:lnTo>
                    <a:pt x="126" y="89"/>
                  </a:lnTo>
                  <a:lnTo>
                    <a:pt x="122" y="77"/>
                  </a:lnTo>
                  <a:lnTo>
                    <a:pt x="122" y="45"/>
                  </a:lnTo>
                  <a:lnTo>
                    <a:pt x="126" y="33"/>
                  </a:lnTo>
                  <a:lnTo>
                    <a:pt x="140" y="17"/>
                  </a:lnTo>
                  <a:lnTo>
                    <a:pt x="151" y="13"/>
                  </a:lnTo>
                  <a:lnTo>
                    <a:pt x="205" y="13"/>
                  </a:lnTo>
                  <a:lnTo>
                    <a:pt x="205" y="11"/>
                  </a:lnTo>
                  <a:lnTo>
                    <a:pt x="199" y="8"/>
                  </a:lnTo>
                  <a:lnTo>
                    <a:pt x="192" y="5"/>
                  </a:lnTo>
                  <a:lnTo>
                    <a:pt x="179" y="1"/>
                  </a:lnTo>
                  <a:lnTo>
                    <a:pt x="171" y="0"/>
                  </a:lnTo>
                  <a:close/>
                  <a:moveTo>
                    <a:pt x="208" y="58"/>
                  </a:moveTo>
                  <a:lnTo>
                    <a:pt x="166" y="58"/>
                  </a:lnTo>
                  <a:lnTo>
                    <a:pt x="166" y="71"/>
                  </a:lnTo>
                  <a:lnTo>
                    <a:pt x="192" y="71"/>
                  </a:lnTo>
                  <a:lnTo>
                    <a:pt x="192" y="103"/>
                  </a:lnTo>
                  <a:lnTo>
                    <a:pt x="188" y="105"/>
                  </a:lnTo>
                  <a:lnTo>
                    <a:pt x="184" y="106"/>
                  </a:lnTo>
                  <a:lnTo>
                    <a:pt x="176" y="108"/>
                  </a:lnTo>
                  <a:lnTo>
                    <a:pt x="171" y="109"/>
                  </a:lnTo>
                  <a:lnTo>
                    <a:pt x="207" y="109"/>
                  </a:lnTo>
                  <a:lnTo>
                    <a:pt x="208" y="58"/>
                  </a:lnTo>
                  <a:close/>
                  <a:moveTo>
                    <a:pt x="205" y="13"/>
                  </a:moveTo>
                  <a:lnTo>
                    <a:pt x="172" y="13"/>
                  </a:lnTo>
                  <a:lnTo>
                    <a:pt x="179" y="15"/>
                  </a:lnTo>
                  <a:lnTo>
                    <a:pt x="193" y="20"/>
                  </a:lnTo>
                  <a:lnTo>
                    <a:pt x="199" y="23"/>
                  </a:lnTo>
                  <a:lnTo>
                    <a:pt x="205" y="28"/>
                  </a:lnTo>
                  <a:lnTo>
                    <a:pt x="205" y="13"/>
                  </a:lnTo>
                  <a:close/>
                  <a:moveTo>
                    <a:pt x="289" y="2"/>
                  </a:moveTo>
                  <a:lnTo>
                    <a:pt x="237" y="2"/>
                  </a:lnTo>
                  <a:lnTo>
                    <a:pt x="237" y="120"/>
                  </a:lnTo>
                  <a:lnTo>
                    <a:pt x="292" y="120"/>
                  </a:lnTo>
                  <a:lnTo>
                    <a:pt x="302" y="117"/>
                  </a:lnTo>
                  <a:lnTo>
                    <a:pt x="315" y="107"/>
                  </a:lnTo>
                  <a:lnTo>
                    <a:pt x="252" y="107"/>
                  </a:lnTo>
                  <a:lnTo>
                    <a:pt x="252" y="64"/>
                  </a:lnTo>
                  <a:lnTo>
                    <a:pt x="311" y="64"/>
                  </a:lnTo>
                  <a:lnTo>
                    <a:pt x="309" y="62"/>
                  </a:lnTo>
                  <a:lnTo>
                    <a:pt x="303" y="58"/>
                  </a:lnTo>
                  <a:lnTo>
                    <a:pt x="295" y="56"/>
                  </a:lnTo>
                  <a:lnTo>
                    <a:pt x="302" y="55"/>
                  </a:lnTo>
                  <a:lnTo>
                    <a:pt x="306" y="53"/>
                  </a:lnTo>
                  <a:lnTo>
                    <a:pt x="308" y="51"/>
                  </a:lnTo>
                  <a:lnTo>
                    <a:pt x="252" y="51"/>
                  </a:lnTo>
                  <a:lnTo>
                    <a:pt x="252" y="15"/>
                  </a:lnTo>
                  <a:lnTo>
                    <a:pt x="312" y="15"/>
                  </a:lnTo>
                  <a:lnTo>
                    <a:pt x="298" y="5"/>
                  </a:lnTo>
                  <a:lnTo>
                    <a:pt x="289" y="2"/>
                  </a:lnTo>
                  <a:close/>
                  <a:moveTo>
                    <a:pt x="311" y="64"/>
                  </a:moveTo>
                  <a:lnTo>
                    <a:pt x="286" y="64"/>
                  </a:lnTo>
                  <a:lnTo>
                    <a:pt x="293" y="65"/>
                  </a:lnTo>
                  <a:lnTo>
                    <a:pt x="301" y="72"/>
                  </a:lnTo>
                  <a:lnTo>
                    <a:pt x="303" y="78"/>
                  </a:lnTo>
                  <a:lnTo>
                    <a:pt x="303" y="92"/>
                  </a:lnTo>
                  <a:lnTo>
                    <a:pt x="301" y="98"/>
                  </a:lnTo>
                  <a:lnTo>
                    <a:pt x="293" y="105"/>
                  </a:lnTo>
                  <a:lnTo>
                    <a:pt x="286" y="107"/>
                  </a:lnTo>
                  <a:lnTo>
                    <a:pt x="315" y="107"/>
                  </a:lnTo>
                  <a:lnTo>
                    <a:pt x="316" y="105"/>
                  </a:lnTo>
                  <a:lnTo>
                    <a:pt x="320" y="97"/>
                  </a:lnTo>
                  <a:lnTo>
                    <a:pt x="320" y="79"/>
                  </a:lnTo>
                  <a:lnTo>
                    <a:pt x="318" y="72"/>
                  </a:lnTo>
                  <a:lnTo>
                    <a:pt x="311" y="64"/>
                  </a:lnTo>
                  <a:close/>
                  <a:moveTo>
                    <a:pt x="312" y="15"/>
                  </a:moveTo>
                  <a:lnTo>
                    <a:pt x="284" y="15"/>
                  </a:lnTo>
                  <a:lnTo>
                    <a:pt x="289" y="17"/>
                  </a:lnTo>
                  <a:lnTo>
                    <a:pt x="297" y="23"/>
                  </a:lnTo>
                  <a:lnTo>
                    <a:pt x="299" y="27"/>
                  </a:lnTo>
                  <a:lnTo>
                    <a:pt x="299" y="39"/>
                  </a:lnTo>
                  <a:lnTo>
                    <a:pt x="297" y="44"/>
                  </a:lnTo>
                  <a:lnTo>
                    <a:pt x="289" y="49"/>
                  </a:lnTo>
                  <a:lnTo>
                    <a:pt x="284" y="51"/>
                  </a:lnTo>
                  <a:lnTo>
                    <a:pt x="308" y="51"/>
                  </a:lnTo>
                  <a:lnTo>
                    <a:pt x="313" y="44"/>
                  </a:lnTo>
                  <a:lnTo>
                    <a:pt x="315" y="39"/>
                  </a:lnTo>
                  <a:lnTo>
                    <a:pt x="315" y="22"/>
                  </a:lnTo>
                  <a:lnTo>
                    <a:pt x="312" y="15"/>
                  </a:lnTo>
                  <a:close/>
                  <a:moveTo>
                    <a:pt x="414" y="2"/>
                  </a:moveTo>
                  <a:lnTo>
                    <a:pt x="398" y="2"/>
                  </a:lnTo>
                  <a:lnTo>
                    <a:pt x="398" y="120"/>
                  </a:lnTo>
                  <a:lnTo>
                    <a:pt x="414" y="120"/>
                  </a:lnTo>
                  <a:lnTo>
                    <a:pt x="414" y="2"/>
                  </a:lnTo>
                  <a:close/>
                  <a:moveTo>
                    <a:pt x="459" y="32"/>
                  </a:moveTo>
                  <a:lnTo>
                    <a:pt x="444" y="32"/>
                  </a:lnTo>
                  <a:lnTo>
                    <a:pt x="444" y="120"/>
                  </a:lnTo>
                  <a:lnTo>
                    <a:pt x="459" y="120"/>
                  </a:lnTo>
                  <a:lnTo>
                    <a:pt x="459" y="61"/>
                  </a:lnTo>
                  <a:lnTo>
                    <a:pt x="461" y="55"/>
                  </a:lnTo>
                  <a:lnTo>
                    <a:pt x="469" y="45"/>
                  </a:lnTo>
                  <a:lnTo>
                    <a:pt x="459" y="45"/>
                  </a:lnTo>
                  <a:lnTo>
                    <a:pt x="459" y="32"/>
                  </a:lnTo>
                  <a:close/>
                  <a:moveTo>
                    <a:pt x="511" y="42"/>
                  </a:moveTo>
                  <a:lnTo>
                    <a:pt x="489" y="42"/>
                  </a:lnTo>
                  <a:lnTo>
                    <a:pt x="494" y="44"/>
                  </a:lnTo>
                  <a:lnTo>
                    <a:pt x="499" y="52"/>
                  </a:lnTo>
                  <a:lnTo>
                    <a:pt x="501" y="59"/>
                  </a:lnTo>
                  <a:lnTo>
                    <a:pt x="501" y="120"/>
                  </a:lnTo>
                  <a:lnTo>
                    <a:pt x="516" y="120"/>
                  </a:lnTo>
                  <a:lnTo>
                    <a:pt x="516" y="61"/>
                  </a:lnTo>
                  <a:lnTo>
                    <a:pt x="518" y="55"/>
                  </a:lnTo>
                  <a:lnTo>
                    <a:pt x="523" y="49"/>
                  </a:lnTo>
                  <a:lnTo>
                    <a:pt x="513" y="49"/>
                  </a:lnTo>
                  <a:lnTo>
                    <a:pt x="511" y="42"/>
                  </a:lnTo>
                  <a:close/>
                  <a:moveTo>
                    <a:pt x="567" y="42"/>
                  </a:moveTo>
                  <a:lnTo>
                    <a:pt x="546" y="42"/>
                  </a:lnTo>
                  <a:lnTo>
                    <a:pt x="550" y="44"/>
                  </a:lnTo>
                  <a:lnTo>
                    <a:pt x="556" y="52"/>
                  </a:lnTo>
                  <a:lnTo>
                    <a:pt x="558" y="59"/>
                  </a:lnTo>
                  <a:lnTo>
                    <a:pt x="558" y="120"/>
                  </a:lnTo>
                  <a:lnTo>
                    <a:pt x="572" y="120"/>
                  </a:lnTo>
                  <a:lnTo>
                    <a:pt x="572" y="55"/>
                  </a:lnTo>
                  <a:lnTo>
                    <a:pt x="570" y="46"/>
                  </a:lnTo>
                  <a:lnTo>
                    <a:pt x="567" y="42"/>
                  </a:lnTo>
                  <a:close/>
                  <a:moveTo>
                    <a:pt x="553" y="30"/>
                  </a:moveTo>
                  <a:lnTo>
                    <a:pt x="537" y="30"/>
                  </a:lnTo>
                  <a:lnTo>
                    <a:pt x="531" y="31"/>
                  </a:lnTo>
                  <a:lnTo>
                    <a:pt x="521" y="37"/>
                  </a:lnTo>
                  <a:lnTo>
                    <a:pt x="517" y="42"/>
                  </a:lnTo>
                  <a:lnTo>
                    <a:pt x="513" y="49"/>
                  </a:lnTo>
                  <a:lnTo>
                    <a:pt x="523" y="49"/>
                  </a:lnTo>
                  <a:lnTo>
                    <a:pt x="526" y="45"/>
                  </a:lnTo>
                  <a:lnTo>
                    <a:pt x="532" y="42"/>
                  </a:lnTo>
                  <a:lnTo>
                    <a:pt x="567" y="42"/>
                  </a:lnTo>
                  <a:lnTo>
                    <a:pt x="560" y="33"/>
                  </a:lnTo>
                  <a:lnTo>
                    <a:pt x="553" y="30"/>
                  </a:lnTo>
                  <a:close/>
                  <a:moveTo>
                    <a:pt x="493" y="30"/>
                  </a:moveTo>
                  <a:lnTo>
                    <a:pt x="480" y="30"/>
                  </a:lnTo>
                  <a:lnTo>
                    <a:pt x="475" y="31"/>
                  </a:lnTo>
                  <a:lnTo>
                    <a:pt x="466" y="36"/>
                  </a:lnTo>
                  <a:lnTo>
                    <a:pt x="462" y="40"/>
                  </a:lnTo>
                  <a:lnTo>
                    <a:pt x="459" y="45"/>
                  </a:lnTo>
                  <a:lnTo>
                    <a:pt x="469" y="45"/>
                  </a:lnTo>
                  <a:lnTo>
                    <a:pt x="475" y="42"/>
                  </a:lnTo>
                  <a:lnTo>
                    <a:pt x="511" y="42"/>
                  </a:lnTo>
                  <a:lnTo>
                    <a:pt x="508" y="38"/>
                  </a:lnTo>
                  <a:lnTo>
                    <a:pt x="499" y="31"/>
                  </a:lnTo>
                  <a:lnTo>
                    <a:pt x="493" y="30"/>
                  </a:lnTo>
                  <a:close/>
                  <a:moveTo>
                    <a:pt x="663" y="42"/>
                  </a:moveTo>
                  <a:lnTo>
                    <a:pt x="639" y="42"/>
                  </a:lnTo>
                  <a:lnTo>
                    <a:pt x="645" y="44"/>
                  </a:lnTo>
                  <a:lnTo>
                    <a:pt x="653" y="51"/>
                  </a:lnTo>
                  <a:lnTo>
                    <a:pt x="656" y="56"/>
                  </a:lnTo>
                  <a:lnTo>
                    <a:pt x="656" y="64"/>
                  </a:lnTo>
                  <a:lnTo>
                    <a:pt x="622" y="64"/>
                  </a:lnTo>
                  <a:lnTo>
                    <a:pt x="612" y="67"/>
                  </a:lnTo>
                  <a:lnTo>
                    <a:pt x="599" y="77"/>
                  </a:lnTo>
                  <a:lnTo>
                    <a:pt x="596" y="84"/>
                  </a:lnTo>
                  <a:lnTo>
                    <a:pt x="596" y="103"/>
                  </a:lnTo>
                  <a:lnTo>
                    <a:pt x="598" y="109"/>
                  </a:lnTo>
                  <a:lnTo>
                    <a:pt x="609" y="119"/>
                  </a:lnTo>
                  <a:lnTo>
                    <a:pt x="616" y="122"/>
                  </a:lnTo>
                  <a:lnTo>
                    <a:pt x="632" y="122"/>
                  </a:lnTo>
                  <a:lnTo>
                    <a:pt x="638" y="121"/>
                  </a:lnTo>
                  <a:lnTo>
                    <a:pt x="648" y="116"/>
                  </a:lnTo>
                  <a:lnTo>
                    <a:pt x="652" y="112"/>
                  </a:lnTo>
                  <a:lnTo>
                    <a:pt x="653" y="110"/>
                  </a:lnTo>
                  <a:lnTo>
                    <a:pt x="623" y="110"/>
                  </a:lnTo>
                  <a:lnTo>
                    <a:pt x="619" y="108"/>
                  </a:lnTo>
                  <a:lnTo>
                    <a:pt x="612" y="102"/>
                  </a:lnTo>
                  <a:lnTo>
                    <a:pt x="610" y="98"/>
                  </a:lnTo>
                  <a:lnTo>
                    <a:pt x="610" y="87"/>
                  </a:lnTo>
                  <a:lnTo>
                    <a:pt x="612" y="82"/>
                  </a:lnTo>
                  <a:lnTo>
                    <a:pt x="621" y="77"/>
                  </a:lnTo>
                  <a:lnTo>
                    <a:pt x="630" y="75"/>
                  </a:lnTo>
                  <a:lnTo>
                    <a:pt x="670" y="75"/>
                  </a:lnTo>
                  <a:lnTo>
                    <a:pt x="670" y="56"/>
                  </a:lnTo>
                  <a:lnTo>
                    <a:pt x="667" y="46"/>
                  </a:lnTo>
                  <a:lnTo>
                    <a:pt x="663" y="42"/>
                  </a:lnTo>
                  <a:close/>
                  <a:moveTo>
                    <a:pt x="670" y="106"/>
                  </a:moveTo>
                  <a:lnTo>
                    <a:pt x="656" y="106"/>
                  </a:lnTo>
                  <a:lnTo>
                    <a:pt x="656" y="120"/>
                  </a:lnTo>
                  <a:lnTo>
                    <a:pt x="670" y="120"/>
                  </a:lnTo>
                  <a:lnTo>
                    <a:pt x="670" y="106"/>
                  </a:lnTo>
                  <a:close/>
                  <a:moveTo>
                    <a:pt x="670" y="75"/>
                  </a:moveTo>
                  <a:lnTo>
                    <a:pt x="656" y="75"/>
                  </a:lnTo>
                  <a:lnTo>
                    <a:pt x="656" y="88"/>
                  </a:lnTo>
                  <a:lnTo>
                    <a:pt x="653" y="96"/>
                  </a:lnTo>
                  <a:lnTo>
                    <a:pt x="648" y="101"/>
                  </a:lnTo>
                  <a:lnTo>
                    <a:pt x="644" y="107"/>
                  </a:lnTo>
                  <a:lnTo>
                    <a:pt x="637" y="110"/>
                  </a:lnTo>
                  <a:lnTo>
                    <a:pt x="653" y="110"/>
                  </a:lnTo>
                  <a:lnTo>
                    <a:pt x="656" y="106"/>
                  </a:lnTo>
                  <a:lnTo>
                    <a:pt x="670" y="106"/>
                  </a:lnTo>
                  <a:lnTo>
                    <a:pt x="670" y="75"/>
                  </a:lnTo>
                  <a:close/>
                  <a:moveTo>
                    <a:pt x="645" y="30"/>
                  </a:moveTo>
                  <a:lnTo>
                    <a:pt x="627" y="30"/>
                  </a:lnTo>
                  <a:lnTo>
                    <a:pt x="623" y="30"/>
                  </a:lnTo>
                  <a:lnTo>
                    <a:pt x="613" y="32"/>
                  </a:lnTo>
                  <a:lnTo>
                    <a:pt x="607" y="34"/>
                  </a:lnTo>
                  <a:lnTo>
                    <a:pt x="602" y="36"/>
                  </a:lnTo>
                  <a:lnTo>
                    <a:pt x="602" y="49"/>
                  </a:lnTo>
                  <a:lnTo>
                    <a:pt x="607" y="47"/>
                  </a:lnTo>
                  <a:lnTo>
                    <a:pt x="611" y="45"/>
                  </a:lnTo>
                  <a:lnTo>
                    <a:pt x="621" y="42"/>
                  </a:lnTo>
                  <a:lnTo>
                    <a:pt x="626" y="42"/>
                  </a:lnTo>
                  <a:lnTo>
                    <a:pt x="663" y="42"/>
                  </a:lnTo>
                  <a:lnTo>
                    <a:pt x="654" y="33"/>
                  </a:lnTo>
                  <a:lnTo>
                    <a:pt x="645" y="30"/>
                  </a:lnTo>
                  <a:close/>
                  <a:moveTo>
                    <a:pt x="704" y="134"/>
                  </a:moveTo>
                  <a:lnTo>
                    <a:pt x="704" y="149"/>
                  </a:lnTo>
                  <a:lnTo>
                    <a:pt x="708" y="150"/>
                  </a:lnTo>
                  <a:lnTo>
                    <a:pt x="713" y="151"/>
                  </a:lnTo>
                  <a:lnTo>
                    <a:pt x="722" y="153"/>
                  </a:lnTo>
                  <a:lnTo>
                    <a:pt x="726" y="153"/>
                  </a:lnTo>
                  <a:lnTo>
                    <a:pt x="745" y="153"/>
                  </a:lnTo>
                  <a:lnTo>
                    <a:pt x="755" y="149"/>
                  </a:lnTo>
                  <a:lnTo>
                    <a:pt x="763" y="141"/>
                  </a:lnTo>
                  <a:lnTo>
                    <a:pt x="725" y="141"/>
                  </a:lnTo>
                  <a:lnTo>
                    <a:pt x="721" y="141"/>
                  </a:lnTo>
                  <a:lnTo>
                    <a:pt x="712" y="138"/>
                  </a:lnTo>
                  <a:lnTo>
                    <a:pt x="708" y="137"/>
                  </a:lnTo>
                  <a:lnTo>
                    <a:pt x="704" y="134"/>
                  </a:lnTo>
                  <a:close/>
                  <a:moveTo>
                    <a:pt x="772" y="104"/>
                  </a:moveTo>
                  <a:lnTo>
                    <a:pt x="758" y="104"/>
                  </a:lnTo>
                  <a:lnTo>
                    <a:pt x="758" y="121"/>
                  </a:lnTo>
                  <a:lnTo>
                    <a:pt x="755" y="129"/>
                  </a:lnTo>
                  <a:lnTo>
                    <a:pt x="746" y="139"/>
                  </a:lnTo>
                  <a:lnTo>
                    <a:pt x="739" y="141"/>
                  </a:lnTo>
                  <a:lnTo>
                    <a:pt x="763" y="141"/>
                  </a:lnTo>
                  <a:lnTo>
                    <a:pt x="769" y="135"/>
                  </a:lnTo>
                  <a:lnTo>
                    <a:pt x="772" y="124"/>
                  </a:lnTo>
                  <a:lnTo>
                    <a:pt x="772" y="104"/>
                  </a:lnTo>
                  <a:close/>
                  <a:moveTo>
                    <a:pt x="736" y="30"/>
                  </a:moveTo>
                  <a:lnTo>
                    <a:pt x="719" y="30"/>
                  </a:lnTo>
                  <a:lnTo>
                    <a:pt x="710" y="34"/>
                  </a:lnTo>
                  <a:lnTo>
                    <a:pt x="697" y="50"/>
                  </a:lnTo>
                  <a:lnTo>
                    <a:pt x="693" y="61"/>
                  </a:lnTo>
                  <a:lnTo>
                    <a:pt x="693" y="88"/>
                  </a:lnTo>
                  <a:lnTo>
                    <a:pt x="697" y="99"/>
                  </a:lnTo>
                  <a:lnTo>
                    <a:pt x="710" y="116"/>
                  </a:lnTo>
                  <a:lnTo>
                    <a:pt x="719" y="120"/>
                  </a:lnTo>
                  <a:lnTo>
                    <a:pt x="736" y="120"/>
                  </a:lnTo>
                  <a:lnTo>
                    <a:pt x="741" y="118"/>
                  </a:lnTo>
                  <a:lnTo>
                    <a:pt x="751" y="113"/>
                  </a:lnTo>
                  <a:lnTo>
                    <a:pt x="755" y="109"/>
                  </a:lnTo>
                  <a:lnTo>
                    <a:pt x="756" y="108"/>
                  </a:lnTo>
                  <a:lnTo>
                    <a:pt x="725" y="108"/>
                  </a:lnTo>
                  <a:lnTo>
                    <a:pt x="719" y="105"/>
                  </a:lnTo>
                  <a:lnTo>
                    <a:pt x="711" y="93"/>
                  </a:lnTo>
                  <a:lnTo>
                    <a:pt x="708" y="85"/>
                  </a:lnTo>
                  <a:lnTo>
                    <a:pt x="708" y="64"/>
                  </a:lnTo>
                  <a:lnTo>
                    <a:pt x="711" y="56"/>
                  </a:lnTo>
                  <a:lnTo>
                    <a:pt x="719" y="45"/>
                  </a:lnTo>
                  <a:lnTo>
                    <a:pt x="725" y="42"/>
                  </a:lnTo>
                  <a:lnTo>
                    <a:pt x="756" y="42"/>
                  </a:lnTo>
                  <a:lnTo>
                    <a:pt x="755" y="40"/>
                  </a:lnTo>
                  <a:lnTo>
                    <a:pt x="751" y="36"/>
                  </a:lnTo>
                  <a:lnTo>
                    <a:pt x="741" y="31"/>
                  </a:lnTo>
                  <a:lnTo>
                    <a:pt x="736" y="30"/>
                  </a:lnTo>
                  <a:close/>
                  <a:moveTo>
                    <a:pt x="756" y="42"/>
                  </a:moveTo>
                  <a:lnTo>
                    <a:pt x="741" y="42"/>
                  </a:lnTo>
                  <a:lnTo>
                    <a:pt x="747" y="45"/>
                  </a:lnTo>
                  <a:lnTo>
                    <a:pt x="755" y="56"/>
                  </a:lnTo>
                  <a:lnTo>
                    <a:pt x="758" y="64"/>
                  </a:lnTo>
                  <a:lnTo>
                    <a:pt x="758" y="85"/>
                  </a:lnTo>
                  <a:lnTo>
                    <a:pt x="755" y="93"/>
                  </a:lnTo>
                  <a:lnTo>
                    <a:pt x="747" y="105"/>
                  </a:lnTo>
                  <a:lnTo>
                    <a:pt x="741" y="108"/>
                  </a:lnTo>
                  <a:lnTo>
                    <a:pt x="756" y="108"/>
                  </a:lnTo>
                  <a:lnTo>
                    <a:pt x="758" y="104"/>
                  </a:lnTo>
                  <a:lnTo>
                    <a:pt x="772" y="104"/>
                  </a:lnTo>
                  <a:lnTo>
                    <a:pt x="772" y="45"/>
                  </a:lnTo>
                  <a:lnTo>
                    <a:pt x="758" y="45"/>
                  </a:lnTo>
                  <a:lnTo>
                    <a:pt x="756" y="42"/>
                  </a:lnTo>
                  <a:close/>
                  <a:moveTo>
                    <a:pt x="772" y="32"/>
                  </a:moveTo>
                  <a:lnTo>
                    <a:pt x="758" y="32"/>
                  </a:lnTo>
                  <a:lnTo>
                    <a:pt x="758" y="45"/>
                  </a:lnTo>
                  <a:lnTo>
                    <a:pt x="772" y="45"/>
                  </a:lnTo>
                  <a:lnTo>
                    <a:pt x="772" y="32"/>
                  </a:lnTo>
                  <a:close/>
                  <a:moveTo>
                    <a:pt x="850" y="30"/>
                  </a:moveTo>
                  <a:lnTo>
                    <a:pt x="825" y="30"/>
                  </a:lnTo>
                  <a:lnTo>
                    <a:pt x="815" y="34"/>
                  </a:lnTo>
                  <a:lnTo>
                    <a:pt x="799" y="51"/>
                  </a:lnTo>
                  <a:lnTo>
                    <a:pt x="795" y="62"/>
                  </a:lnTo>
                  <a:lnTo>
                    <a:pt x="795" y="90"/>
                  </a:lnTo>
                  <a:lnTo>
                    <a:pt x="800" y="102"/>
                  </a:lnTo>
                  <a:lnTo>
                    <a:pt x="816" y="118"/>
                  </a:lnTo>
                  <a:lnTo>
                    <a:pt x="827" y="122"/>
                  </a:lnTo>
                  <a:lnTo>
                    <a:pt x="847" y="122"/>
                  </a:lnTo>
                  <a:lnTo>
                    <a:pt x="852" y="121"/>
                  </a:lnTo>
                  <a:lnTo>
                    <a:pt x="863" y="119"/>
                  </a:lnTo>
                  <a:lnTo>
                    <a:pt x="868" y="117"/>
                  </a:lnTo>
                  <a:lnTo>
                    <a:pt x="874" y="115"/>
                  </a:lnTo>
                  <a:lnTo>
                    <a:pt x="874" y="110"/>
                  </a:lnTo>
                  <a:lnTo>
                    <a:pt x="832" y="110"/>
                  </a:lnTo>
                  <a:lnTo>
                    <a:pt x="825" y="107"/>
                  </a:lnTo>
                  <a:lnTo>
                    <a:pt x="814" y="97"/>
                  </a:lnTo>
                  <a:lnTo>
                    <a:pt x="811" y="89"/>
                  </a:lnTo>
                  <a:lnTo>
                    <a:pt x="811" y="79"/>
                  </a:lnTo>
                  <a:lnTo>
                    <a:pt x="877" y="79"/>
                  </a:lnTo>
                  <a:lnTo>
                    <a:pt x="877" y="68"/>
                  </a:lnTo>
                  <a:lnTo>
                    <a:pt x="811" y="68"/>
                  </a:lnTo>
                  <a:lnTo>
                    <a:pt x="812" y="60"/>
                  </a:lnTo>
                  <a:lnTo>
                    <a:pt x="815" y="53"/>
                  </a:lnTo>
                  <a:lnTo>
                    <a:pt x="824" y="44"/>
                  </a:lnTo>
                  <a:lnTo>
                    <a:pt x="831" y="42"/>
                  </a:lnTo>
                  <a:lnTo>
                    <a:pt x="867" y="42"/>
                  </a:lnTo>
                  <a:lnTo>
                    <a:pt x="860" y="33"/>
                  </a:lnTo>
                  <a:lnTo>
                    <a:pt x="850" y="30"/>
                  </a:lnTo>
                  <a:close/>
                  <a:moveTo>
                    <a:pt x="874" y="102"/>
                  </a:moveTo>
                  <a:lnTo>
                    <a:pt x="868" y="104"/>
                  </a:lnTo>
                  <a:lnTo>
                    <a:pt x="863" y="106"/>
                  </a:lnTo>
                  <a:lnTo>
                    <a:pt x="853" y="109"/>
                  </a:lnTo>
                  <a:lnTo>
                    <a:pt x="848" y="110"/>
                  </a:lnTo>
                  <a:lnTo>
                    <a:pt x="874" y="110"/>
                  </a:lnTo>
                  <a:lnTo>
                    <a:pt x="874" y="102"/>
                  </a:lnTo>
                  <a:close/>
                  <a:moveTo>
                    <a:pt x="867" y="42"/>
                  </a:moveTo>
                  <a:lnTo>
                    <a:pt x="846" y="42"/>
                  </a:lnTo>
                  <a:lnTo>
                    <a:pt x="852" y="44"/>
                  </a:lnTo>
                  <a:lnTo>
                    <a:pt x="860" y="54"/>
                  </a:lnTo>
                  <a:lnTo>
                    <a:pt x="862" y="60"/>
                  </a:lnTo>
                  <a:lnTo>
                    <a:pt x="863" y="68"/>
                  </a:lnTo>
                  <a:lnTo>
                    <a:pt x="811" y="68"/>
                  </a:lnTo>
                  <a:lnTo>
                    <a:pt x="877" y="68"/>
                  </a:lnTo>
                  <a:lnTo>
                    <a:pt x="877" y="59"/>
                  </a:lnTo>
                  <a:lnTo>
                    <a:pt x="874" y="49"/>
                  </a:lnTo>
                  <a:lnTo>
                    <a:pt x="867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928425E-5DF6-CC9D-12E0-E16A4EDF36FE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120" y="573"/>
              <a:ext cx="3696" cy="155"/>
            </a:xfrm>
            <a:custGeom>
              <a:avLst/>
              <a:gdLst>
                <a:gd name="T0" fmla="+- 0 6651 3120"/>
                <a:gd name="T1" fmla="*/ T0 w 3696"/>
                <a:gd name="T2" fmla="+- 0 574 574"/>
                <a:gd name="T3" fmla="*/ 574 h 155"/>
                <a:gd name="T4" fmla="+- 0 3285 3120"/>
                <a:gd name="T5" fmla="*/ T4 w 3696"/>
                <a:gd name="T6" fmla="+- 0 574 574"/>
                <a:gd name="T7" fmla="*/ 574 h 155"/>
                <a:gd name="T8" fmla="+- 0 3120 3120"/>
                <a:gd name="T9" fmla="*/ T8 w 3696"/>
                <a:gd name="T10" fmla="+- 0 722 574"/>
                <a:gd name="T11" fmla="*/ 722 h 155"/>
                <a:gd name="T12" fmla="+- 0 3125 3120"/>
                <a:gd name="T13" fmla="*/ T12 w 3696"/>
                <a:gd name="T14" fmla="+- 0 728 574"/>
                <a:gd name="T15" fmla="*/ 728 h 155"/>
                <a:gd name="T16" fmla="+- 0 3288 3120"/>
                <a:gd name="T17" fmla="*/ T16 w 3696"/>
                <a:gd name="T18" fmla="+- 0 582 574"/>
                <a:gd name="T19" fmla="*/ 582 h 155"/>
                <a:gd name="T20" fmla="+- 0 6648 3120"/>
                <a:gd name="T21" fmla="*/ T20 w 3696"/>
                <a:gd name="T22" fmla="+- 0 582 574"/>
                <a:gd name="T23" fmla="*/ 582 h 155"/>
                <a:gd name="T24" fmla="+- 0 6811 3120"/>
                <a:gd name="T25" fmla="*/ T24 w 3696"/>
                <a:gd name="T26" fmla="+- 0 714 574"/>
                <a:gd name="T27" fmla="*/ 714 h 155"/>
                <a:gd name="T28" fmla="+- 0 6816 3120"/>
                <a:gd name="T29" fmla="*/ T28 w 3696"/>
                <a:gd name="T30" fmla="+- 0 708 574"/>
                <a:gd name="T31" fmla="*/ 708 h 155"/>
                <a:gd name="T32" fmla="+- 0 6651 3120"/>
                <a:gd name="T33" fmla="*/ T32 w 3696"/>
                <a:gd name="T34" fmla="+- 0 574 574"/>
                <a:gd name="T35" fmla="*/ 574 h 15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</a:cxnLst>
              <a:rect l="0" t="0" r="r" b="b"/>
              <a:pathLst>
                <a:path w="3696" h="155">
                  <a:moveTo>
                    <a:pt x="3531" y="0"/>
                  </a:moveTo>
                  <a:lnTo>
                    <a:pt x="165" y="0"/>
                  </a:lnTo>
                  <a:lnTo>
                    <a:pt x="0" y="148"/>
                  </a:lnTo>
                  <a:lnTo>
                    <a:pt x="5" y="154"/>
                  </a:lnTo>
                  <a:lnTo>
                    <a:pt x="168" y="8"/>
                  </a:lnTo>
                  <a:lnTo>
                    <a:pt x="3528" y="8"/>
                  </a:lnTo>
                  <a:lnTo>
                    <a:pt x="3691" y="140"/>
                  </a:lnTo>
                  <a:lnTo>
                    <a:pt x="3696" y="134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rgbClr val="539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1181C2D-6042-221E-C515-DBF11E77F159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6749" y="652"/>
              <a:ext cx="70" cy="64"/>
            </a:xfrm>
            <a:custGeom>
              <a:avLst/>
              <a:gdLst>
                <a:gd name="T0" fmla="+- 0 6782 6750"/>
                <a:gd name="T1" fmla="*/ T0 w 70"/>
                <a:gd name="T2" fmla="+- 0 652 652"/>
                <a:gd name="T3" fmla="*/ 652 h 64"/>
                <a:gd name="T4" fmla="+- 0 6779 6750"/>
                <a:gd name="T5" fmla="*/ T4 w 70"/>
                <a:gd name="T6" fmla="+- 0 666 652"/>
                <a:gd name="T7" fmla="*/ 666 h 64"/>
                <a:gd name="T8" fmla="+- 0 6772 6750"/>
                <a:gd name="T9" fmla="*/ T8 w 70"/>
                <a:gd name="T10" fmla="+- 0 677 652"/>
                <a:gd name="T11" fmla="*/ 677 h 64"/>
                <a:gd name="T12" fmla="+- 0 6762 6750"/>
                <a:gd name="T13" fmla="*/ T12 w 70"/>
                <a:gd name="T14" fmla="+- 0 686 652"/>
                <a:gd name="T15" fmla="*/ 686 h 64"/>
                <a:gd name="T16" fmla="+- 0 6750 6750"/>
                <a:gd name="T17" fmla="*/ T16 w 70"/>
                <a:gd name="T18" fmla="+- 0 692 652"/>
                <a:gd name="T19" fmla="*/ 692 h 64"/>
                <a:gd name="T20" fmla="+- 0 6819 6750"/>
                <a:gd name="T21" fmla="*/ T20 w 70"/>
                <a:gd name="T22" fmla="+- 0 716 652"/>
                <a:gd name="T23" fmla="*/ 716 h 64"/>
                <a:gd name="T24" fmla="+- 0 6782 6750"/>
                <a:gd name="T25" fmla="*/ T24 w 70"/>
                <a:gd name="T26" fmla="+- 0 652 652"/>
                <a:gd name="T27" fmla="*/ 652 h 6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</a:cxnLst>
              <a:rect l="0" t="0" r="r" b="b"/>
              <a:pathLst>
                <a:path w="70" h="64">
                  <a:moveTo>
                    <a:pt x="32" y="0"/>
                  </a:moveTo>
                  <a:lnTo>
                    <a:pt x="29" y="14"/>
                  </a:lnTo>
                  <a:lnTo>
                    <a:pt x="22" y="25"/>
                  </a:lnTo>
                  <a:lnTo>
                    <a:pt x="12" y="34"/>
                  </a:lnTo>
                  <a:lnTo>
                    <a:pt x="0" y="40"/>
                  </a:lnTo>
                  <a:lnTo>
                    <a:pt x="69" y="64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72E1FE03-0F2C-17D0-04F1-FC1E195867B7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2767" y="355"/>
              <a:ext cx="4564" cy="190"/>
            </a:xfrm>
            <a:custGeom>
              <a:avLst/>
              <a:gdLst>
                <a:gd name="T0" fmla="+- 0 7128 2768"/>
                <a:gd name="T1" fmla="*/ T0 w 4564"/>
                <a:gd name="T2" fmla="+- 0 355 355"/>
                <a:gd name="T3" fmla="*/ 355 h 190"/>
                <a:gd name="T4" fmla="+- 0 2971 2768"/>
                <a:gd name="T5" fmla="*/ T4 w 4564"/>
                <a:gd name="T6" fmla="+- 0 355 355"/>
                <a:gd name="T7" fmla="*/ 355 h 190"/>
                <a:gd name="T8" fmla="+- 0 2768 2768"/>
                <a:gd name="T9" fmla="*/ T8 w 4564"/>
                <a:gd name="T10" fmla="+- 0 538 355"/>
                <a:gd name="T11" fmla="*/ 538 h 190"/>
                <a:gd name="T12" fmla="+- 0 2773 2768"/>
                <a:gd name="T13" fmla="*/ T12 w 4564"/>
                <a:gd name="T14" fmla="+- 0 544 355"/>
                <a:gd name="T15" fmla="*/ 544 h 190"/>
                <a:gd name="T16" fmla="+- 0 2975 2768"/>
                <a:gd name="T17" fmla="*/ T16 w 4564"/>
                <a:gd name="T18" fmla="+- 0 363 355"/>
                <a:gd name="T19" fmla="*/ 363 h 190"/>
                <a:gd name="T20" fmla="+- 0 7125 2768"/>
                <a:gd name="T21" fmla="*/ T20 w 4564"/>
                <a:gd name="T22" fmla="+- 0 363 355"/>
                <a:gd name="T23" fmla="*/ 363 h 190"/>
                <a:gd name="T24" fmla="+- 0 7326 2768"/>
                <a:gd name="T25" fmla="*/ T24 w 4564"/>
                <a:gd name="T26" fmla="+- 0 527 355"/>
                <a:gd name="T27" fmla="*/ 527 h 190"/>
                <a:gd name="T28" fmla="+- 0 7331 2768"/>
                <a:gd name="T29" fmla="*/ T28 w 4564"/>
                <a:gd name="T30" fmla="+- 0 521 355"/>
                <a:gd name="T31" fmla="*/ 521 h 190"/>
                <a:gd name="T32" fmla="+- 0 7128 2768"/>
                <a:gd name="T33" fmla="*/ T32 w 4564"/>
                <a:gd name="T34" fmla="+- 0 355 355"/>
                <a:gd name="T35" fmla="*/ 355 h 19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</a:cxnLst>
              <a:rect l="0" t="0" r="r" b="b"/>
              <a:pathLst>
                <a:path w="4564" h="190">
                  <a:moveTo>
                    <a:pt x="4360" y="0"/>
                  </a:moveTo>
                  <a:lnTo>
                    <a:pt x="203" y="0"/>
                  </a:lnTo>
                  <a:lnTo>
                    <a:pt x="0" y="183"/>
                  </a:lnTo>
                  <a:lnTo>
                    <a:pt x="5" y="189"/>
                  </a:lnTo>
                  <a:lnTo>
                    <a:pt x="207" y="8"/>
                  </a:lnTo>
                  <a:lnTo>
                    <a:pt x="4357" y="8"/>
                  </a:lnTo>
                  <a:lnTo>
                    <a:pt x="4558" y="172"/>
                  </a:lnTo>
                  <a:lnTo>
                    <a:pt x="4563" y="166"/>
                  </a:lnTo>
                  <a:lnTo>
                    <a:pt x="4360" y="0"/>
                  </a:lnTo>
                  <a:close/>
                </a:path>
              </a:pathLst>
            </a:custGeom>
            <a:solidFill>
              <a:srgbClr val="539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390C005-7E7B-5BD5-6512-A091B79FD109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7264" y="465"/>
              <a:ext cx="70" cy="64"/>
            </a:xfrm>
            <a:custGeom>
              <a:avLst/>
              <a:gdLst>
                <a:gd name="T0" fmla="+- 0 7297 7265"/>
                <a:gd name="T1" fmla="*/ T0 w 70"/>
                <a:gd name="T2" fmla="+- 0 465 465"/>
                <a:gd name="T3" fmla="*/ 465 h 64"/>
                <a:gd name="T4" fmla="+- 0 7294 7265"/>
                <a:gd name="T5" fmla="*/ T4 w 70"/>
                <a:gd name="T6" fmla="+- 0 479 465"/>
                <a:gd name="T7" fmla="*/ 479 h 64"/>
                <a:gd name="T8" fmla="+- 0 7287 7265"/>
                <a:gd name="T9" fmla="*/ T8 w 70"/>
                <a:gd name="T10" fmla="+- 0 490 465"/>
                <a:gd name="T11" fmla="*/ 490 h 64"/>
                <a:gd name="T12" fmla="+- 0 7277 7265"/>
                <a:gd name="T13" fmla="*/ T12 w 70"/>
                <a:gd name="T14" fmla="+- 0 499 465"/>
                <a:gd name="T15" fmla="*/ 499 h 64"/>
                <a:gd name="T16" fmla="+- 0 7265 7265"/>
                <a:gd name="T17" fmla="*/ T16 w 70"/>
                <a:gd name="T18" fmla="+- 0 505 465"/>
                <a:gd name="T19" fmla="*/ 505 h 64"/>
                <a:gd name="T20" fmla="+- 0 7334 7265"/>
                <a:gd name="T21" fmla="*/ T20 w 70"/>
                <a:gd name="T22" fmla="+- 0 528 465"/>
                <a:gd name="T23" fmla="*/ 528 h 64"/>
                <a:gd name="T24" fmla="+- 0 7297 7265"/>
                <a:gd name="T25" fmla="*/ T24 w 70"/>
                <a:gd name="T26" fmla="+- 0 465 465"/>
                <a:gd name="T27" fmla="*/ 465 h 6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</a:cxnLst>
              <a:rect l="0" t="0" r="r" b="b"/>
              <a:pathLst>
                <a:path w="70" h="64">
                  <a:moveTo>
                    <a:pt x="32" y="0"/>
                  </a:moveTo>
                  <a:lnTo>
                    <a:pt x="29" y="14"/>
                  </a:lnTo>
                  <a:lnTo>
                    <a:pt x="22" y="25"/>
                  </a:lnTo>
                  <a:lnTo>
                    <a:pt x="12" y="34"/>
                  </a:lnTo>
                  <a:lnTo>
                    <a:pt x="0" y="40"/>
                  </a:lnTo>
                  <a:lnTo>
                    <a:pt x="69" y="63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3EC063E-7F94-C7E5-27C7-D1D10FDE6EEC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8" y="633"/>
              <a:ext cx="2238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18A4418-3E42-1674-D43C-2E3992951280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7887" y="1652"/>
              <a:ext cx="2" cy="4"/>
            </a:xfrm>
            <a:custGeom>
              <a:avLst/>
              <a:gdLst>
                <a:gd name="T0" fmla="+- 0 7889 7888"/>
                <a:gd name="T1" fmla="*/ T0 w 2"/>
                <a:gd name="T2" fmla="+- 0 1653 1653"/>
                <a:gd name="T3" fmla="*/ 1653 h 4"/>
                <a:gd name="T4" fmla="+- 0 7889 7888"/>
                <a:gd name="T5" fmla="*/ T4 w 2"/>
                <a:gd name="T6" fmla="+- 0 1654 1653"/>
                <a:gd name="T7" fmla="*/ 1654 h 4"/>
                <a:gd name="T8" fmla="+- 0 7888 7888"/>
                <a:gd name="T9" fmla="*/ T8 w 2"/>
                <a:gd name="T10" fmla="+- 0 1656 1653"/>
                <a:gd name="T11" fmla="*/ 1656 h 4"/>
                <a:gd name="T12" fmla="+- 0 7889 7888"/>
                <a:gd name="T13" fmla="*/ T12 w 2"/>
                <a:gd name="T14" fmla="+- 0 1654 1653"/>
                <a:gd name="T15" fmla="*/ 1654 h 4"/>
                <a:gd name="T16" fmla="+- 0 7889 7888"/>
                <a:gd name="T17" fmla="*/ T16 w 2"/>
                <a:gd name="T18" fmla="+- 0 1653 1653"/>
                <a:gd name="T19" fmla="*/ 1653 h 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F8C4200-8864-27F7-1942-6AE05D75B7D4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6" y="635"/>
              <a:ext cx="3759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5D2BA6A-DAA5-2DE3-3F64-4C10CC4D387E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" y="633"/>
              <a:ext cx="79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CE47062-CBE0-495A-D359-8A5512A29990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3" y="633"/>
              <a:ext cx="20" cy="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56D0F25-285D-BD48-2E72-54AB600E0AEB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6" y="633"/>
              <a:ext cx="8" cy="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F2D86D6-E486-4D9F-5606-77B25E3F26D7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8" y="633"/>
              <a:ext cx="8" cy="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9865BAF-F6DD-2147-FCDF-70AD429453C8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2" y="2035"/>
              <a:ext cx="21" cy="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298058B-B0BB-893F-5E72-0D66F0087828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8" y="1108"/>
              <a:ext cx="1983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0D85700-35F8-427C-B4D9-37AAB4635138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2" y="1791"/>
              <a:ext cx="109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BC70A96-990B-DC0B-1C2B-C51C8136EAE0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4" y="1897"/>
              <a:ext cx="10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6AFE1BA-78EC-8BD3-64F8-19EEB37B50AE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6" y="1735"/>
              <a:ext cx="67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CE7ACB25-9F9A-8FA8-2440-50A8B5184710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" y="633"/>
              <a:ext cx="2240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F45876B-FF4E-7A85-BFD6-E5249631FD1D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7" y="635"/>
              <a:ext cx="46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18BFF00-F945-FCA9-C360-1C150319BD6D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6" y="635"/>
              <a:ext cx="47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5FA47B4-8E37-B108-E7BE-8702DD1E87D5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4" y="633"/>
              <a:ext cx="227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CA1B71C4-B58D-D6F2-02C6-0E92D5984445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3" y="633"/>
              <a:ext cx="219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2D8A0C97-5812-0E48-93B9-5804CA3B7E7E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1" y="633"/>
              <a:ext cx="219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5FD38C18-F359-2A31-E260-5DDF286C773B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3" y="633"/>
              <a:ext cx="285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33C0215C-61BF-419B-EC83-5CCA1B4F073F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9" y="633"/>
              <a:ext cx="227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753A53A-B790-E3A6-1E16-8EBB7E69EB3D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8" y="633"/>
              <a:ext cx="219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F5E48D8-D1A9-2C46-81C0-B4155D405BAF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" y="633"/>
              <a:ext cx="219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F6058B3-7F1F-1844-E192-96373F50F903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8" y="633"/>
              <a:ext cx="285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1C71C19-6379-FE9C-75A2-C099A3EB6E60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4" y="633"/>
              <a:ext cx="227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6CD062FC-1B3F-F7BD-52EC-623D73F1BFAB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3" y="633"/>
              <a:ext cx="219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C94E7C46-C21F-7580-1CF4-E2C8E400B0BD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1" y="633"/>
              <a:ext cx="339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8E50FB9B-4951-0434-3629-105D9BDBC60A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0" y="633"/>
              <a:ext cx="23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3F77006D-42CD-2A0B-3CD3-2FE66D6771F0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3" y="633"/>
              <a:ext cx="285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22BCBC56-6F47-E901-914F-149F9E84BEC3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4" y="633"/>
              <a:ext cx="274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8547DC4-28B3-22B1-6D3D-363A62E281D1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3" y="633"/>
              <a:ext cx="266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FFF6F29A-9100-8087-0D9C-DD18E7C7BB98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1" y="652"/>
              <a:ext cx="232" cy="1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B4CAA3CF-3D7B-FC26-A3A3-2270FC4BE7D1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3" y="633"/>
              <a:ext cx="344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96406C5-0B8A-6A7A-F573-91D848435144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" y="633"/>
              <a:ext cx="271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16A81576-4AE5-60AB-7B23-ECDF863E9B07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8" y="633"/>
              <a:ext cx="355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8FF8E2A9-3F21-1A9E-A120-52BBC77A011C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8" y="633"/>
              <a:ext cx="344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0485C41B-AD22-DA3E-2E77-5D3D76E7E956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" y="633"/>
              <a:ext cx="267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DC2A86E2-908C-2357-641F-17EB9E27FE9F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1" y="652"/>
              <a:ext cx="232" cy="1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1C095105-A7EE-56A0-D67E-37083BA04A0C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3" y="633"/>
              <a:ext cx="344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50E72F71-33F6-59E4-45E8-1E673416FAC8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4" y="762"/>
              <a:ext cx="228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320EFE49-6D05-6FC4-64DC-17E67CDEF721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2" y="761"/>
              <a:ext cx="347" cy="1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3ECFCCE-127B-3433-1D89-3ABB5E86AA35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9" y="814"/>
              <a:ext cx="212" cy="1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2CD92454-4F69-9565-3698-B86999F9BD5D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" y="761"/>
              <a:ext cx="347" cy="1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DFEA94FD-8819-9964-51DF-338EAFAD0B87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4" y="814"/>
              <a:ext cx="212" cy="1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878B14A4-0CCA-D3C6-564A-21777A6081F3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0" y="761"/>
              <a:ext cx="12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8012D190-B8AF-08B2-CE77-C27892EE395D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7" y="814"/>
              <a:ext cx="203" cy="1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A2AF08A-E88F-B66C-DEF9-7F73EDD97BB7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" y="774"/>
              <a:ext cx="421" cy="1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21FCDE6A-422E-35FA-4179-49FEC03E6C60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9" y="892"/>
              <a:ext cx="195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E7C61E66-5B1D-D835-C55D-2DB13295707E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7" y="889"/>
              <a:ext cx="320" cy="1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C5927A93-194D-7D4A-EDE8-338A422504AF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" y="943"/>
              <a:ext cx="179" cy="1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E8EA58C5-5A23-48F0-DCD1-F65DDF2468CE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2" y="889"/>
              <a:ext cx="274" cy="1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14D0535B-3C68-1338-D215-2D525D24D87E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8" y="891"/>
              <a:ext cx="196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D5F46FE6-E025-2727-03BE-1C1211A57B6E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5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7" y="889"/>
              <a:ext cx="320" cy="1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287B0868-B6D7-42B6-968D-67014AA42D15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5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2" y="943"/>
              <a:ext cx="171" cy="1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2DF2935E-8F97-DE84-26BF-9A225E02E781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5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2" y="889"/>
              <a:ext cx="274" cy="1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71F8C0C6-0C1C-C609-BAB3-08B016B3AD1F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6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" y="1038"/>
              <a:ext cx="146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C51BAC19-9A8D-8C9B-1F8B-D0849B074352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6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" y="1090"/>
              <a:ext cx="192" cy="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19CBDAA5-3856-5145-C199-C53D46BE7CB5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6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1" y="1035"/>
              <a:ext cx="216" cy="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1B11A296-7A94-34B1-1A20-59DE895DF2D9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6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0" y="1090"/>
              <a:ext cx="128" cy="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138AD182-95F8-3A29-DE01-A141AFE15794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6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" y="1041"/>
              <a:ext cx="215" cy="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67D0C4A4-1A17-962C-96B6-1BE74049FB34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6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2" y="1090"/>
              <a:ext cx="121" cy="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FD149A50-1142-0C65-7B1D-2186298A8C06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6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1" y="1035"/>
              <a:ext cx="260" cy="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8BE1F36A-7B2C-EB09-4B3B-AF15B42BB43B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6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" y="1035"/>
              <a:ext cx="136" cy="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4E8818E0-B002-6B6E-DD03-F0C2D817B3AE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6" y="1036"/>
              <a:ext cx="215" cy="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1730CE8D-6050-9564-8F9C-F87EE235AB1E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6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1" y="1297"/>
              <a:ext cx="60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0EFCB3FE-9BF7-6377-40D4-EEB6F79A3B12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7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0" y="1040"/>
              <a:ext cx="211" cy="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CB6BDF4D-AC06-384A-2FD2-C66B719AFACF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7" y="1040"/>
              <a:ext cx="3" cy="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F83A77CE-6CBE-9681-20E0-847B7DCA8E50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7" y="1090"/>
              <a:ext cx="120" cy="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099C8C16-D988-2770-77C4-A179624566F4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4" y="1040"/>
              <a:ext cx="210" cy="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7922DC9B-BC48-B363-1C19-2557879A915A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5294" y="1039"/>
              <a:ext cx="2" cy="3"/>
            </a:xfrm>
            <a:custGeom>
              <a:avLst/>
              <a:gdLst>
                <a:gd name="T0" fmla="+- 0 5296 5294"/>
                <a:gd name="T1" fmla="*/ T0 w 2"/>
                <a:gd name="T2" fmla="+- 0 1040 1040"/>
                <a:gd name="T3" fmla="*/ 1040 h 3"/>
                <a:gd name="T4" fmla="+- 0 5295 5294"/>
                <a:gd name="T5" fmla="*/ T4 w 2"/>
                <a:gd name="T6" fmla="+- 0 1041 1040"/>
                <a:gd name="T7" fmla="*/ 1041 h 3"/>
                <a:gd name="T8" fmla="+- 0 5295 5294"/>
                <a:gd name="T9" fmla="*/ T8 w 2"/>
                <a:gd name="T10" fmla="+- 0 1042 1040"/>
                <a:gd name="T11" fmla="*/ 1042 h 3"/>
                <a:gd name="T12" fmla="+- 0 5294 5294"/>
                <a:gd name="T13" fmla="*/ T12 w 2"/>
                <a:gd name="T14" fmla="+- 0 1043 1040"/>
                <a:gd name="T15" fmla="*/ 1043 h 3"/>
                <a:gd name="T16" fmla="+- 0 5295 5294"/>
                <a:gd name="T17" fmla="*/ T16 w 2"/>
                <a:gd name="T18" fmla="+- 0 1041 1040"/>
                <a:gd name="T19" fmla="*/ 1041 h 3"/>
                <a:gd name="T20" fmla="+- 0 5296 5294"/>
                <a:gd name="T21" fmla="*/ T20 w 2"/>
                <a:gd name="T22" fmla="+- 0 1040 1040"/>
                <a:gd name="T23" fmla="*/ 1040 h 3"/>
                <a:gd name="T24" fmla="+- 0 5296 5294"/>
                <a:gd name="T25" fmla="*/ T24 w 2"/>
                <a:gd name="T26" fmla="+- 0 1040 1040"/>
                <a:gd name="T27" fmla="*/ 1040 h 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F085A0BB-9130-B920-691B-CB9B4DA9DC9A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7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2" y="1090"/>
              <a:ext cx="120" cy="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966CD1A6-1E90-0962-71A6-657E36C9533D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7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9" y="1048"/>
              <a:ext cx="166" cy="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A11A2AA7-C57B-36B7-10F8-B3116F0D9E1A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7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7" y="1090"/>
              <a:ext cx="120" cy="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04EB3DFD-9298-14C4-7D7D-26B40A790BE2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7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4" y="1050"/>
              <a:ext cx="260" cy="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9BE1423D-A3F9-808B-9C8E-709EEAE101B6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7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2" y="895"/>
              <a:ext cx="253" cy="1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C63904AA-6627-8F66-7CAB-D66DE985F3CA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7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0" y="1238"/>
              <a:ext cx="69" cy="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1FDC5685-5ACF-8DE9-7733-AB5FAAEC77A6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8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0" y="892"/>
              <a:ext cx="4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901B910C-6122-290A-E8BF-BB801CF23FCF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8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7" y="943"/>
              <a:ext cx="193" cy="1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B47D536A-6FDD-A0DC-6014-C0B5FA730C07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8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3" y="892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2ED0E7DF-3B42-05AD-9C56-B2C529E6F305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8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5" y="893"/>
              <a:ext cx="196" cy="1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56706A2A-F24E-83FC-5A12-5379D3D4DF52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5919" y="892"/>
              <a:ext cx="3" cy="4"/>
            </a:xfrm>
            <a:custGeom>
              <a:avLst/>
              <a:gdLst>
                <a:gd name="T0" fmla="+- 0 5922 5919"/>
                <a:gd name="T1" fmla="*/ T0 w 3"/>
                <a:gd name="T2" fmla="+- 0 893 893"/>
                <a:gd name="T3" fmla="*/ 893 h 4"/>
                <a:gd name="T4" fmla="+- 0 5921 5919"/>
                <a:gd name="T5" fmla="*/ T4 w 3"/>
                <a:gd name="T6" fmla="+- 0 894 893"/>
                <a:gd name="T7" fmla="*/ 894 h 4"/>
                <a:gd name="T8" fmla="+- 0 5920 5919"/>
                <a:gd name="T9" fmla="*/ T8 w 3"/>
                <a:gd name="T10" fmla="+- 0 895 893"/>
                <a:gd name="T11" fmla="*/ 895 h 4"/>
                <a:gd name="T12" fmla="+- 0 5919 5919"/>
                <a:gd name="T13" fmla="*/ T12 w 3"/>
                <a:gd name="T14" fmla="+- 0 896 893"/>
                <a:gd name="T15" fmla="*/ 896 h 4"/>
                <a:gd name="T16" fmla="+- 0 5920 5919"/>
                <a:gd name="T17" fmla="*/ T16 w 3"/>
                <a:gd name="T18" fmla="+- 0 894 893"/>
                <a:gd name="T19" fmla="*/ 894 h 4"/>
                <a:gd name="T20" fmla="+- 0 5921 5919"/>
                <a:gd name="T21" fmla="*/ T20 w 3"/>
                <a:gd name="T22" fmla="+- 0 893 893"/>
                <a:gd name="T23" fmla="*/ 893 h 4"/>
                <a:gd name="T24" fmla="+- 0 5922 5919"/>
                <a:gd name="T25" fmla="*/ T24 w 3"/>
                <a:gd name="T26" fmla="+- 0 893 893"/>
                <a:gd name="T27" fmla="*/ 893 h 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2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251293CB-7C98-38C5-661E-F0AB01ED1185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8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" y="893"/>
              <a:ext cx="216" cy="1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5E2BEC50-5732-38E7-83A4-84952581F765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8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0" y="984"/>
              <a:ext cx="143" cy="1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2CDFBA78-B81D-C50D-9BD8-09FC27969847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8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" y="894"/>
              <a:ext cx="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FAA91199-27D7-16E3-8CD8-C908FA39408F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8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0" y="943"/>
              <a:ext cx="170" cy="1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0CB4247D-0770-931F-D1CE-5F01EC1391AC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8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7" y="890"/>
              <a:ext cx="251" cy="1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1A78268D-EA67-C570-15E4-F3B8B5268ABA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8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7" y="763"/>
              <a:ext cx="111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595E73CE-664D-E81E-F01C-7070DDCC6EDC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9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6" y="760"/>
              <a:ext cx="249" cy="1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FFF4D162-A82B-2A22-FC58-598CD29E9597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9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4" y="760"/>
              <a:ext cx="174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4B0DA36D-F2B9-B960-1CD4-C93639E7CE46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9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4" y="1165"/>
              <a:ext cx="79" cy="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4AF7D22F-E201-4A29-372B-8856DB0B6831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9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1" y="760"/>
              <a:ext cx="249" cy="1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A87525E2-5AB5-91BA-35ED-FFDC9871F912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9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9" y="760"/>
              <a:ext cx="239" cy="1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B256967F-100D-113E-894C-B7D2B959C3AA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9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6" y="760"/>
              <a:ext cx="364" cy="1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CD40EDE7-F2F6-B0C2-60CF-D017D02F22E2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9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4" y="814"/>
              <a:ext cx="203" cy="1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74D3A4DB-EF54-6629-D2BE-A4E871017A6B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9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1" y="1037"/>
              <a:ext cx="230" cy="1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A6769903-7788-D68A-2DD5-8AE99214A353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9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6" y="760"/>
              <a:ext cx="2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D2D0738C-4A87-EEBD-0AF6-F068464B8324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9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0" y="633"/>
              <a:ext cx="278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BB825D4A-D6AA-D272-0680-BE036842A77C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10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6" y="633"/>
              <a:ext cx="274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C27CA3A8-5274-AF48-EEF2-16387A6740F8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10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5" y="633"/>
              <a:ext cx="469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82D6BD30-11F8-ABA2-1CEB-8B0CE2187AA4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10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" y="633"/>
              <a:ext cx="271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AF0FC0A3-A4B8-6649-1279-FCDF8E19FC50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10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0" y="633"/>
              <a:ext cx="328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8C275A17-4219-C8FA-593C-9E0AED308C75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10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3" y="652"/>
              <a:ext cx="232" cy="1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C63BBFBD-1754-41A3-77F9-F5650E5B65D1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10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0" y="1054"/>
              <a:ext cx="165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D93FF672-9573-BA90-DC15-2484FAC52B74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10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5" y="633"/>
              <a:ext cx="23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B6B37A9E-8514-F646-DB26-D917924A68C5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10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7" y="633"/>
              <a:ext cx="504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88998A66-BE70-95BF-F98A-826927AFE4EC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10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6" y="633"/>
              <a:ext cx="226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AA5D3C85-21E7-A119-0FE8-E1C940782661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10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4" y="633"/>
              <a:ext cx="284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E581CA83-7D17-45D8-8280-2B246E25E5B4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1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4" y="633"/>
              <a:ext cx="242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E5CBE35D-2A92-0B09-9209-C8E062450D3F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1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0" y="633"/>
              <a:ext cx="226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E35145A1-8C7C-43D2-7073-F1A445CEED18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1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9" y="633"/>
              <a:ext cx="284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32FDF5FC-99AC-26C5-9938-3940D59F1009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1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5" y="633"/>
              <a:ext cx="226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4186B860-A2E2-FDE6-B946-9771340180A7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1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4" y="633"/>
              <a:ext cx="219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6D326EEB-2E66-2D9B-4167-D10E3ACEE36C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1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" y="633"/>
              <a:ext cx="242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F75D96C6-947F-6B5E-CA2A-C77A8D11884B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1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0" y="633"/>
              <a:ext cx="227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C81850F4-60DF-2B14-6E72-24F28B939F7F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1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" y="633"/>
              <a:ext cx="219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63E701A0-3E7A-56C4-0EEC-B7586AB788AA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1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" y="633"/>
              <a:ext cx="450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CDDE6D04-4C8E-AFBE-722B-914C0F7CB60A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1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633"/>
              <a:ext cx="111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05BEA7E0-362F-1054-05FC-84CAE4AFE440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1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2" y="633"/>
              <a:ext cx="108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045C7C9F-CB3C-90F9-5BCD-1184B99A8588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1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2" y="1035"/>
              <a:ext cx="76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C2D16A32-2D60-CE8D-397A-3AA23BB7E584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1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2" y="761"/>
              <a:ext cx="3718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112F8A6C-88FF-296C-226E-45762DEACCFA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1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8" y="760"/>
              <a:ext cx="307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8EAB160-2D4E-D600-476F-8258EE3D0447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1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7" y="759"/>
              <a:ext cx="307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104"/>
            <a:ext cx="8229600" cy="4841060"/>
          </a:xfrm>
        </p:spPr>
        <p:txBody>
          <a:bodyPr>
            <a:noAutofit/>
          </a:bodyPr>
          <a:lstStyle/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Strengths: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Efficient memory and computational usage.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Good performance on boundary localization.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Versatility for real-time applications.</a:t>
            </a:r>
          </a:p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Weaknesses: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May have slightly lower accuracy compared to models with higher parameter counts in certain scenarios.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Dependent on the quality of the encoder’s feature maps.</a:t>
            </a:r>
          </a:p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Explore more sophisticated decoder architectures.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Incorporate additional context information for further improvement.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Badrinarayanan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R.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Cipolla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SegNet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deep convolutional encoder-decoder architecture for robust semantic pixel-wise labelling,”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arXiv:1505.07293, 2015.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Simonyan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A. Zisserman, “Very deep convolutional networks for large-scale image recognition,” arXiv:1409.1556, 2014.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Long, E.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Shelhamer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T. Darrell, “Fully convolutional networks for semantic segmentation,” in Proc. IEEE Conf.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Vis. Pattern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Recognit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2015, pp. 3431–3440.</a:t>
            </a:r>
          </a:p>
          <a:p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464</Words>
  <Application>Microsoft Macintosh PowerPoint</Application>
  <PresentationFormat>On-screen Show (4:3)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SegNet: A Deep Convolutional Encoder-Decoder Architecture for Image Segmentation</vt:lpstr>
      <vt:lpstr>Motivation</vt:lpstr>
      <vt:lpstr>Problem Statement</vt:lpstr>
      <vt:lpstr>Objectives</vt:lpstr>
      <vt:lpstr>Contributions</vt:lpstr>
      <vt:lpstr>Results</vt:lpstr>
      <vt:lpstr>Critical Analysis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</dc:title>
  <dc:subject/>
  <dc:creator/>
  <cp:keywords/>
  <dc:description>generated using python-pptx</dc:description>
  <cp:lastModifiedBy>Yasaswi Pandu Ranga Sai Srinivasulu Jonnalagadda</cp:lastModifiedBy>
  <cp:revision>8</cp:revision>
  <dcterms:created xsi:type="dcterms:W3CDTF">2013-01-27T09:14:16Z</dcterms:created>
  <dcterms:modified xsi:type="dcterms:W3CDTF">2024-07-24T01:07:00Z</dcterms:modified>
  <cp:category/>
</cp:coreProperties>
</file>