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notesSlides/notesSlide2.xml" ContentType="application/vnd.openxmlformats-officedocument.presentationml.notesSlide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89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00" r:id="rId29"/>
    <p:sldId id="284" r:id="rId30"/>
    <p:sldId id="285" r:id="rId31"/>
    <p:sldId id="287" r:id="rId32"/>
    <p:sldId id="286" r:id="rId33"/>
    <p:sldId id="288" r:id="rId34"/>
    <p:sldId id="291" r:id="rId35"/>
    <p:sldId id="293" r:id="rId36"/>
    <p:sldId id="296" r:id="rId37"/>
    <p:sldId id="294" r:id="rId38"/>
    <p:sldId id="295" r:id="rId39"/>
    <p:sldId id="297" r:id="rId40"/>
    <p:sldId id="298" r:id="rId41"/>
    <p:sldId id="292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31.1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1 242 6601,'0'0'222,"0"-3"98,0-9 124,0 12-435,0 0-1,0 0 0,0-1 0,0 1 0,0 0 1,0 0-1,0 0 0,0 0 0,0 0 0,0 0 1,0 0-1,0 0 0,0 0 0,0-1 1,0 1-1,0 0 0,0 0 0,0 0 0,0 0 1,0 0-1,0 0 0,0 0 0,0 0 0,0 0 1,0 0-1,0-1 0,0 1 0,0 0 0,0 0 1,0 0-1,0 0 0,0 0 0,0 0 1,1 0-1,-1 0 0,0 0 0,0 0 0,0 0 1,0 0-1,0 0 0,0 0 0,0 0 0,0 0 1,0 0-1,0 0 0,1 0 0,-1 0 0,0 0 1,0 0-1,0 0 0,0 0 0,0 0 1,0 0-1,0 0 0,0 0 0,1 0 0,0 0 50,8-2 253,-9 1-260,1 1 0,-1-1-1,1 0 1,-1 0 0,0 1-1,1-1 1,-1 0 0,0 1-1,0-1 1,0 0 0,0 0-1,1 0 1,-1 1 0,0-1-1,0 0 1,-1-1 0,2 0 47,-1 1 1,1-1 0,0 1-1,0-1 1,-1 1 0,1-1-1,0 1 1,0-1-1,0 1 1,0 0 0,1 0-1,-1-1 1,0 1 0,3-1-1,26-19 1419,52-17 2643,-68 32-4114,9-4-16,-17 7-14,1 0 0,-1 0 0,0 1-1,1 0 1,-1 0 0,1 0 0,0 1 0,-1 0-1,8 0 1,-14 1-15,1 0-1,-1 0 1,1 0-1,-1 0 1,0 0 0,1 1-1,-1-1 1,0 0-1,1 0 1,-1 0-1,0 1 1,1-1-1,-1 0 1,0 0 0,0 1-1,1-1 1,-1 0-1,0 1 1,0-1-1,1 0 1,-1 1-1,0-1 1,0 0 0,0 1-1,0-1 1,0 0-1,1 1 1,-1-1-1,0 1 1,0-1 0,0 0-1,0 1 1,0-1-1,0 1 1,0-1-1,0 1 1,0-1 0,0 0 0,0 1-1,0-1 1,0 0 0,0 1 0,0-1-1,0 0 1,0 1 0,0-1-1,0 0 1,0 1 0,1-1 0,-1 0-1,0 1 1,0-1 0,0 0-1,1 1 1,-1-1 0,0 0 0,0 0-1,1 1 1,-1-1 0,0 0-1,1 0 1,-1 0 0,0 1 0,0-1-1,1 0 1,-1 0 0,0 0-1,1 0 1,0 0-1,0 1 1,-1-1-1,1 0 0,0 1 1,-1-1-1,1 0 0,-1 1 0,1-1 1,-1 0-1,1 1 0,-1-1 0,1 1 1,-1-1-1,1 1 0,-1-1 1,0 1-1,1 0 0,-1-1 0,0 1 1,1-1-1,-1 1 0,0 0 0,1 1 1,5 10-20,-3-9 29,0 1 1,-1-1 0,0 1 0,0 0 0,0 0-1,0 0 1,-1 1 0,0-1 0,0 0 0,0 0-1,1 6 1,1 52 560,-3-59-515,0-2-49,-1 0 0,1 0-1,0 0 1,-1-1 0,1 1-1,-1 0 1,1 0 0,-1 0 0,0 0-1,1 0 1,-1-1 0,0 1-1,1 0 1,-1-1 0,0 1-1,0 0 1,0-1 0,1 1 0,-1-1-1,0 1 1,0-1 0,0 1-1,0-1 1,0 0 0,0 0-1,0 1 1,-1-1 0,-4 2 27,-9 6 130,-1-1 0,0-1 1,-1 0-1,1-1 0,-1 0 0,0-2 0,0 0 0,-1 0 0,1-2 0,-24-1 0,40 0-157,0 0 0,0-1 0,0 1 0,0-1 1,1 1-1,-1-1 0,0 1 0,0-1 0,1 1 0,-1-1 0,0 0 0,1 1 0,-1-1 0,1 0 0,-1 0 0,1 1 1,-1-1-1,1 0 0,0 0 0,-1 0 0,1-1 0,-8-21-9,7 20 11,-1-7 35,0 0-1,1 0 1,0 0-1,1 0 1,1-11-1,-1 1-68,0 19 27,0-1-1,0 0 1,1 1-1,-1-1 0,0 1 1,1-1-1,-1 1 0,1-1 1,0 1-1,-1-1 0,1 1 1,0-1-1,0 1 1,0 0-1,0-1 0,1 0 1,5-8-13,0-8 24,28-37 30,-30 48-47,0 0-1,0 0 0,1 1 1,-1 0-1,2 0 1,10-9-1,-12 12 11,-1 0 0,1 0-1,0 1 1,-1 0 0,1-1-1,0 1 1,0 1 0,1-1-1,-1 1 1,0 0 0,0 0-1,7 0 1,-11 1-3,0 0 1,0 1-1,1-1 0,-1 0 0,0 0 0,0 1 1,0-1-1,0 0 0,0 1 0,0-1 0,0 1 1,0 0-1,0-1 0,0 1 0,0 0 0,0-1 1,0 1-1,0 0 0,0 0 0,-1 0 0,1 0 1,0 1-1,9 24-42,-8-22 50,0 7 1,0 1 1,-1-1-1,0 1 1,-1 0-1,-1 14 1,0 1 70,1-26-77,0 1-1,0 0 1,-1-1-1,1 1 0,0-1 1,-1 1-1,1 0 1,-1-1-1,1 1 1,-1-1-1,0 1 1,0-1-1,0 0 1,0 1-1,0-1 0,0 0 1,-1 2-1,1-2-7,0 0 0,0 0 0,0 1 0,0-1 1,0 0-1,0 1 0,0-1 0,1 0 0,-1 1 0,1-1 0,-1 1 0,1-1 0,-1 1 0,1 0 0,0-1 0,0 1 0,0 1 0,0-2 3,0 0 0,-1 0 0,1 0 0,0 0 0,0 0 0,0 0 0,-1 0 0,1 0 0,0 0 0,-1 0 0,1 0 0,-1 0 1,0 0-1,1 0 0,-1 0 0,1-1 0,-1 1 0,0 0 0,0 0 0,0-1 0,1 1 0,-1 0 0,0-1 0,0 1 0,0-1 0,-1 1 0,-5 4 42,2 0 124,0-1 0,-1 1 0,1-1 0,-1 0 0,0 0 0,0 0 0,0-1 0,0 0 0,-1-1 0,1 1 0,-1-1 0,0 0 0,0-1 0,0 0 0,0 0 0,-9 0 0,11 0 34,4-1-169,-1 0-1,1 0 0,0 1 0,0-1 0,0 0 1,0 0-1,0 0 0,0 0 0,-1-1 0,1 1 1,0 0-1,0 0 0,0-1 0,0 1 1,0-1-1,0 1 0,0-1 0,0 1 0,-2-2 1,0-5 10,0-1 0,1 1 0,-1-1 1,1 0-1,1 0 0,0 0 1,0 0-1,0-14 0,1 12-29,-1 8-9,1 0 0,0-1 0,0 1 0,0 0 0,0 0-1,0 0 1,0-1 0,0 1 0,1 0 0,-1 0-1,1 0 1,0 0 0,1-3 0,7-8 14,-5 7-31,1 0 0,-1 1 1,1 0-1,9-8 0,-8 9-8,0 0 0,1 1 0,-1 0 0,1 1 0,0 0 0,0 0 0,0 0 0,0 1 0,0 0 0,0 0 0,0 0 0,8 2 0,-14-1 20,0 0 1,0 0-1,0 0 1,0 0 0,0 1-1,-1-1 1,1 0-1,0 1 1,0-1 0,0 0-1,-1 1 1,1-1-1,0 1 1,-1 0-1,1-1 1,0 1 0,-1-1-1,1 1 1,-1 0-1,1-1 1,-1 1 0,1 0-1,-1 0 1,1 0-1,-1-1 1,1 2 0,2 4 5,2 0-13,-1-1 1,0 1 0,0 0 0,-1 0 0,1 0 0,-1 0 0,-1 1 0,5 12 0,-4-5 83,-1 0 1,-1 0-1,1 27 0,-3-40-54,1 0-1,-1 0 1,0-1-1,0 1 1,1 0 0,-1 0-1,0-1 1,0 1 0,0-1-1,0 1 1,0-1 0,0 1-1,0-1 1,1 1 0,-1-1-1,-1 0 1,1 0-1,0 1 1,-1-1 0,-22 5 786,-25-5 180,48 0-982,0 0 0,0 0-1,1 0 1,-1 0 0,0 0-1,0-1 1,0 1 0,0 0-1,1 0 1,-1-1-1,0 1 1,0 0 0,1-1-1,-1 1 1,0-1 0,0 1-1,1-1 1,-1 1-1,1-1 1,-1 0 0,0 1-1,1-1 1,-1 0 0,1 1-1,-1-1 1,1 0 0,0 0-1,-1 1 1,1-1-1,-1-1 1,-2-4 29,-7-7 18,8 10-51,-1 1 0,1-1 1,0 0-1,0 0 0,0-1 0,0 1 1,0 0-1,1 0 0,0-1 1,-1 1-1,1-1 0,0 0 0,1 1 1,-1-1-1,1 1 0,-1-1 1,2-5-1,-1-66 32,0 74-35,0 0-1,0 0 1,0 0-1,0 0 1,1 0-1,-1 0 1,1 0-1,-1 0 1,0 0-1,1 0 1,0 0-1,-1 0 1,1 0-1,-1 1 1,1-1-1,0 0 0,0 0 1,0 1-1,-1-1 1,1 0-1,0 1 1,0-1-1,0 1 1,0-1-1,2 0 1,3-2-6,2-4 1,-6 5 2,1 0-1,-1-1 0,1 1 1,0 1-1,0-1 1,0 0-1,0 1 1,0-1-1,0 1 1,0 0-1,0 0 1,5-1-1,8 0-86,-1 0 1,21 1-1,-35 1 88,0 0 0,-1 0 0,1 1 0,0-1-1,0 0 1,0 0 0,0 1 0,0-1 0,0 0 0,0 1 0,-1-1-1,1 1 1,0-1 0,0 1 0,-1 0 0,1-1 0,0 1 0,-1 0-1,1-1 1,0 1 0,-1 0 0,1 0 0,0 1 0,2 3-11,0-2 3,1 0-1,-2 1 1,1-1 0,0 1-1,-1 0 1,1 0-1,-1 0 1,0 0-1,-1 0 1,3 8-1,-2-2 23,-1 1 0,0 0 0,-1 14 0,0-18 12,0-6-19,0 0 1,0 0-1,0 0 0,-1 0 0,1 0 1,0 0-1,-1 0 0,1-1 0,0 1 1,-1 0-1,1 0 0,-1 0 0,1-1 1,-1 1-1,0 0 0,1 0 0,-1-1 1,0 1-1,1-1 0,-1 1 0,0-1 1,0 1-1,0-1 0,-1 1 1,-4 4 37,2-1 114,1 0 0,-1 0 0,0-1 0,-1 1 1,1-1-1,0 0 0,-1 0 0,0 0 0,0-1 1,0 0-1,0 0 0,0 0 0,0 0 0,-1-1 0,1 0 1,0 0-1,-1 0 0,1-1 0,-11 0 0,16 0-102,-1 0 0,0 0 0,0 0 0,0 0 0,0 0 0,0 0-1,0 0 1,0 0 0,0 0 0,1-1 0,-1 1 0,0 0 0,0-1 0,0 1-1,0-1 1,1 1 0,-1 0 0,0-1 0,0 0 0,1 1 0,-1-1-1,0 1 1,1-1 0,-1 0 0,1 0 0,-1 1 0,1-1 0,-1 0 0,1 0-1,0 0 1,-1 1 0,1-3 0,-1 1-95,-1-3-33,0 0 0,1-1 0,0 1 0,0 0 0,0-7 0,0 9-73,1 1 0,0 0 0,0-1 0,0 1 0,0 0 1,1-1-1,-1 1 0,1 0 0,-1 0 0,1-1 0,0 1 0,0 0 0,2-4 0,7-4-1808,1 1 0,1 1 0,13-8 0,12-13-8258,-19 14 5032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2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6173,'-1'0'53,"0"0"1,1 0-1,-1 0 0,0 0 1,0 0-1,1 0 1,-1 0-1,0 0 1,1 0-1,-1 0 1,0 0-1,0 0 1,1-1-1,-1 1 1,0 0-1,1 0 1,-1-1-1,0 1 1,1 0-1,-1-1 1,1 1-1,-1-1 1,1 1-1,-1-1 0,1 1 1,-1-1-1,1 1 1,-1-2-1,1 2-8,0 0-1,0 0 1,0 0-1,0 0 0,-1 0 1,1 0-1,0-1 0,0 1 1,0 0-1,0 0 1,0 0-1,0 0 0,0 0 1,0 0-1,0 0 0,0 0 1,-1 0-1,1 0 1,0 0-1,0-1 0,0 1 1,0 0-1,0 0 0,0 0 1,0 0-1,-1 0 1,1 0-1,0 0 0,0 0 1,0 0-1,0 0 0,0 0 1,0 0-1,0 0 1,-1 0-1,1 0 0,0 1 1,0-1-1,0 0 0,0 0 1,0 0-1,0 0 1,0 0-1,-1 0 0,1 0 1,0 0-1,0 0 0,0 0 1,0 0-1,0 0 1,0 1-1,0-1 0,0 0 1,0 0-1,0 0 0,0 0 1,0 0-1,0 0 1,0 0-1,0 1 0,0-1 1,-1 0-1,1 0 0,0 0 1,0 0-1,0 0 1,1 0-1,-1 0 0,0 1 1,0 193 8241,0-184-8049,1 1 0,1-1 0,3 16 0,-2-16-31,-1 1-1,0 0 0,1 16 0,-4 12 239,0-11-53,5 47 1,15 91 123,23 125-22,-35-251-491,40 249 57,-35-164-2750,-11-110 1064,0 1-1959,-1-6-2347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795 196 7481,'0'0'191,"-4"0"33,-10 0 33,10 0 34,1 0-44,-167 0 8857,167 0-9013,-1 0-1,1-1 1,-1 1-1,0-1 1,1 0-1,0 0 1,-7-3-1,7 3-39,0-1 0,-1 1-1,1 0 1,-1 0 0,1 0-1,-1 0 1,-6 1-1,-1-1 15,0-1-1,0 1 0,1-2 0,-16-4 1,-7-2-86,-14 0 8,18 3-26,-30-8 1,-34-10 4,-7-1-422,88 21-559,1-1 0,-1 0 1,1 0-1,0-1 1,1-1-1,-12-8 0,21 15 670,0-1-1,0 0 0,0 0 0,0 0 0,1 0 0,-1 0 0,0 1 1,0-1-1,1-1 0,-1 1 0,1 0 0,-1 0 0,1 0 1,-1 0-1,1 0 0,-1 0 0,1-3 0,-1-7-2387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0 7025,'0'8'34,"1"-6"-7,-1 0-1,0 1 1,0-1-1,0 1 1,0-1 0,0 0-1,0 1 1,-1-1-1,1 0 1,-1 1 0,1-1-1,-1 0 1,-1 3-1,-4-4 60,5-1-71,1 0 1,-1 0 0,1 0-1,-1 0 1,0 0 0,1 0-1,-1 0 1,1 0 0,-1 0-1,1 1 1,-1-1 0,1 0-1,-1 0 1,0 0 0,1 1 0,-1-1-1,1 0 1,0 1 0,-1-1-1,1 0 1,-1 1 0,1-1-1,-1 0 1,1 1 0,0-1-1,-1 1 1,1-1 0,0 1-1,-1-1 1,1 1 0,0-1-1,-1 2 1,1-1 17,0-1-1,-1 1 1,1 0 0,-1-1 0,0 1-1,1 0 1,-1-1 0,0 1-1,1 0 1,-1-1 0,0 1-1,0-1 1,1 0 0,-1 1 0,0-1-1,0 1 1,0-1 0,0 0-1,0 0 1,1 0 0,-1 1-1,0-1 1,-1 0 0,0 0 79,-21 16 813,6-4-499,0-3-218,2 2-1,0-1 1,0 2 0,-24 24-1,17-15-179,-6 2-22,0-2 1,-1 0-1,-1-2 1,-1-1-1,-1-2 1,-57 21-1,-209 51-282,275-83 205,-185 38-2427,164-38-60,-53 0 0,55-5 810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3204,'-4'-12'1081,"4"11"-793,0 0 0,0 0 0,0 0 1,-1 0-1,1 0 0,0 0 0,-1 0 1,1 0-1,-1 0 0,1 0 0,-1 0 1,1 0-1,-1 0 0,1 0 1,-1 0-1,0 0 0,0 1 0,0-2 1,-1 18-19,2 165 2521,0-178-2760,1 0-1,-1-1 1,0 1-1,1 0 1,0-1 0,-1 1-1,1 0 1,0-1-1,0 1 1,1-1-1,-1 1 1,0-1 0,1 0-1,2 3 1,4 8 128,2 12 241,-2-12-168,1-2 0,1 1 0,0-1 0,0-1 0,1 0 0,0 0-1,1-1 1,13 8 0,-5-6 43,1 0 0,0-2 0,1 0 0,0-2 0,0 0 0,0-1-1,1-2 1,24 3 0,27-2 361,87-4 1,-74-3-359,-52 1-263,-22 0-11,1 1 0,0 0 0,0 1 0,22 4 0,-14 1-7,-14-3 3,0-1 0,0 0 0,0 0 0,0-1 0,11 1 0,2-2 6,-10-1-6,0 1 0,1 1 0,17 2 0,-7 3 2,-11-3-17,0-1 0,0 0 1,0 0-1,13 0 1,231 8-4052,-206-9 2319,-25 0 371,1-1 0,0-1 0,33-5 0,4-11-1468,1 8 313,-50 5 1843,1 0 0,20-11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5675 112 7577,'-4'0'1,"-449"0"4215,443 0-4217,-1 1 1,-21 5-1,22-4 8,-1 0 1,-21 1-1,-6-1-8,-56 10 1,9-1 33,-485 35 32,-323 33-98,761-64 96,-300 38-119,3 21-139,-148 95 83,477-129 111,3 5 1,-140 87-1,-35 53 46,114-73-62,72-53 25,2 4 0,2 4 1,-122 130-1,174-160 23,1 1 0,-32 57-1,-38 89 2,22-23 38,-89 273 0,147-368-50,3 0-1,3 2 1,-6 71 0,7 207 51,12-322-60,-1-9-7,1 0 0,1-1 0,2 16 0,2-6-3,-1-8 5,-1 1 0,0 0 0,-1 18-1,-1-20 7,0 0-1,1 0 0,6 21 0,-2-5-1,1 27 30,-6-52-36,31 164 130,0-5 96,-9-42 58,15 56 26,35 158 55,25-9-334,-42-193 38,99 168 0,29 68 11,20 79-196,-48-181 100,-118-213 7,1-2 1,77 80-1,-89-109 5,0-2 0,1 0 1,1-2-1,1-1 0,1-1 0,39 17 0,-24-16-3,2-2 1,0-3-1,88 18 1,-44-19-1,112 3 1,91-13 19,-244-4-10,-32-1-11,-1-1 0,33-7 0,-20 3 4,29 0-3,1-6-4,-52 11 10,28-4 4,43-12-1,73-24-46,176-56 32,-176 34-39,183-104 1,81-77 64,-237 137-25,-6 6 26,154-94 6,-231 131-2,163-143 0,5-16 40,-195 171 557,149-85 1,-182 119 168,1 2 0,68-20 0,85-9 381,-83 21-193,-55 13-414,84-6-1,57 9-392,69-6-146,-212 7 32,-1-1 1,0-3-1,0-2 0,-1-3 1,83-37-1,-108 41-37,-1-1 0,0-1-1,0-1 1,-1-1 0,-2 0 0,1-2 0,-2-1 0,0 0-1,-2-2 1,0 0 0,-1-1 0,22-40 0,-22 30-25,-3-1 0,19-67 0,5-74 43,-10 43 9,-10 45 68,-3-1 1,2-101-1,-13-178 102,-4 205-173,0 146-39,-1-1 1,0 1-1,-4-16 0,2 16 7,1 0 0,1-1 0,0-15 0,2 4-17,1 6 11,-5-40-1,-21-107 40,-23-164-19,-36-102-110,11 120 1081,8 28 822,48 222-1784,-3 2 0,-36-79 0,36 100-55,-1 1 0,-2 1-1,-2 1 1,-35-42 0,13 32-5,-1 1 0,-77-55 1,117 95 16,-22-15 20,0 2-1,-2 1 1,0 1 0,-55-22-1,23 17-7,-105-23-1,-56 7-32,27 7 57,144 23-82,30 6 19,-35-10 0,57 12 38,0 0-1,0 0 1,0 0 0,0 0 0,0-1 0,0 1 0,0-1 0,1 0 0,-1 1 0,1-1 0,-1 0 0,1 0 0,0 0 0,0 0 0,0 0-1,0 0 1,0 0 0,0-1 0,0 1 0,1 0 0,-1-4 0,-1-4 1,0 0 1,1-1-1,0-13 0,-6-130-100,0 77 100,4 75-6,1 1 1,-1-1 0,0 1-1,0 0 1,0 0-1,0 1 1,0-1-1,-5 0 1,-1-1 23,-9-2-22,-1 1 0,0 1 0,0 1 0,0 0 0,-19 3 0,-5-1-133,43-1 132,-1 0-1,1 0 0,-1 0 0,1 0 1,-1 1-1,1-1 0,0 0 1,-1 0-1,1 0 0,-1 1 0,1-1 1,0 0-1,-1 0 0,1 1 1,-1-1-1,1 0 0,0 1 0,0-1 1,-1 0-1,1 1 0,0-1 1,-1 1-1,1-1 0,0 1 0,-1 0-35,1-1-1,0 1 1,0-1-1,-1 1 0,1-1 1,0 1-1,-1-1 1,1 1-1,-1-1 0,1 1 1,-1-1-1,1 1 1,-1-1-1,1 0 0,-1 1 1,1-1-1,-1 0 1,1 0-1,-1 0 0,0 1 1,1-1-1,-1 0 1,1 0-1,-1 0 0,-1 0 1,1 0-1007,-14 0 409,11-1-2327,3-5-4402,0 1 6130,1 0-1,0 0 1,1 0 0,-1 0 0,3-8 0,-1 11 980,-1 0 0,1 0 0,-1 0 0,1 0 0,0 0 0,0 1 0,0-1 0,2-1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109 250 2920,'0'0'8110,"0"-4"-7588,0-15 5780,-4 19-6157,3 0-134,1 0-1,-1 0 1,0 0 0,1 0 0,-1 0-1,0 0 1,1 0 0,-1 0 0,0 0-1,1 0 1,-1 0 0,1-1 0,-1 1-1,0 0 1,1 0 0,-1-1 0,1 1-1,-1 0 1,0-1 0,1 1 0,-1-1-1,0 0 1,-1-23 964,-11-25-570,13-99 1395,0 148-1809,0 5 12,1 12 18,0-8 27,0 0 0,-1 0 0,0 0 0,0 0 0,-1 0 0,-1 0 0,-3 15 0,-2-9 35,4-10-53,0 0 0,1-1-1,0 1 1,0 1 0,1-1-1,-1 0 1,1 0 0,0 0-1,1 1 1,-1 5 0,0 3 48,0 0 0,-1 0 0,-4 14 0,3-14 12,0 0 0,1 0 1,0 14-1,-12 121 821,6 178 657,7-306-1525,0-16-36,1 1 0,0-1 1,0 0-1,0 1 1,0-1-1,1 0 0,-1 0 1,2 0-1,1 9 1,5-1-9,-6-11 0,-1 0 1,1 0 0,-1 1 0,0-1-1,1 1 1,-1-1 0,-1 1 0,1 0-1,0-1 1,-1 1 0,1 0 0,-1-1 0,0 1-1,0 3 1,1-5 1,-1 0 0,0 0 0,0 0 0,0 0 0,0 0 0,0-1 0,1 1 0,-1 0 0,0 0 0,1 0 0,-1 0 0,1-1 0,-1 1 0,1 0 0,-1 0 0,1-1 0,0 1 0,0 0 0,0 0-4,-1-1 0,1 1 0,-1-1 0,1 1 0,-1 0 0,1-1 0,-1 1 0,1-1 0,-1 1 0,0 0 0,1 0 0,-1-1 1,0 1-1,0 0 0,1-1 0,-1 1 0,0 1 0,8 8-155,-2-9-1774,-3-20-8997,-2 6 6653,6-23 0,-1 0 1990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43 6401,'0'-1'204,"0"-1"0,0 0 1,0 0-1,0 0 0,0 0 1,0 0-1,-1 1 0,1-1 1,-1 0-1,1 0 1,-1 0-1,0 1 0,-1-4 1,1 4-120,0 1 0,0-1 0,0 0 0,0 1 0,0-1 0,-1 0 0,1 1 0,0 0 0,0-1 0,-1 1 0,1 0 0,0-1 0,-2 1 0,1 0-153,-21-3 1618,17 1-957,6 2-562,-1 0 0,1-1 0,-1 1 0,1 0 0,-1 0 0,1-1 0,0 1 0,-1 0 0,1 0 0,-1 0 0,1 0 0,-1-1 0,1 1 0,-1 0 0,1 0 0,-1 0 0,1 0 0,-1 0 0,1 0 0,-1 0 0,1 1 0,-1-1 0,1 0 0,-1 0 0,1 0 0,-1 0 0,1 1 0,0-1 0,-1 0 0,1 0 0,-1 1 0,1-1 0,0 0 0,-1 1 0,1-1 0,0 0 0,-1 1 0,1-1 0,0 1 0,-1-1 0,1 1 0,-18 91 4297,4 489-447,14-579-3882,0-1 1,0 1-1,0 0 1,1 0-1,-1 0 1,1 0-1,-1-1 1,1 1-1,0 0 1,0-1-1,-1 1 0,1 0 1,0-1-1,3 3 1,-3-2-14,0-1 1,0 1-1,0 0 1,0-1 0,0 1-1,0 0 1,0 0-1,-1 0 1,1 0-1,0 0 1,-1 0-1,0-1 1,1 1-1,-1 4 1,0-5-68,-1 0 0,1 0 0,0 0 0,0-1 0,0 1 1,0 0-1,0 0 0,0 0 0,0 0 0,0 0 0,0 0 0,0-1 0,0 1 0,0 0 0,1 0 0,-1 0 0,0 0 0,1-1 1,-1 1-1,0 0 0,1 0 0,-1-1 0,1 1 0,0 0 0,-1-1 0,1 1 0,-1 0 0,1-1 0,0 1 0,0-1 1,-1 1-1,1-1 0,0 0 0,0 1 0,1 0 0,8 4-2900,-9-4 1595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20 116 9381,'-16'-17'3102,"13"1"7084,8 15-9278,155-5 3048,34-1-4001,-151 4-343,109-10-3133,-77-2-2533,-57 10 2335,-1-1 0,18-8 1,-12 2-203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221 203 2104,'0'0'0,"-1"0"-1,1 0 0,0 0 1,-1 0-1,1 0 1,0 0-1,-1 0 0,1 0 1,0 0-1,-1 0 1,1-1-1,0 1 0,0 0 1,-1 0-1,1 0 1,0 0-1,0-1 0,-1 1 1,1 0-1,0 0 1,0-1-1,-1 1 0,1 0 1,0 0-1,0-1 0,0 1 1,0 0-1,-1-1 1,1 1-1,0 0 0,0-1 1,0 1-1,0 0 1,0 0-1,0-1 0,0 1 1,0 0-1,0-1 1,0 1-1,0 0 0,0-1 1,0 0 10,0 1 0,0 0 1,0-1-1,0 1 0,0 0 0,0-1 1,0 1-1,0 0 0,0-1 0,0 1 1,0 0-1,0 0 0,0-1 0,0 1 1,0 0-1,-1-1 0,1 1 0,0 0 1,0-1-1,0 1 0,0 0 0,-1 0 1,1-1-1,0 1 0,0 0 0,-1 0 1,1 0-1,0-1 0,0 1 0,-1 0 1,1 0-1,0 0 0,-1 0 1,1 0-1,0 0 0,-1-1 0,1 1 1,0 0-1,-1 0 0,1 0 0,-1 0 1,0 0 29,1-1 0,-1 1 0,0-1 0,1 1 0,-1-1 0,0 1 0,1-1 0,-1 0 1,1 1-1,-1-1 0,1 0 0,-1 1 0,1-1 0,-1 0 0,1 0 0,0 0 0,-1 1 1,1-1-1,0 0 0,0 0 0,0 0 0,0-1 0,-4-23 1340,6-1 387,-1 25-1768,0 0 0,-1 0 1,1 0-1,0 0 1,0 0-1,0 0 1,-1 1-1,1-1 0,0 0 1,0 0-1,0 1 1,0-1-1,0 1 0,0-1 1,2 0-1,4-10 67,10 0 109,0-1-1,1 2 1,0 1 0,1 0-1,-1 1 1,2 1-1,-1 1 1,1 0-1,0 2 1,0 0 0,34-1-1,-54 5-173,1 0 0,0 0 0,0 1-1,0-1 1,-1 0 0,1 0 0,0 1-1,0-1 1,-1 1 0,1-1 0,0 1 0,-1-1-1,1 1 1,0-1 0,-1 1 0,1 0 0,-1-1-1,1 1 1,-1 0 0,1-1 0,-1 1 0,0 0-1,1 0 1,-1-1 0,0 1 0,1 0-1,-1 1 1,3 4 1,6 4 116,-1 1 0,0-1 0,12 22 0,-17-25-47,0 0 0,-1 1 1,0-1-1,0 1 0,-1-1 0,0 1 0,0 0 0,0 13 0,-1-19-33,0 0 0,0 0 0,-1 0 0,1 0 0,0 0 0,-1 0 0,1 0-1,-1 0 1,1 0 0,-1 0 0,0 0 0,0 0 0,0 0 0,0 0 0,0-1 0,-1 1 0,1 0 0,0-1-1,-1 1 1,-2 2 0,-5 4 32,-3 4 50,-1 0 0,0-1-1,-1-1 1,0 0 0,0-1-1,-30 14 1,-1-3 199,-54 16-1,74-29-165,0-2 1,0 0-1,-1-1 0,1-2 0,-30 0 1,54-2-151,1 0 1,-1 0-1,1 0 1,-1 0-1,1-1 1,-1 1 0,1 0-1,-1 0 1,1 0-1,-1-1 1,1 1-1,-1 0 1,1-1-1,-1 1 1,1 0 0,-1-1-1,1 1 1,0-1-1,-1 1 1,1 0-1,0-1 1,-1 1 0,1-1-1,0 1 1,0-1-1,-1 1 1,1-1-1,0 0 1,0 1 0,0-1-1,0 1 1,0-1-1,0 1 1,0-1-1,0 1 1,0-2-1,0 2 0,0-1 0,0 1 0,0-1 0,0 1 0,0 0 0,0-1 0,0 1 0,0-1 0,0 1 0,0 0 0,0-1 0,-1 1 0,1 0 0,0-1 0,0 1 0,0-1 0,0 1 0,-1 0 0,1-1 0,0 1 0,0 0 0,-1 0 0,1-1 0,0 1 0,-1 0 0,1 0-1,0-1 1,-1 1 0,1 0 0,0 0 0,-1 0 0,1-1 0,-1 1 0,-2-6 38,3-71 14,0 76-55,0 0 0,0 0 0,0-1 0,1 1 0,-1 0 0,1-1 0,-1 1 1,1 0-1,-1 0 0,1 0 0,0 0 0,-1 0 0,1-1 0,0 1 0,0 0 0,0 1 1,0-1-1,0 0 0,0 0 0,0 0 0,0 1 0,0-1 0,0 0 0,1 1 1,-1-1-1,2 0 0,8-5-5,1-14-14,10 1 11,-18 14 5,0 1 0,0-1 0,1 1 0,-1-1 0,1 1 0,0 0 0,7-3 0,106-80-5,-102 76 8,2 1 0,-1 1 0,1 1 0,1 0 0,-1 1 0,1 1 0,1 1 0,-1 0 0,1 2 0,-1 0 1,21 0-1,-39 4 0,0 0 1,0-1-1,0 1 1,0 0 0,0-1-1,0 1 1,0 0 0,0 0-1,0 0 1,0 0 0,-1 0-1,1 0 1,0 0-1,-1 0 1,1 0 0,-1 0-1,1 0 1,-1 1 0,0-1-1,1 0 1,-1 0 0,0 2-1,6 26 67,-5 55 164,-2-82-225,1-1 1,0 1 0,0 0 0,-1 0 0,1 0-1,-1 0 1,1-1 0,-1 1 0,0 0-1,0-1 1,0 1 0,0 0 0,0-1 0,0 1-1,0-1 1,0 1 0,-1-1 0,1 0 0,0 0-1,-4 3 1,-5 5 33,-25 34 249,28-34-210,4-5-39,0 0 0,-1-1 1,1 1-1,-1-1 0,1 0 1,-1 1-1,-8 4 0,-42 30 497,45-30-292,-1 0-1,0-1 0,-1 0 0,0-1 0,0 0 0,0-1 0,0 0 0,-22 6 0,32-11-204,1 1 0,-1-1 1,0 0-1,1 0 0,-1 0 1,0 1-1,1-1 0,-1 0 0,0 0 1,1 0-1,-1 0 0,0 0 0,1-1 1,-1 1-1,0 0 0,1 0 0,-1 0 1,1 0-1,-1-1 0,0 1 0,1 0 1,-1-1-1,1 1 0,-1 0 1,0-1-1,1 1 0,-1-1 0,1 1 1,-1-1-1,1 0 0,-2-21 353,2 10-455,0 10 63,0 0-1,0 1 1,0-1-1,1 0 0,-1 1 1,0-1-1,1 0 0,-1 1 1,1-1-1,0 0 1,-1 1-1,1-1 0,2-1 1,25-27-17,-3 4 32,-20 20-16,0 1 1,1-1 0,0 1-1,0 0 1,0 1-1,0-1 1,1 1 0,12-6-1,19-12-51,-17 8 36,1 0 1,0 2-1,0 0 0,1 1 0,1 2 0,0 0 0,32-7 0,-54 16-5,-1-1-1,1 1 1,0 0 0,-1-1-1,1 1 1,0 0 0,-1 0-1,1 0 1,0 1 0,-1-1 0,1 0-1,0 1 1,-1-1 0,4 2-1,-5-1 15,1-1-1,-1 1 0,1 0 0,-1 0 1,1 0-1,-1 0 0,1 0 0,-1 0 1,0 0-1,0 0 0,1 0 0,-1 0 1,0 0-1,0 0 0,0 0 0,0 0 1,-1 2-1,1-3 6,0 1 1,0-1-1,0 0 1,0 1-1,0-1 1,0 0-1,0 0 1,0 1-1,0-1 0,0 0 1,0 1-1,0-1 1,0 0-1,0 1 1,-1-1-1,1 0 0,0 0 1,0 1-1,0-1 1,-1 0-1,1 0 1,0 1-1,0-1 1,0 0-1,-1 0 0,1 0 1,0 0-1,-1 1 1,1-1-1,0 0 1,-1 0-1,-64 42-40,10-20 57,0-2 0,-59 12 0,94-27-10,-4 0 57,0 0-1,0-2 1,-27 1 1,51-8-51,0-14 2,0 18-15,0 0-1,0-1 1,0 1 0,0 0 0,0 0 0,0 0-1,0 0 1,0-1 0,0 1 0,0 0 0,0 0-1,0 0 1,0 0 0,0-1 0,0 1 0,0 0-1,0 0 1,0 0 0,0 0 0,0 0 0,1-1-1,-1 1 1,0 0 0,0 0 0,0 0 0,0 0-1,0 0 1,0 0 0,1-1 0,-1 1 0,0 0-1,0 0 1,0 0 0,0 0 0,0 0 0,1 0-1,-1 0 1,0 0 0,0 0 0,0 0 0,0 0-1,1 0 1,-1 0 0,0 0 0,0 0 0,0 0-1,0 0 1,1 0 0,-1 0 0,0 0 0,0 0-1,0 0 1,0 0 0,1 0 0,-1 0 0,0 0-1,1 1 1,0-1-1,0 0 1,0 0 0,0 0-1,0 0 1,0 0-1,0-1 1,0 1-1,0 0 1,0 0-1,0-1 1,-1 1-1,1 0 1,0-1 0,0 1-1,0-1 1,0 1-1,0-1 1,-1 0-1,1 1 1,0-1-1,-1 0 1,1 1-1,0-1 1,0-2-1,12-10-19,15 4 4,48-28-42,-48 22 14,49-19 0,-66 30 20,1-1-15,-1 1 1,2 0 0,-1 1 0,0 1 0,24-3-1,-35 5-59,-1 1 34,0 0 64,0 0 0,0 0 0,0 0 0,0 0 0,0 0-1,0-1 1,0 1 0,0 0 0,0 0 0,0 0 0,0 0 0,-1 0 0,1 0 0,0-1-1,-1 1 1,1 0 0,-1 0 0,1-1 0,-1 1 0,1 0 0,-1 0 0,1-1-1,-1 1 1,0-1 0,1 1 0,-1-1 0,0 1 0,1-1 0,-1 1 0,0-1 0,0 1-1,0-1 1,1 0 0,-1 1 0,0-1 0,0 0 0,-1 0 0,-11 5 25,-1 11-17,-21-8-21,3 11 31,0-9 8,-4 9 47,0-10 35,-124 39 803,144-46-674,0 1-1,0-2 1,-17-1 0,32-4-168,1-23 27,0 26-94,0-1 0,0 1 0,0 0-1,1-1 1,-1 1 0,0 0 0,1 0 0,-1-1 0,0 1 0,1 0 0,0 0 0,-1-1 0,2 0 0,33-27-72,-3-1 9,-7 12 74,0 1 0,1 1 0,34-15 0,-44 24-33,1 1-1,-1 0 0,1 2 0,0 0 0,0 0 0,1 2 1,26-2-1,-43 4 18,1 0 0,-1 0 0,1 0 0,-1 0 0,1 0 0,-1 1 0,1-1 0,-1 0-1,0 0 1,1 1 0,-1-1 0,0 1 0,1 0 0,-1-1 0,0 1 0,2 1 0,-1 0 3,-1 0-1,0 0 0,0 0 1,0 1-1,0-1 0,0 0 1,0 0-1,-1 1 0,1-1 1,-1 3-1,2-1-1,-1 0 0,-1 0-1,1 0 1,0 0 0,-1 0 0,0 1-1,0-1 1,0 0 0,-1 5-1,-1 7 15,2-14-10,0-1 0,-1 1-1,1-1 1,0 0-1,-1 1 1,1-1-1,-1 0 1,1 0-1,-1 1 1,0-1-1,0 0 1,1 0-1,-1 0 1,0 0-1,0 0 1,0 0-1,0 0 1,0 0-1,0 0 1,0 0-1,-1 0 1,1-1-1,0 1 1,0-1-1,-1 1 1,-1 0-1,-8 6 7,-4 13-1,-7-6 23,-1-1 0,-41 18 0,28-14 42,-14 4-5,1-3 0,-2-1-1,-80 15 1,76-28 1155,54-10-1122,0-20-75,1 25-24,0 1-1,0-1 1,0 1-1,0-1 1,0 1 0,0-1-1,0 1 1,1 0-1,-1-1 1,0 1-1,0-1 1,0 1 0,0-1-1,0 1 1,1-1-1,-1 1 1,0 0 0,1-1-1,-1 1 1,0-1-1,0 1 1,1 0 0,-1-1-1,1 1 1,0-1-1,31-31 28,-6 5-30,1 1-1,1 2 0,1 0 0,34-19 1,-41 29-3,0 1 0,1 2 0,0 0 0,1 1 1,1 1-1,-1 1 0,29-4 0,10 9-74,-42 4 7,-20 0 71,0 0 0,0 0-1,-1 0 1,1 0 0,0 0 0,-1 0 0,1 0 0,-1 1 0,1-1-1,-1 0 1,1 1 0,-1-1 0,0 0 0,0 1 0,0-1-1,1 0 1,-2 1 0,1-1 0,0 3 0,0-4-2,1 86-40,-1-84 44,0-1-1,0 1 0,-1-1 1,1 1-1,0-1 1,-1 1-1,0 0 0,1-1 1,-1 0-1,0 1 0,0-1 1,1 1-1,-1-1 1,0 0-1,-1 0 0,1 0 1,0 1-1,0-1 1,0 0-1,-1 0 0,1-1 1,0 1-1,-1 0 0,1 0 1,-2 0-1,-8 6 4,-7 12-4,15-16 1,1 0 0,-1 0 1,0 0-1,0-1 0,0 1 1,-6 2-1,-45 30 70,29-19-20,-1 0 1,0-2-1,-52 21 0,59-28 237,0-1 1,0-1-1,-1 0 0,0-2 1,-33 3 431,53-11-623,0 3-82,-1-1-9,1 0-1,0 0 0,-1 0 0,1 0 0,1 0 0,-1-1 1,0 1-1,1 0 0,0 1 0,-1-1 0,1 0 0,3-5 1,19-1-24,-12-13 7,-1 10 10,0 1 1,1 1 0,0 0-1,0 0 1,1 1 0,16-9-1,7-6-10,-16 10-23,0 1-1,0 1 1,2 1 0,-1 1-1,1 1 1,1 1 0,0 0 0,0 2-1,0 0 1,1 2 0,-1 0-1,1 2 1,34 0 0,-53 8 6,-1 22-69,-1 36 0,-2-62 98,0-1-1,-1 1 0,1-1 0,0 1 1,-1-1-1,1 0 0,-1 1 0,0-1 1,1 0-1,-1 1 0,0-1 0,0 0 1,1 0-1,-1 0 0,0 0 0,0 0 1,0 0-1,-1 0 0,1 0 0,0 0 0,0 0 1,0 0-1,-1-1 0,-1 2 0,-7 4 4,-22 32 27,23-28-24,-1-1 0,0 0-1,0 0 1,-1-1 0,0 0 0,-1-1-1,-17 8 1,0-2 34,0-1-1,-38 11 1,49-20 152,1 0 1,0-1-1,-1 0 1,-21-2 0,38-1-176,0 0 1,0-1 0,-1 1 0,2-1-1,-1 1 1,0-1 0,0 1-1,0-1 1,1 0 0,-1 1 0,1-1-1,-1 0 1,1 0 0,0 1 0,0-1-1,0 0 1,-1 0 0,2-1 0,-2-6-11,0 1 1,1-1 0,0 1 0,1-1 0,0 1 0,0 0-1,3-10 1,52-38 13,-46 45-37,1 1 1,-1 0-1,2 1 1,-1 0 0,1 0-1,0 1 1,1 1-1,0 0 1,0 1 0,1 1-1,-1 0 1,1 0 0,0 2-1,1-1 1,-1 2-1,22-2 1,-29 4-6,-6-1 16,1 1 1,0 0-1,-1-1 0,1 1 0,0 0 1,0 0-1,-1 0 0,1 0 1,0 1-1,-1-1 0,1 0 1,0 1-1,-1-1 0,1 1 0,0 0 1,-1-1-1,1 1 0,-1 0 1,3 1-1,1 7-7,0 0 1,0 1 0,0-1-1,-2 1 1,1 0-1,-1 0 1,0 0-1,-1 0 1,-1 1-1,1-1 1,-1 1-1,-1 11 1,0-13-5,0-7 13,1 1-1,-1-1 0,0 1 1,0-1-1,0 1 0,-1-1 0,1 1 1,-1-1-1,1 1 0,-1-1 0,0 0 1,-1 4-1,-52 61 3,52-63-1,-1 0 0,0 0 1,0-1-1,-1 1 0,1-1 0,-1 1 0,1-1 1,-1 0-1,0-1 0,0 1 0,-9 4 1,-56 35 41,51-29-22,0-2 0,-31 14 0,25-14 49,-1-1 1,-1-1-1,0-1 1,0-1 0,0-2-1,-1-1 1,-44 2-1,67-12 36,2-81 74,2 85-179,0 1 1,0-1 0,0 0 0,0 0 0,0 1 0,1-1-1,-1 0 1,1 1 0,-1-1 0,1 1 0,0-1 0,-1 1-1,1-1 1,0 1 0,0-1 0,0 1 0,0 0-1,0-1 1,1 1 0,0-1 0,8-9-2,20-33-25,-25 37 25,-2 3 2,0 0 0,0 0 0,0 0 0,0 1 0,0-1 0,1 1-1,6-5 1,165-135 1,-131 114-1,1 3 1,2 2 0,57-22-1,-85 38-28,-11 4-1,-1 1-1,1-1 0,0 2 1,0-1-1,0 1 1,0 1-1,16-2 0,-23 4 28,0 0-1,0 0 1,0 0-1,0 0 1,0 0-1,-1 0 1,1 0 0,0 0-1,0 0 1,-1 0-1,1 1 1,-1-1-1,1 0 1,-1 0-1,1 1 1,-1-1-1,0 0 1,0 1-1,0-1 1,0 3-1,3 6-17,0 5 11,-1 0 0,0 0 0,-1 0 0,-2 25 0,1-6-2,0-32 13,-1 0 1,1-1-1,0 1 0,-1 0 0,1 0 0,-1 0 0,1 0 0,-1-1 0,0 1 0,1 0 0,-1 0 1,0-1-1,0 1 0,-1-1 0,1 1 0,0-1 0,0 0 0,-1 1 0,1-1 0,-1 0 0,-1 1 1,-7 8 16,-29 52 188,26-49-174,-1-1 0,-1 0 1,0-2-1,-1 1 0,-21 9 0,17-12-2,0-2 0,0 0-1,-1-1 1,0-1 0,0-2-1,0 0 1,0 0 0,-28-3-1,48 1-27,0 0-1,0 0 0,0-1 1,0 1-1,0 0 0,0 0 1,0 0-1,0-1 1,0 1-1,0 0 0,1-1 1,-1 1-1,0-1 0,0 1 1,0-1-1,0 0 0,1 1 1,-1-1-1,0 0 0,1 1 1,-1-1-1,0 0 0,1 0 1,-1 1-1,1-1 1,-1 0-1,0-2 0,1 3 0,0-1 0,-1 0-1,1 0 1,0 0 0,-1 1-1,1-1 1,-1 0 0,1 1-1,-1-1 1,1 0 0,-1 1-1,0-1 1,1 1 0,-1-1-1,0 1 1,1-1 0,-1 1-1,0 0 1,0-1 0,1 1-1,-1 0 1,0-1 0,0 1-1,0 0 1,1 0 0,-1 0-1,-1 0 1,1-1-1,0 1 0,0-1 0,0 1 0,0-1 0,0 0 1,0 1-1,1-1 0,-1 0 0,0 0 0,0 0 0,1 1 0,-1-1 0,1 0 0,-1 0 0,1 0 0,-1 0 1,1 0-1,-1 0 0,1 0 0,0 0 0,0 0 0,-1 0 0,1 0 0,0-1 0,0 1 0,0-1 0,0-1 5,-4-12 13,1 1 0,1-1 0,0 0 0,1-1 0,1-23 0,0 23-21,0 15 4,0-1-1,0 1 0,0 0 1,1 0-1,-1 0 0,0 0 1,0-1-1,1 1 0,-1 0 1,1 0-1,-1 0 0,1 0 1,-1 0-1,1 0 0,0 0 1,-1 0-1,1 0 0,0 0 1,0 0-1,0 1 0,0-1 1,0 0-1,-1 1 0,1-1 0,1 0 1,0 0-1,-1 1-1,0-1 0,0 1 0,0-1 0,0 0 0,0 1-1,-1-1 1,1 0 0,0 1 0,0-1 0,0 0 0,-1 0 0,1 0 0,0 0-1,-1 0 1,1 0 0,-1 0 0,1 0 0,-1 0 0,0 0 0,1 0 0,-1 0 0,0 0-1,0-1 1,0 1 0,0-2 0,1 2-2,-1-1-1,0 1 1,0 0-1,0 0 1,1-1-1,-1 1 1,1 0-1,-1 0 1,1 0-1,-1 0 1,1 0 0,0 0-1,0 0 1,-1 0-1,1 0 1,0 0-1,0 0 1,0 0-1,0 0 1,0 1-1,0-1 1,0 0 0,0 1-1,0-1 1,0 1-1,3-2 1,4-2-13,1-3-13,1 0 0,1 0-1,-1 1 1,1 1 0,0 0-1,0 0 1,0 1 0,1 1-1,-1-1 1,1 2-1,0 0 1,0 0 0,0 1-1,13 1 1,-13-1 4,-9 0 18,-1 1 0,1-1-1,0 1 1,0 0 0,0 0-1,0 0 1,0 0 0,0 1-1,0-1 1,0 1-1,0-1 1,-1 1 0,1 0-1,0 0 1,4 3 0,24 44-74,-28-42 66,-1 0 1,1 0-1,-1 0 1,-1 1 0,1-1-1,-1 1 1,0-1-1,-1 1 1,1-1-1,-1 1 1,-1 10 0,0-2 11,1-14 3,0 0 0,0 1 0,0-1-1,-1 1 1,1-1 0,-1 0 0,1 1 0,-1-1 0,0 0-1,1 0 1,-1 1 0,0-1 0,0 0 0,0 0 0,0 0-1,0 0 1,0 0 0,0 0 0,0 0 0,0 0 0,0 0 0,0-1-1,-1 1 1,1 0 0,0-1 0,-3 1 0,-6 5 4,-5 12 10,-21 4 29,-1-1-1,-61 23 0,72-33 55,1-2 0,-1-1 0,0-1 0,-1-2 0,0 0 0,0-2 0,-45 1 0,71-5-92,0 0 0,0 0 0,1 0 0,-1 1-1,0-1 1,1 0 0,-1 0 0,1 0 0,-1 0 0,1 0 0,0 0 0,-1 0 0,1 0 0,0 0 0,0-1 0,0 1 0,0 0 0,0 0 0,0 0 0,0 0 0,0 0 0,0 0 0,0 0 0,0 0 0,1-2-1,-1-3 63,0 3-66,0 1-1,0 0 1,1-1 0,-1 1 0,0 0-1,1-1 1,0 1 0,-1 0 0,1 0-1,2-5 1,26-26-36,-15 19-245,1-1 0,0 2 0,1 0-1,0 1 1,19-11 0,41-32-4721,-46 20-5589,-27 23 6358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1028,'0'0'7613,"4"0"-7483,13 0-36,-13 0-34,-4 0-51,0-1 0,0 1 0,0 0-1,-1-1 1,1 1 0,0-1-1,0 1 1,0-1 0,0 0 0,0 1-1,0-1 1,0 1 0,0-1-1,0 1 1,1-1 0,-1 1 0,0-1-1,0 1 1,0 0 0,0-1-1,1 1 1,-1-1 0,0 1 0,1-1-1,-1 1 1,0 0 0,1-1-1,0 0 1,10-1 121,0-1 1,0 0-1,0-1 0,-1 0 1,21-11-1,30-13 421,-46 23-418,17-6 89,38-7-1,-48 11-109,0 0 0,0-1 0,35-19 0,-48 23-110,61-39 671,-54 34-665,-2-1 0,16-12 0,6-4 146,6 3 899,-33 19-992,0 0 1,-1-1-1,1 0 0,8-7 1,-7 4-61,-6 5 7,0 0 0,0 0 0,0-1 0,-1 1 0,1-1 0,-1 0 0,0 0 0,0-1 0,3-4 0,19-29 32,-21 32-7,0-1 0,0 1 0,-1-1 0,0 0 0,0-1 0,0 1 0,-1 0-1,2-12 1,1-37 637,-5-3-417,0 57-219,0-11 255,0-3-238,0 12 24,0 1-53,0-7-30,0 8-6,0 0 32,-1 1-1,1 0 1,0-1 0,0 1 0,0-1-1,0 1 1,0 0 0,0-1 0,1 1 0,-1 0-1,0-1 1,1 1 0,-1 0 0,2-3-1,62 2-35,-38 2-1,-26 0 20,1 0-1,-1 0 1,0 0-1,1 0 1,-1 0 0,1 0-1,-1 0 1,0 0-1,1 0 1,-1 0-1,0 0 1,1-1 0,-1 1-1,0 0 1,1 0-1,-1 0 1,0-1 0,1 1-1,-1 0 1,0-1-1,0 1 1,1 0-1,-1 0 1,0-1 0,0 1-1,0 0 1,1-1-1,-1 1 1,0 0 0,0-1-1,0 1 1,0-1-1,0 1 1,0 0-1,0-1 1,0 1 0,0 0-1,0-1 1,0 0-1,0 1 2,0-1-1,0 1 0,0-1 1,0 1-1,0-1 0,0 1 1,1-1-1,-1 1 0,0-1 1,0 1-1,0-1 0,0 1 0,1 0 1,-1-1-1,0 1 0,0-1 1,1 1-1,-1 0 0,0-1 1,1 1-1,-1 0 0,0-1 1,1 1-1,-1 0 0,1-1 1,-1 1-1,0 0 0,1 0 1,-1 0-1,1-1 0,-1 1 1,1 0-1,-1 0 0,1 0 1,-1 0-1,1 0 0,-1 0 0,1 0 1,-1 0-1,1 0 0,-1 0 1,1 0-1,-1 0 0,0 0 1,0 0-1,0 0 0,1 0 1,-1-1-1,0 1 0,0 0 0,0 0 1,0 0-1,1 0 0,-1 0 1,0 0-1,0-1 0,0 1 1,0 0-1,0 0 0,0 0 0,0 0 1,1-1-1,-1 1 0,0 0 1,0 0-1,0 0 0,0-1 1,0 1-1,0 0 0,0 0 0,0 0 1,0-1-1,0 1 0,0 0 1,0 0-1,0 0 0,0-1 1,0 1-1,0 0 0,0 0 0,-1 0 1,1-1-1,0 1 4,0 0 1,0-1-1,0 1 0,0 0 1,0 0-1,0-1 0,0 1 0,0 0 1,0-1-1,0 1 0,0 0 1,0 0-1,0-1 0,0 1 1,0 0-1,0-1 0,0 1 1,0 0-1,0 0 0,0-1 0,0 1 1,0 0-1,1 0 0,-1-1 1,0 1-1,0 0 0,0 0 1,1 0-1,-1-1 0,0 1 1,0 0-1,0 0 0,1 0 0,-1 0 1,0-1-1,0 1 0,1 0 1,-1 0-1,0 0 0,0 0 1,1 0-1,-1 0 0,0 0 1,1 0-1,-1 0 0,1 0 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725 866 604,'0'0'197,"-3"0"-79,-13-7 9214,15 6-8974,1 1 0,0-1 0,0 0 0,-1-8-1303,1 8 959,0 1 0,0 0 0,-1-1 0,1 1 0,0 0 0,-1-1 0,1 1 1,0 0-1,-1 0 0,1 0 0,0-1 0,-1 1 0,1 0 0,0 0 0,-1 0 0,1 0 0,-1-1 0,1 1 0,0 0 0,-1 0 0,1 0 0,-1 0 0,1 0 0,0 0 0,-1 0 0,1 0 0,-1 0 0,-7 1 67,4-1 727,4-4-641,0 4-155,1-1-1,-1 0 1,0 0-1,0 0 1,0 0 0,0 0-1,0 0 1,0 0-1,0 1 1,0-1-1,0 0 1,-1 0-1,1 0 1,0 0-1,-1 0 1,1 1-1,0-1 1,-1 0-1,1 0 1,-1 1-1,1-1 1,-2 0-1,-39-19 880,34 10-623,4 9-249,2 1-17,1 0-1,-1-1 1,0 1 0,1 0 0,-1 0-1,1 0 1,-1-1 0,1 1-1,-1 0 1,1 0 0,-1-1 0,1 1-1,-1 0 1,1-1 0,-1 1-1,1-1 1,0 1 0,-1 0 0,1-1-1,0 1 1,-1-1 0,1 1-1,0-1 1,-1 1 0,1-1-1,0 0 1,0 0 0,-2-2 0,1 0 0,-1 0 0,1 1 0,-1-1 0,0 1 0,0-1 0,0 1 0,0 0 0,-4-3 0,-8-11 170,6 4 160,1 0-1,1 0 1,0 0 0,0-1 0,1 0-1,1 0 1,0 0 0,1-1 0,0 1-1,1-1 1,0-14 0,-9-108 539,11 135-869,0 1 0,0-1-1,0 0 1,0 0 0,0 1-1,0-1 1,0 0 0,0 0-1,0 1 1,1-1 0,-1 0-1,0 1 1,1-1 0,-1 0-1,0 1 1,1-1 0,-1 0-1,1 1 1,-1-1 0,1 1-1,-1-1 1,1 0 0,-1 1-1,1 0 1,0-1 0,-1 1-1,1-1 1,1 0 0,-1 1 1,-1 0 1,1-1 0,0 1-1,0-1 1,-1 1 0,1-1-1,0 1 1,-1-1-1,1 1 1,-1-1 0,1 0-1,-1 1 1,1-1 0,-1 0-1,1 0 1,-1 1 0,0-1-1,1 0 1,-1 0 0,0 0-1,0 1 1,1-1 0,-1 0-1,0 0 1,0 0-1,0 0 1,0 0 0,0-1-1,0-70 485,0 72-487,-1 0 0,1-1-1,0 1 1,0-1 0,0 1-1,0 0 1,0-1 0,-1 1-1,1 0 1,0-1 0,0 1-1,-1 0 1,1-1 0,0 1-1,0 0 1,-1-1-1,1 1 1,0 0 0,-1 0-1,1 0 1,0-1 0,-1 1-1,1 0 1,-1 0 0,1 0-1,0 0 1,-1 0 0,1 0-1,-1-1 1,1 1 0,0 0-1,-1 0 1,1 0-1,-1 0 1,1 1 0,0-1-1,-1 0 1,0 0-3,1 0 0,-1 0 0,1 0 0,-1 0 0,1 0 0,-1 0 0,1 0 1,-1 0-1,1 0 0,-1 0 0,1 0 0,-1 0 0,1 0 0,0-1 0,-1 1 0,1 0 0,-1 0 0,1 0 0,-1-1 0,1 1 0,0 0 0,-1-1 0,1 1 0,0 0 0,-1-1 0,1 1 0,0 0 1,-1-1-1,1 1 0,0-1 0,0 1 0,0-1 0,-1 1 0,1 0 0,0-1 0,0 1 0,0-1 0,0 0 0,-34-17 66,22 10-63,0 1-1,0 0 0,-1 1 1,1 0-1,-17-4 1,-15-8-30,-64-41 51,64 34-39,41 22 28,-1 1 1,1-1-1,-1 0 0,1 0 1,0-1-1,-5-6 1,5 6-20,1 1 1,-1-1-1,0 1 1,-1-1 0,1 1-1,-1 0 1,1 1 0,-6-4-1,6 4 13,0 0 0,1 0 0,-1 0 0,1 0 0,0 0 0,-1 0 0,1 0 0,0-1 0,-2-3 0,2 3 0,-1-1-1,1 1 0,-1 0 1,0 0-1,0 1 1,0-1-1,-6-3 0,4 2 0,0 1-1,0 0 0,-1 1 0,1-1 1,-1 1-1,0 0 0,0 1 1,-10-3-1,16 4 26,3 0-634,-2 0 573,-1 0 1,1 1-1,0-1 1,-1 0-1,1 0 1,0 0-1,-1 0 1,1 0-1,0 1 1,-1-1-1,1 0 1,0 1-1,-1-1 1,1 0-1,-1 1 0,1-1 1,-1 1-1,1-1 1,-1 0-1,1 1 1,-1 0-1,0-1 1,1 1-1,-1-1 1,1 1-1,-1-1 1,0 1-1,0 0 1,1-1-1,-1 1 1,0 0-1,0-1 1,0 1-1,0 0 1,0-1-1,0 1 1,0 0-1,0-1 1,0 1-1,0 1 1,0 2-1066,0 10-3285,-5-7-534,-1-5 4122,-13 9-3043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8:0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319 2260,'0'0'204,"2"0"-34,-1 0-143,-1 0-1,1 0 0,-1 0 1,1 0-1,-1 0 1,1 0-1,-1 0 0,0 0 1,1 0-1,-1 0 1,1 0-1,-1 0 1,1 0-1,-1-1 0,0 1 1,1 0-1,-1 0 1,1-1-1,-1 1 0,0 0 1,1 0-1,-1-1 1,0 1-1,1 0 0,-1-1 1,0 1-1,0-1 1,1 1-1,-1 0 0,0-1 1,0 1-1,0-1 1,1 1-1,-1 0 0,0-1 1,0 1-1,0-1 1,0 1-1,0-1 0,2-6 0,10-6 1765,-10 5 999,-6 8-804,-6 8-573,8-7-1673,-1 2 527,0-3-70,-190 0 1037,192 0-1234,1 0 0,-1 0 0,1 0 0,-1 0-1,0 0 1,1 1 0,-1-1 0,0 0 0,1 0 0,-1 1 0,1-1 0,-1 0 0,1 1 0,-1-1 0,1 0 0,-1 1 0,1-1-1,-1 1 1,1-1 0,-1 1 0,1-1 0,0 1 0,-1 1 0,0-2 0,1 1 0,0 0-1,-1-1 1,1 1 0,-1 0 0,0-1-1,1 1 1,-1-1 0,1 1 0,-1 0 0,0-1-1,0 0 1,1 1 0,-1-1 0,0 1 0,0-1-1,1 0 1,-1 0 0,0 1 0,0-1-1,0 0 1,0 0 0,1 0 0,-2 0 0,-47 0-20,48 0 21,0 0 1,0 0-1,0 1 1,0-1 0,0 0-1,0 0 1,0 1-1,0-1 1,1 0 0,-1 1-1,0-1 1,0 1-1,0-1 1,-1 2 0,1-2-3,1 1 0,-1 0 1,0-1-1,0 1 0,0-1 1,0 1-1,0-1 0,-1 1 1,1-1-1,0 0 0,0 0 1,0 1-1,0-1 0,-2 0 1,-35 0-3,16 11-17,13-9 12,3 0 5,0-1 1,1 1-1,-1-1 1,1 2 0,-10 4-1,12-6 3,-1-1-1,1 1 1,0-1 0,-1 0-1,1 1 1,-1-1 0,1-1-1,-6 0 1,-3 0 73,11 1-72,0 0 0,0 0-1,1 0 1,-1 0 0,0 0-1,0 0 1,0 0 0,1 0 0,-1 0-1,0 1 1,0-1 0,1 0-1,-1 0 1,0 1 0,1-1 0,-1 0-1,0 1 1,1-1 0,-1 1-1,0-1 1,1 1 0,-1-1 0,1 1-1,-1-1 1,1 1 0,-1-1-1,1 1 1,-1 1 0,-2 2 4,3-4-5,-1 1 1,1-1-1,-1 0 0,1 1 1,-1-1-1,1 0 1,-1 0-1,1 1 1,-1-1-1,0 0 1,1 0-1,-1 0 1,1 0-1,-1 0 1,1 0-1,-1 1 1,0-1-1,1-1 1,-1 1-1,1 0 1,-1 0-1,0 0 1,0 0-2,0 0 1,1-1-1,-1 1 1,1 0-1,-1 0 1,0 0-1,1 0 1,-1 0-1,1 0 1,-1 1-1,0-1 1,1 0-1,-1 0 1,1 0-1,-1 0 1,1 1-1,-2-1 1,1 1 0,0 1 0,0-2 1,-1 1-1,1 0 1,-1 0-1,1 0 1,-1-1-1,1 1 1,-1 0-1,1-1 1,-1 0-1,0 1 1,1-1-1,-1 0 1,0 0-1,1 0 1,-1 0-1,0 0 1,-2-1-1,3 1 3,0 0-4,1 0-1,-1 0 1,0 0-1,0 0 1,1-1-1,-1 1 1,0 0-1,0 0 1,0 0-1,1 1 1,-1-1-1,0 0 1,0 0-1,1 0 1,-1 1-1,0-1 1,0 0-1,1 0 1,-1 1-1,0-1 1,1 1-1,-1-1 1,0 1-1,1-1 1,-1 1-1,1-1 1,-1 1-1,1 0 1,-1-1-1,1 1 0,-1 0 1,1-1-1,0 1 1,-1 0-1,1 0 1,-2 3 7,2-4-6,0 0-1,0 0 1,0 1-1,-1-1 0,1 0 1,0 0-1,0 1 1,-1-1-1,1 0 1,0 0-1,0 0 0,-1 0 1,1 1-1,0-1 1,0 0-1,-1 0 1,1 0-1,0 0 1,-1 0-1,1 0 0,0 0 1,-1 0-1,1 0 1,0 0-1,-1 0 1,1 0-1,0 0 0,0 0 1,-1 0-1,1 0 1,0 0-1,-1 0 1,1 0-1,-1-1 2,1 1-1,0 0 0,-1 0 1,1 0-1,0 0 0,-1 0 1,1 0-1,0 0 1,-1 0-1,1 0 0,0 0 1,-1 0-1,1 0 1,0 0-1,-1 0 0,1 0 1,0 0-1,0 1 0,-1-1 1,1 0-1,0 0 1,-1 0-1,1 0 0,0 1 1,0-1-1,-1 0 1,0 3 1,1-3-1,-1 1 0,1-1 0,0 1 0,0-1 0,0 0 1,0 1-1,-1-1 0,1 0 0,0 1 0,0-1 0,-1 0 0,1 1 0,0-1 1,0 0-1,-1 0 0,1 1 0,0-1 0,-1 0 0,1 0 0,-1 0 1,1 1-1,0-1 0,-1 0 0,1 0 0,0 0 0,-1 0 0,0 0 1,0 1-2,0-1 0,-1 1 0,1 0 1,0-1-1,-1 1 0,1 0 0,0 0 1,0 0-1,0 0 0,-2 2 0,-10 7-22,-14 3 14,1 0 0,-31 24 0,47-29 18,1 1-1,1 0 0,0 0 1,0 1-1,-12 20 1,-8 10-2,20-28 13,0 0 1,-11 24-1,13-25 36,0 1 0,0-1 1,-1 0-1,-10 11 0,0-3 21,0 1 1,1 0 0,2 1-1,-15 27 1,20-33 142,-15 22-1,-2 4-31,19-31-126,-1 0 0,1 0 1,-17 16-1,14-17 27,1 1 0,-15 22 1,-8 9-67,12-16-7,17-21 10,1 0 0,0 0 0,0-1 0,0 2 0,0-1 0,1 0 0,-1 0 0,1 0 0,-1 9 0,0-1 32,1-10-65,0 1 1,0-1 0,0 1-1,0-1 1,0 1-1,-1-1 1,1 0 0,-3 4-1,-5 7 9,7-8 26,0 0-1,1 1 1,0-1 0,0 1 0,0-1-1,1 1 1,-1 0 0,2-1 0,0 8-1,-1 5 316,0-18-339,0 1 0,0-1 0,0 0 0,0 1 0,0-1-1,0 1 1,0-1 0,-1 1 0,1-1 0,0 0 0,0 1 0,0-1 0,-1 1-1,1-1 1,0 0 0,0 1 0,-1-1 0,1 0 0,0 1 0,-1-1 0,1 0-1,0 1 1,-1-1 0,1 0 0,0 0 0,-1 0 0,1 1 0,-1-1 0,1 0-1,-1 0 1,0 0 0,1 0-3,-1 1 0,1-1 1,-1 0-1,1 0 0,-1 0 0,1 0 0,0 1 0,-1-1 0,1 0 0,-1 0 0,1 1 0,0-1 1,-1 0-1,1 1 0,0-1 0,-1 0 0,1 1 0,0-1 0,0 0 0,-1 1 0,1-1 0,0 1 1,0-1-1,0 1 0,-1-1 0,1 0 0,0 1 0,0-1 0,0 1 0,0-1 0,0 1 0,0 0 0,0 3 75,0 0 0,0 0 0,0 0 0,-1 0 0,0 1 0,0-1 0,0 0-1,0 0 1,-3 6 0,3-9-55,1 1-1,-1 0 1,1-1-1,0 1 1,0 0-1,-1-1 1,1 1-1,0 0 0,1 2 1,-2 13 140,-3 5 74,1 1 0,2-1-1,0 1 1,3 31 0,-1 0-12,-1 115-104,0-167-121,0 0-1,0 0 0,-1 0 1,1 0-1,-1 0 0,1-1 0,-1 1 1,0 0-1,1 0 0,-1 0 0,-2 2 1,2-2 8,0-1 1,0 1 0,0 0-1,0 0 1,0 0 0,1 0-1,-1 0 1,1 0 0,-1 0-1,1 0 1,0 3 0,0 222 1207,0-225-1214,0 0 0,0 0 0,0 0 1,1-1-1,-1 1 0,0 0 1,1 0-1,0 0 0,-1-1 1,1 1-1,0 0 0,0-1 0,0 1 1,0-1-1,2 2 0,-2-1 2,0-1 0,0 1-1,0-1 1,0 1-1,0-1 1,0 1 0,0 0-1,0-1 1,-1 1-1,1 0 1,-1 0 0,1-1-1,-1 1 1,0 0 0,0 2-1,1 5 6,1 1 0,0-1 1,0 0-1,1 0 0,0-1 0,7 15 0,-3-7 1,32 64 19,-27-61-36,-2 1 1,0 0-1,-2 1 0,0 0 1,-1 0-1,5 27 0,0 88 65,-6-59-41,-4-53-20,0 4 42,6 31-1,-6-50-52,1 0 1,0 0-1,0 0 0,1 0 0,0-1 1,0 0-1,7 11 0,1-1 52,-1 1 0,-1 0-1,0 1 1,10 33 0,-14-37-4,0 0 0,15 26 0,-17-35-1,1-1 0,-1 0 0,1 0 0,1 0 0,-1 0 0,1-1 0,0 0 0,8 6 1,18 7-32,-1-1 0,46 17 1,-40-19-22,54 31 0,-74-36 23,0-1 1,0-1-1,1 0 1,0-2 0,0 0-1,0-1 1,1 0-1,0-2 1,0 0 0,0-2-1,27 0 1,-6-1 52,-40 0-56,0 0 0,1 0 0,-1 0 0,1 0 0,-1 0 0,0 0 0,1 0 0,-1-1 0,0 1 0,1 0 0,-1 0 0,0 0 0,1 0 0,-1-1 0,0 1 0,1 0 0,-1-1 0,0 1 0,1 0 0,-1 0 0,0-1 0,0 1 0,0 0 0,1-1-1,-1 1 1,0-1 0,0 1 0,0-1 0,1 1 4,-1-1-1,0 1 1,0-1-1,0 1 1,1-1-1,-1 1 0,0-1 1,1 1-1,-1-1 1,0 1-1,1 0 1,-1-1-1,1 1 1,-1-1-1,0 1 0,1 0 1,-1 0-1,1-1 1,-1 1-1,1 0 1,-1 0-1,1 0 1,-1-1-1,1 1 0,-1 0 1,1 0-1,-1 0 1,1 0-1,0 0 1,56 0 4,-57 0-8,1 0-1,-1 0 1,1 0 0,-1 0-1,1 0 1,-1 0-1,1 0 1,-1 1 0,0-1-1,1 0 1,-1 0-1,1 0 1,-1 0 0,1 1-1,-1-1 1,0 0-1,1 1 1,-1-1 0,1 0-1,-1 1 1,0-1-1,0 0 1,1 1 0,-1-1-1,0 1 1,1-1-1,-1 0 1,0 1 0,0-1-1,0 1 1,1 0-1,-1 0 0,0-1-1,0 1 1,0-1 0,0 0-1,1 1 1,-1-1-1,0 1 1,0-1-1,1 1 1,-1-1-1,0 0 1,0 1-1,1-1 1,-1 1 0,1-1-1,-1 0 1,0 0-1,1 1 1,-1-1-1,1 0 1,-1 0-1,1 1 1,-1-1 0,1 0-1,-1 0 1,0 0-1,1 0 1,-1 0-1,1 0 1,-1 0-1,2 0 1,2 1 3,1-1 0,-1 1 0,0 0 0,0 0 1,0 0-1,1 0 0,-1 1 0,0 0 0,4 2 0,12 5 12,69 31-12,-61-31 31,1-1 0,0-1 0,29 3 0,89 2-80,-14-2 102,-88-3 113,-1 1 0,51 18-1,81 38-107,-140-52-9,43 9-1,34 12-14,-93-26-11,1-1 0,0-1 0,0-1 0,40 2 0,89-5-13,-72-2-27,145 1 315,-221 0-293,0-1 1,0 1 0,0 0 0,0-1-1,0 1 1,0-1 0,0 1 0,0-1-1,0 0 1,0 0 0,0 0 0,0 0-1,2-2 1,-2 2 0,0-1 0,-1 1 1,1 0-1,0 0 0,0 0 0,0 0 1,0 1-1,0-1 0,0 0 0,0 1 0,0 0 1,0-1-1,4 1 0,-2 0-1,1-1-1,-1 0 1,1 0 0,-1 0-1,0 0 1,1-1 0,-1 1-1,6-4 1,6-2 9,-2 1-11,-1 0 1,0 0-1,12-9 0,31-21 21,-35 23-8,0-1 1,23-21-1,130-137-61,-6-3 122,-142 143-94,-2-1 1,-2-1 0,36-71-1,98-325 85,-82 204-37,-51 153-70,17-108-1,-8 30 81,-7 40 1,19-71 60,0 19-173,-23 93 151,-4 0-1,10-84 1,-20 11 144,-1 5-30,4-219-68,-11 253 7,1 99-115,0-1 1,-1 0 0,1 1-1,-1-1 1,0 1 0,-1 0-1,1-1 1,-1 1 0,-4-9-1,1-21 285,2 25-226,1 3-51,0 1 0,0 0 1,-1 0-1,1 0 0,-1 0 0,-1 0 0,1 1 0,-7-9 1,-14-11 165,20 20-161,0 1 1,0-1-1,0 1 0,-1 0 1,0 0-1,1 1 0,-10-6 0,-6 0-19,0 1 1,0 1-1,-1 1 0,0 0 0,-35-4 0,-109 3-17,136 7-6,16 1 4,-1-1 1,1 0-1,-26-4 0,20-1-3,8 2-8,-1 0 1,1 1-1,-23-1 1,-41-3-29,2 0 28,38 4-7,-47-8 1,14 1-57,-62 0 149,-34-3-93,112 8-3,52 4 27,-1 1 0,1-1 0,0 0-1,-1 0 1,1 0 0,0 0 0,-1 0 0,1 0 0,0 1-1,-1-1 1,1 0 0,0 0 0,0 0 0,-1 1 0,1-1 0,0 0-1,-1 0 1,1 1 0,0-1 0,0 0 0,0 1 0,0-1 0,-1 0-1,1 1 1,0-1 0,0 0 0,0 1 0,0-1 0,0 0 0,0 1-1,0-1 1,0 0 0,0 1 0,0 0 0,0-1-1,0 0 0,0 1 0,0-1 0,0 1 0,0-1 0,-1 1 0,1-1 0,0 0 0,0 1 0,0-1 0,0 1 1,0-1-1,-1 0 0,1 1 0,0-1 0,0 0 0,-1 1 0,1-1 0,0 0 0,0 1 0,-1-1 0,1 0 0,0 0 0,-1 1 0,1-1 0,-1 0 0,1 0 0,0 0 1,-1 1-1,1-1 0,0 0 0,-1 0 0,1 0 0,-1 0 0,0 0 0,1 0 1,-1 0 1,1 0-1,-1 0 0,1 0 1,-1 0-1,1 0 0,-1 1 1,0-1-1,1 0 0,-1 0 1,1 0-1,0 1 1,-1-1-1,1 0 0,-1 1 1,1-1-1,-1 0 0,1 1 1,0-1-1,-1 1 0,1-1 1,0 0-1,-1 1 0,1 0 1,-1-1-2,1 1 1,0-1-1,-1 1 0,1-1 1,0 1-1,-1-1 1,1 1-1,-1-1 0,1 0 1,-1 1-1,1-1 1,-1 0-1,1 1 0,-1-1 1,1 0-1,-1 0 1,1 1-1,-1-1 1,1 0-1,-1 0 0,1 0 1,-1 0-1,0 0 1,0 0-1,-3 1 1,-1 0 1,1-1-1,0 2 1,0-1-1,0 0 1,-6 4-1,-11 4 9,-12-2-65,-1-1 0,-58 4 0,-70-8-132,95-3 170,62 1 18,0-1-1,0 0 1,0 0 0,0 0 0,-7-3 0,7 3-11,0-1-1,1 1 1,-1 0-1,0 0 1,-8 0-1,-238 1-71,245 0 83,0 0 1,0 1 0,0 0-1,-10 4 1,11-4-3,-1 1 0,0-1 0,0 0-1,-10 1 1,-153-2-27,168 0 27,0 0 0,0 0 1,0-1-1,0 1 1,0 0-1,0 0 1,0 0-1,0-1 1,0 1-1,0-1 0,0 1 1,1-1-1,-1 1 1,0-1-1,0 1 1,-1-2-1,1 1 0,0 0-1,1 1 1,-1-1-1,0 0 1,0 1-1,0-1 1,0 1-1,0 0 1,0-1-1,0 1 1,0-1-1,0 1 1,0 0-1,0 0 1,0 0 0,0 0-1,-1 0 1,-3-1 9,3 1-8,0 0-1,0-1 0,0 1 0,-1 0 0,1 0 1,0 0-1,0 0 0,0 1 0,0-1 1,0 0-1,0 1 0,0 0 0,-3 1 1,4 1-1,1-3 0,0 1 1,0-1 0,0 1 0,0 0 0,0-1-1,0 1 1,0-1 0,-1 1 0,1 0-1,0-1 1,0 1 0,-1-1 0,1 1-1,0-1 1,-1 1 0,1-1 0,0 1 0,-1-1-1,1 1 1,-1-1 0,1 1 0,-1-1-1,1 0 1,-1 1 0,1-1 0,-1 0-1,0 1 1,0-1-2,-1 1 0,1 0-1,0 0 1,-1 0 0,1 0-1,0 0 1,0 0 0,0 0 0,0 0-1,0 0 1,0 0 0,0 0-1,0 1 1,0-1 0,1 0-1,-2 3 1,-7 9-19,-43 37 88,21-31-122,25-15 46,0-1-1,1 1 1,-1-1 0,0 2 0,1-1 0,0 0-1,-9 11 1,12-12 4,0-1-1,0 0 1,-1 1-1,1-1 1,-1 0 0,0 0-1,0-1 1,1 1-1,-1 0 1,0-1-1,0 0 1,-1 0 0,1 0-1,0 0 1,0 0-1,-6 0 1,-6 1-6,-1-1 0,-19-2 1,16 1 46,8 0-64,9 1 9,-1-1 1,0 0 0,1 0 0,-1 0-1,0 0 1,1 0 0,-1 0 0,0-1 0,1 1-1,-1-1 1,-2-1 0,-1-3-70,5 4 64,-1 0 1,1 0 0,0 0 0,0 0-1,0 1 1,0-1 0,-1 0-1,1 1 1,0-1 0,-1 1 0,1-1-1,0 1 1,-1 0 0,1 0-1,0-1 1,-3 1 0,1 0-71,0-1 0,0 0 1,0 1-1,0-1 0,0-1 1,0 1-1,0 0 1,1-1-1,-1 0 0,0 1 1,-2-4-1,-12-5-790,0-2-1701,7-4-4655,3 5 1315,4 6 3010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35 1960,'0'0'183,"0"0"-1,0-1 1,0 1 0,0 0-1,0-1 1,0 1 0,0-1-1,0 1 1,0 0 0,0-1-1,0 1 1,1 0 0,-1 0-1,0-1 1,0 1 0,0 0-1,1-1 1,-1 1-1,0 0 1,0 0 0,1-1-1,-1 1 1,0 0 0,0 0-1,1 0 1,-1 0 0,0-1-1,1 1 1,14 0-648,-12 0 970,1 0 773,-4-4-930,0-14-51,0 14 1255,-41 4-382,40 0-1045,-3 0-128,-12 0 3,16 0 0,0 0 0,0 0 1,0 0-1,0 0 0,-1 0 0,1 0 1,0 0-1,0 0 0,0 0 0,0 0 1,0 0-1,-1 0 0,1 0 0,0 0 1,0 0-1,0 0 0,0 0 0,0 0 1,0 0-1,-1 0 0,1 0 0,0 0 1,0 0-1,0 0 0,0 0 0,0 0 1,0 0-1,0 1 0,-1-1 1,1 0-1,0 0 0,0 0 0,0 0 1,0 0-1,0 0 0,0 0 0,0 1 1,0-1-1,0 0 0,0 0 0,0 0 1,0 0-1,0 0 0,0 0 0,0 1 1,0-1-1,0 0 0,0 0 0,0 0 1,0 0-1,0 0 0,0 1 0,0-1 1,0 0-1,0 0 0,0 0 0,0 1 0,0 0 0,1 0 0,-1-1 0,0 1-1,0 0 1,0 0 0,-1 0 0,1-1-1,0 1 1,0 0 0,0 0 0,-1-1 0,1 1-1,0 0 1,-1 0 0,1-1 0,0 1-1,-1 0 1,1-1 0,-1 1 0,1-1 0,-1 1-1,1 0 1,-1-1 0,0 1 0,1-1-1,-1 0 1,0 1 0,1-1 0,-1 1 0,0-1-1,1 0 1,-1 0 0,0 1 0,0-1-1,0 0 1,1 0 0,-1 0 0,0 0 0,0 0-1,-1 0 1,-5 4 9,2 0-5,0 0-1,0 0 0,0 0 0,0-1 0,-11 6 0,9-5 8,0-1 0,0 1 0,0 1-1,1-1 1,-1 1 0,1 0 0,0 1 0,-7 8-1,8-8-6,0-1 0,-1 0-1,1 1 1,-1-2 0,0 1 0,-1-1-1,1 0 1,-1 0 0,0 0-1,-11 3 1,5-2 81,0 0-1,0 0 1,0 1-1,1 1 1,0 0-1,0 1 1,1 0-1,0 1 1,0 0-1,-15 18 1,-35 58 1314,48-67-1361,1-1-1,0 2 1,1 0-1,2 0 1,0 1-1,-10 32 1,4-27-25,13-23-16,1 0 1,-1 0 0,1 0 0,-1 1 0,1-1 0,0 0 0,0 1 0,0-1 0,0 1 0,0-1 0,0 5 0,-17 17 122,15-23-114,0-1 1,0 1-1,0-1 1,0 0-1,0 0 1,1 0 0,-1 0-1,-5-1 1,-8 0 26,15 1-312,0 0 361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2700,'-12'-1'3397,"19"1"-277,17 5-1835,-21 3-1234,-3-7-46,0-1-1,0 1 1,0-1-1,1 1 1,-1-1-1,0 1 0,0-1 1,0 0-1,0 1 1,0-1-1,1 1 1,-1-1-1,0 1 1,0-1-1,1 0 1,-1 1-1,0-1 0,1 0 1,-1 1-1,0-1 1,1 0-1,-1 1 1,1-1-1,-1 0 1,1 0-1,-1 1 1,0-1-1,1 0 0,-1 0 1,1 0-1,-1 0 1,1 1-1,-1-1 1,1 0-1,0 0 1,4 3 129,18 21 320,51 42 1,-50-46-271,0 0 0,-1 2 0,-1 0 1,28 39-1,-28-30 124,-14-20-237,0-1-1,-1 1 1,0 1-1,-1-1 0,0 1 1,-1 0-1,0 0 1,3 15-1,10 26 36,-11-33-127,-5-12 28,-1-1 0,0 0 0,-1 0 0,0 1 0,0-1 1,-2 12-1,1 8 23,1 96-38,0-123 8,0 1 0,0-1-1,0 0 1,0 1 0,-1-1 0,1 0-1,0 1 1,0-1 0,0 0 0,0 0-1,0 1 1,-1-1 0,1 0 0,0 1-1,0-1 1,0 0 0,-1 0-1,1 1 1,0-1 0,0 0 0,-1 0-1,1 0 1,0 1 0,-1-1 0,1 0-1,0 0 1,0 0 0,-1 0 0,1 0-1,0 1 1,-1-1 0,1 0-1,0 0 1,-1 0 0,0 0 0,1 0 0,0 0 0,-1 0 0,1 0 0,0 0 0,-1 0 0,1 0 1,0 0-1,-1 0 0,1 0 0,0 1 0,0-1 0,-1 0 0,1 0 0,0 0 0,0 0 0,-1 1 0,1-1 0,0 0 0,0 0 1,-1 1-1,1-1 0,0 0 0,0 0 0,0 1 0,0-1 0,0 0 0,-1 1 0,1-1 0,0 0 0,0 0 0,0 1 0,0-1 1,0 1-1,-10 20-8,10 60 79,0-81-61,0 16 775,1-9-2380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36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3 6521,'-18'0'-1008,"-31"0"8438,75 0-5678,-13-1-1488,-1 0-117,0 0 0,-1 1 0,1 1 0,0 0 0,19 3 0,-19 2-43,-10-4-69,1-1 1,0 1-1,0-1 0,1 0 1,-1 0-1,0 0 0,0 0 0,0 0 1,1-1-1,3 0 0,12 2 236,0 0-1,0 1 1,34 10-1,18 4 113,28-7 83,170-4 0,-175-7-261,-77 0-184,-1-1-1,32-6 1,-31 4-22,0 1-1,32-1 1,82 4-192,34 0-205,-111 0-4190,1 0-3954,-55-35 4430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37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56 3120,'-58'2'3822,"33"0"995,25-25-2543,0 23-2245,0-1 0,0 0 0,0 1-1,1-1 1,-1 0 0,0 1 0,1-1-1,-1 0 1,0 1 0,1-1 0,-1 1-1,1-1 1,-1 1 0,1-1 0,-1 1-1,1-1 1,0 1 0,-1-1 0,1 1-1,-1 0 1,1-1 0,0 1 0,-1 0-1,1-1 1,0 1 0,-1 0 0,1 0-1,0 0 1,0 0 0,-1 0 0,1 0 0,0 0-1,-1 0 1,1 0 0,0 0 0,0 0-1,0 1 1,0-1 3,-1-1 1,0 1-1,1 0 1,-1 0-1,0 0 1,1-1-1,-1 1 0,0 0 1,1 0-1,-1-1 1,0 1-1,1 0 1,-1 0-1,0-1 0,0 1 1,1 0-1,-1-1 1,0 1-1,0 0 1,0-1-1,0 1 0,0-1 1,1 1-1,-1 0 1,0-1-1,1-2 120,4 1 116,0 0 1,0 0-1,0 0 1,0 1-1,0-1 1,1 1-1,-1 1 1,10-1-1,57 2 900,-27 1-551,-40-2-583,-1 0 0,1 1 0,-1 0 0,0 0 0,1 0 0,-1 0 0,0 1 0,7 3 0,-7-3 0,0 0 0,1 0-1,-1-1 1,1 1-1,0-1 1,-1 0-1,1 0 1,8 0 0,17-2 153,-13 0-57,0 1 0,0 1 0,21 3 1,-14 2-31,-13-3-53,0-1 0,0 0-1,22 1 1,36 0-18,111 21 0,-95-11-10,2 0-373,94 11 154,-60-17-7553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40.7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15 11309,'-4'-2'48,"1"0"1,-1 1-1,0-1 1,0 1-1,0 0 0,1 0 1,-1 0-1,-5 0 0,6 0 12,2 1 1,0 0-1,1 0 1,-1-1-1,1 1 1,-1 0-1,0 0 1,1 0-1,-1 0 1,0 0-1,1 0 1,-1 0-1,1 0 1,-1 0-1,0 0 1,1 0-1,-1 1 1,1-1-1,-1 0 1,0 0-1,1 1 1,-1-1-1,1 0 1,-1 0-1,1 1 1,-1-1-1,1 1 1,-1-1-1,1 1 1,-1-1-1,1 0 1,0 1-1,-1 0 1,1-1-1,0 1 1,-1-1-1,1 1 1,0-1-1,0 1 1,-1 0-1,1-1 1,0 1-1,0-1 1,0 1-1,0 0 1,0-1-1,0 1 1,0 0-1,0-1 1,0 1-1,0-1 1,0 1-1,0 0 1,1-1-1,-1 2 1,1 2-310,-1-3 274,0-1 1,-1 0-1,1 1 0,1-1 0,-1 0 0,0 1 0,0-1 0,0 0 0,0 1 0,0-1 0,0 0 1,0 1-1,0-1 0,1 0 0,-1 1 0,0-1 0,0 0 0,0 1 0,1-1 0,-1 0 0,0 0 1,0 1-1,1-1 0,-1 0 0,0 0 0,0 1 0,1-1 0,-1 0 0,0 0 0,1 0 0,-1 0 1,0 0-1,2 1 0,40 25 1410,63 28-45,-90-45-1265,0-1 0,1-1-1,0 0 1,0-1 0,18 5-1,88 15 203,-75-17-190,537 73 482,-467-80-649,-74-3 90,-41 1-60,0 0-1,-1 0 0,1 0 1,0-1-1,0 1 0,-1 0 1,1-1-1,-1 0 0,1 1 1,0-1-1,-1 0 0,1 0 1,-1 0-1,0 0 1,1 0-1,-1 0 0,2-2 1,-2 2 0,0 0 0,0 0 0,1 0 0,-1 0 1,1 0-1,-1 0 0,0 0 0,1 0 0,-1 1 1,1-1-1,0 0 0,-1 1 0,1 0 0,-1-1 1,1 1-1,0 0 0,1 0 0,0 0 0,0 0 1,0 0-1,0-1 0,0 1 0,0 0 0,-1-1 0,1 0 0,0 0 1,0 1-1,-1-2 0,1 1 0,0 0 0,-1 0 0,3-3 0,3-1-5,12 1-21,-5 3 25,-1-5 5,-10 4-3,0 0-1,1 0 1,-1 1-1,1-1 1,-1 1-1,1 0 1,0 0-1,7 0 1,-12 0 20,0-2-7,0 2-25,-12 2 7,11-1 3,-1 0 1,1 0-1,0 0 0,0 0 0,-1 0 0,1 0 0,0 1 0,0-1 0,-1 1 0,1-1 0,0 1 0,0-1 0,0 1 0,-2 0 0,2 1 0,1-1-1,-1 1 0,0 0 0,0-1 0,1 1 0,-1 0 0,1-1 0,0 1 0,-1 0 0,1-1 1,0 1-1,0 0 0,0 0 0,1 2 0,-1-3 6,0-1 1,0 1-1,0 0 1,0-1-1,0 1 0,0 0 1,0-1-1,0 1 1,-1 0-1,1 0 0,0-1 1,0 1-1,0-1 1,-1 1-1,1 0 1,0-1-1,-1 1 0,1-1 1,-1 1-1,1 0 1,-1 0-1,-16 1 92,12-2-106,-7 0 4,9 0-26,-10 0 59,12 0-25,0 0 0,0 0 1,0 0-1,0 0 0,0 0 1,1 0-1,-1 0 0,0 1 0,0-1 1,0 0-1,1 1 0,-1-1 0,0 0 1,0 1-1,1-1 0,-1 1 1,0-1-1,1 1 0,-1 0 0,1-1 1,-1 1-1,0-1 0,1 1 0,-1 0 1,1 0-1,0-1 0,-1 1 1,1 0-1,-1 1 0,-2 4 14,-6-2-7,1 0 13,-48 85 512,3 3-1,5 2 0,3 2 1,5 1-1,5 3 0,3 1 1,5 1-1,4 1 0,5 1 0,5 1 1,0 128-1,13 473-1868,0-704 1271,-1 0-1,1 0 1,0 0 0,0 0 0,-1 0 0,1 0 0,-1-1-1,0 1 1,1 0 0,-1 0 0,0 0 0,0-1 0,-2 4-1,1-3-404,-9 8-1880,8-9 1879,1 1 0,-4 1 0,-46 8-10174,14-56 3131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56.7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28 2564,'-3'0'8765,"5"-4"-8706,8-13-8,-8 16-26,0 0 1,0 0-1,0 0 1,1 1-1,-1-1 0,0 0 1,1 1-1,-1 0 1,0 0-1,1 0 0,-1 0 1,0 0-1,1 0 1,-1 0-1,3 1 0,0 0 8,108-1 1784,-112 0-1812,0 1 1,0-1-1,1 1 0,-1 0 0,0 0 0,0-1 0,0 1 0,0 0 1,-1 0-1,1 0 0,0 0 0,0 0 0,0 0 0,-1 0 0,1 1 0,0-1 1,-1 0-1,1 0 0,-1 0 0,0 1 0,1-1 0,-1 3 0,2 0 19,15 23 124,-12-20-79,-1 1 0,1-1 0,-1 1 0,5 14 0,1 9 550,-2-1-1,-2 1 1,0 1 0,-3-1 0,1 57-1,-4-87-594,0 1-1,0-1 0,0 1 1,-1-1-1,1 0 0,-1 1 1,1-1-1,-1 1 0,1-1 1,-1 0-1,0 0 0,1 1 1,-1-1-1,0 0 0,0 0 1,0 0-1,0 0 0,0 0 1,0 0-1,-1 0 0,1 0 1,0 0-1,0 0 0,-1-1 1,-1 2-1,-7 4 114,-24 28 382,24-26-454,-1 0 1,0-1-1,0-1 0,0 1 1,-1-2-1,0 0 0,0 0 1,-21 5-1,2-3 14,0 0 0,-49 2 1,-66-7 590,145-2-659,-1 0 1,0 0 0,0 0 0,1-1 0,-1 1 0,0-1 0,1 1-1,-1-1 1,0 0 0,1 1 0,-1-1 0,1 0 0,-1 0 0,1 0-1,0 0 1,-1 0 0,-1-2 0,2 2 3,0-1 0,0 1 0,0 0 0,-1 0 0,1 0 0,0 0-1,-1 1 1,1-1 0,-1 0 0,1 1 0,-1-1 0,1 1 0,-1-1 0,1 1 0,-1-1 0,0 1 0,-1 0 0,1 0-6,1-1 0,-1 1 0,1-1 1,0 1-1,-1-1 0,1 0 0,0 0 1,-1 1-1,1-1 0,0 0 0,0 0 1,0 0-1,0 0 0,0 0 0,0-1 1,0 1-1,0 0 0,0 0 0,1-1 1,-1 1-1,0 0 0,1-1 0,-1 1 1,1-1-1,-1 1 0,1-1 0,0-2 1,-2-4 3,0-1 0,1 0 0,-1-16 1,1 5-30,0 15 16,1 0 0,-1 0 0,1 0 1,0 0-1,0 0 0,1 0 0,0 0 0,-1 0 1,1 0-1,1 0 0,2-7 0,20-12-22,-13 1-11,-5 15 26,0 0 0,1 1 0,0-1 0,0 2 0,0-1 0,1 1 0,9-6 0,18-8 47,42-16 0,-61 30-36,1 0 0,-1 2 1,1 0-1,0 1 0,19-2 0,112 3-83,-146 2 79,-1 0-1,1 1 1,0-1 0,-1 0 0,1 0-1,-1 1 1,1-1 0,0 1 0,-1-1-1,1 1 1,-1 0 0,0 0 0,1-1-1,-1 1 1,1 0 0,-1 0 0,0 1-1,0-1 1,0 0 0,2 2-1,-2-2 2,0 0-1,0 1 0,0-1 0,0 0 0,0 0 0,1 0 0,-1 0 0,0 0 0,0-1 0,1 1 0,-1 0 0,1 0 0,-1-1 0,1 1 1,-1-1-1,1 0 0,-1 1 0,1-1 0,-1 0 0,3 0 0,-3 0 1,1 0 0,-1 1-1,0-1 1,1 0 0,-1 1 0,0-1 0,0 0-1,0 1 1,1 0 0,-1-1 0,0 1-1,0 0 1,0-1 0,0 1 0,0 0 0,0 0-1,0 0 1,0 0 0,-1 0 0,1 0 0,0 0-1,0 0 1,-1 0 0,1 0 0,-1 1 0,1 0-1,3 6 4,0-3 6,-2 0 1,1 0-1,0 1 0,-1 0 0,0-1 0,-1 1 1,1 0-1,-1 0 0,0 0 0,0 0 0,-1 0 0,0 0 1,-1 11-1,1-9 45,0-6-42,0 0 0,-1 0-1,1 0 1,0 0 0,-1 0 0,1-1 0,-1 1 0,0 0 0,0 0 0,0-1 0,1 1 0,-1-1 0,-1 1 0,1-1 0,0 1 0,-2 1-1,-29 21 118,3-3 34,9-5 10,-2 0 0,0-1 0,-1-2 0,0 0 0,-1-1 1,-1-2-1,0 0 0,0-2 0,-41 9 0,6-6 976,-1-3 1,-123 2 0,130-10-368,53 0-765,0 0 0,0 0 0,-1 0 0,1 0 0,0-1 0,0 1 1,0 0-1,0 0 0,0-1 0,0 1 0,0-1 0,0 1 0,1-1 0,-1 1 0,0-1 0,0 1 0,0-1 0,0 0 1,1 0-1,-1 1 0,0-1 0,1 0 0,-1 0 0,0 0 0,1 0 0,-1 0 0,0-1 0,1 1-4,0 0 0,0 0 0,-1 1 0,1-1 0,-1 0 0,1 1 0,0-1-1,-1 1 1,1-1 0,-1 0 0,1 1 0,-1-1 0,0 1 0,1-1 0,-1 1 0,1 0-1,-1-1 1,0 1 0,1-1 0,-1 1 0,0 0 0,0 0 0,1 0 0,-1-1 0,0 1-1,-1 0 1,1-1-6,0 0-1,1 0 1,-1 0-1,0 0 1,1-1-1,-1 1 1,0 0-1,1 0 1,0 0-1,-1-1 1,1 1-1,0 0 1,0-1-1,0 1 0,-1 0 1,1 0-1,1-1 1,-1-1-1,-1-10-18,0 11 8,1 0 1,-1-1-1,1 1 0,0 0 1,0 0-1,0 0 0,0 0 1,0 0-1,1 0 1,-1 0-1,0 0 0,1 0 1,0 0-1,-1 0 0,1 0 1,0 0-1,0 0 1,2-2-1,20-16-12,-14 10 8,-6 5 2,1 0 1,0 1 0,1 0-1,-1 0 1,1 0 0,6-4-1,42-28-135,69-36 0,-101 62 110,1 1 0,0 1-1,0 0 1,0 2 0,1 0 0,40-3-1,38 7-163,-62 2 90,-36 0 95,1 1 1,-1-1-1,0 0 1,0 1-1,1 0 1,-1 0-1,0 0 1,0 0 0,0 0-1,0 1 1,0-1-1,0 1 1,2 2-1,10 5-17,13 1-4,-5 9 11,-15-14 9,-5-4 9,-1 1-1,0-1 1,0 0-1,0 1 1,0-1-1,0 1 1,0 0-1,0 0 1,-1 0 0,1 0-1,-1 0 1,1 0-1,-1 0 1,0 0-1,2 3 1,1 5 3,0 0 0,0 0 0,0 0 0,-1 0 0,-1 1 0,0-1-1,0 1 1,-1-1 0,-1 22 0,0-30 1,0 0-1,0 0 1,-1 1-1,1-1 1,-1 0-1,1 0 0,-1 0 1,0 0-1,0 0 1,0 0-1,0 0 1,0 0-1,0-1 1,0 1-1,-1 0 1,1-1-1,-1 1 1,1-1-1,-1 1 0,0-1 1,0 0-1,-2 2 1,-10 9 16,-3 16 15,-2-15-16,-1-1 1,0 0-1,-29 12 1,19-9 12,-6 2 77,-1-2 0,0-1 0,-2-2 0,1-1 0,-42 5 0,6-7 796,-133 1 0,205-10-891,1 0 0,0 0 0,-1-1 0,1 1 0,0 0 0,-1-1 0,1 0 0,0 1 0,0-1 0,-1 0 0,1 1 0,0-1-1,0 0 1,0 0 0,0 0 0,0 0 0,0 0 0,0 0 0,0 0 0,1 0 0,-1-1 0,0 1 0,1 0 0,-1 0 0,0-1 0,1 1 0,0 0 0,-1-1 0,1 1 0,0-3 0,-4-43 71,4 42-94,0 4 8,0-1 1,0 0 0,0 1 0,1-1 0,-1 0 0,0 0-1,1 1 1,-1-1 0,1 0 0,0 1 0,0-1 0,-1 1 0,1-1-1,0 1 1,0 0 0,0-1 0,1 1 0,-1 0 0,0-1-1,0 1 1,4-2 0,5-7-5,5-15-20,8 6-63,42-25 0,-38 26 16,14-10-7,2 3 1,71-32-1,-91 47 48,1 2 0,0 1 0,0 1 0,0 0 0,1 2 0,0 1 0,26 1 0,9 2-175,-60-1 205,1 1-1,0 1 1,0-1 0,0 0-1,-1 0 1,1 0-1,0 0 1,0 0-1,-1 1 1,1-1-1,0 0 1,-1 1-1,1-1 1,0 1-1,-1-1 1,1 1-1,0-1 1,-1 1-1,1-1 1,-1 1 0,1-1-1,-1 1 1,1 0-1,-1-1 1,1 1-1,-1 0 1,0-1-1,1 1 1,-1 0-1,0 0 1,0-1-1,0 1 1,1 1-1,-1-1 2,0 0 0,0-1 0,0 1 0,0-1-1,0 1 1,0 0 0,1-1 0,-1 1 0,0-1-1,0 1 1,1-1 0,-1 1 0,0 0-1,1-1 1,-1 0 0,1 1 0,-1-1 0,1 1-1,-1-1 1,1 1 0,-1-1 0,1 0 0,-1 1-1,1-1 1,-1 0 0,1 0 0,-1 1-1,1-1 1,0 0 0,-1 0 0,1 0 0,1 0-1,-2 0 2,0 0 0,0 0 0,1 0 0,-1 0 0,0 0 0,0 0 0,0 1 0,1-1 0,-1 0 0,0 0 0,0 0 0,1 0-1,-1 0 1,0 0 0,0 0 0,0 0 0,1 1 0,-1-1 0,0 0 0,0 0 0,0 0 0,0 1 0,1-1 0,-1 0 0,0 0 0,0 0-1,0 1 1,0-1 0,0 0 0,0 0 0,0 0 0,0 1 0,0-1 0,0 0 0,1 0 0,-1 1 0,2 14 0,1 1 1,-2-1-1,0 26 1,-1-40 0,0 1 0,-1-1 1,1 0-1,0 1 0,-1-1 1,1 1-1,0-1 0,-1 0 1,0 1-1,1-1 0,-1 0 1,0 0-1,0 0 0,0 1 1,1-1-1,-1 0 0,0 0 1,-1 0-1,1 0 0,0-1 1,0 1-1,0 0 0,-2 0 1,-7 7 8,3 0 1,4-4-2,-1 1 0,0-1-1,0 0 1,-1-1 0,1 1 0,-9 4 0,9-5 2,-120 70 377,103-63-156,-1 0 0,0-2 1,-46 12-1,31-13 67,-1-2 0,0-2 1,-38-1-1,76-2-299,0 0 0,0 0 0,0 0 0,0 0 0,0 0 0,0 0 0,0 0 0,0 0 0,0 0 0,-1 0 0,1 0 0,0 0 0,0 0 0,0 0 0,0 0 0,0 0 0,0 0 0,0-1 0,0 1 0,0 0 0,0 0 0,0 0 0,0 0 0,0 0 0,-1 0 0,1 0 0,0 0 0,0 0 0,0 0 0,0 0 0,0 0 0,0 0 0,0 0 0,0 1 0,0-1 0,0 0 0,0 0 0,0 0 0,0 0 0,0 0 0,-1 0 0,1 0 0,0 0 0,0 0 0,0 0 0,0 0 0,0 0 0,0 0 0,0 0 0,0 0 0,0 0 0,0 0 0,0 0 0,0 1 0,0-1 0,0 0 0,0 0 0,0 0 0,0 0 0,0 0 0,0 0 0,0 0 0,0 0 0,0 0 0,0 0 0,0 0 0,0 0 0,0 0 0,0 1 0,-2-36 0,2 26 0,0 0 0,0 0 0,1 0 0,3-14 0,-4 22 0,1 0 0,-1 0 0,0 0 0,1 1 0,-1-1 0,1 0 0,-1 0 0,1 0 0,0 0 0,-1 1 0,1-1 0,0 0 0,0 1 0,-1-1 0,1 0 0,0 1 0,0-1 0,0 1 0,1-1 0,11-8 0,3-9 0,12-7 0,26-12-7,-12 7-1526,88-45 1,-77 52-1481,-15 13-2423,-30 7 3547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9:4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194 135 3168,'0'0'3489,"0"-4"-2631,0-20 2565,0 22-2779,0 2-544,0-1 1,-1 1-1,1-1 0,0 1 0,0-1 0,0 0 0,0 1 0,0-1 0,0 1 0,0-1 0,0 1 1,0-1-1,0 1 0,0-1 0,0 1 0,0-1 0,0 1 0,1-1 0,-1 1 0,0-1 0,0 1 1,1-1-1,-1 1 0,0-1 0,1 1 0,-1-1 0,0 1 0,1 0 0,0-1 0,0 1-99,-1 0-1,1 0 0,-1 0 1,1 0-1,0 0 0,-1 0 1,1 0-1,-1 0 0,1 0 1,0 0-1,-1 0 0,1 0 1,-1-1-1,1 1 0,-1 0 1,1 0-1,0-1 0,-1 1 1,1 0-1,-1 0 0,1-1 1,-1 1-1,1-1 0,-1 1 1,0-1-1,1 1 0,-1 0 1,1-1-1,-1 1 0,0-1 1,0 0-1,1 1 0,-1-1 1,0 1-1,0-1 1,0 1-1,1-1 0,-1 0 1,0 1-1,0-1 0,0 1 1,0-1-1,0-1 0,2-8 20,14 8-14,-1-20-33,-12 20 24,-1 0 0,1 0 0,0 0 1,1 0-1,-1 1 0,0-1 0,6-1 0,-3 1-10,7-3 7,0 2 1,1-1-1,-1 2 1,1-1-1,0 2 0,0 0 1,27 2-1,-18-1 16,-23 0-11,1 0 0,-1 0 0,1 0 0,-1 1 0,1-1 0,-1 0 0,1 0 0,-1 0 0,1 0 0,-1 1 0,1-1 0,-1 0 0,1 1 0,-1-1 0,1 0 0,-1 1 0,0-1 0,1 0 0,-1 1 0,0-1 0,1 1 0,-1-1 0,0 1 0,0-1 0,1 1 0,-1-1 0,0 1 0,0 0 1,0 0-1,1 0 0,-1-1 0,0 1 1,1 0-1,-1-1 0,0 1 0,1-1 1,-1 1-1,0 0 0,1-1 1,-1 1-1,1-1 0,-1 1 0,1-1 1,-1 1-1,1-1 0,0 0 1,-1 1-1,1-1 0,0 0 0,-1 1 1,1-1-1,0 0 0,-1 0 1,1 0-1,0 1 0,-1-1 0,1 0 1,1 0-1,0 1 4,0 0-1,-1 0 1,1 0-1,0 0 1,-1 0 0,0 1-1,1-1 1,-1 1-1,0-1 1,1 1 0,-1-1-1,0 1 1,1 1 0,5 7 21,1-2-24,1 1 0,-2 0 0,1 1-1,-1 0 1,-1 0 0,0 0 0,0 1 0,-1 0-1,-1 0 1,1 0 0,-2 0 0,5 21-1,-3 6 154,-1 1-1,-2 62 0,-2-82-39,0-18-107,0 1 1,0 0-1,-1-1 0,1 1 0,0 0 1,-1-1-1,1 1 0,-1 0 0,1-1 1,-1 1-1,0-1 0,0 1 0,1-1 1,-1 1-1,0-1 0,-1 0 0,1 0 1,-1 2-1,1-2 1,-1 0 0,1 0 0,0 1 0,0-1 0,0 1 0,0-1 0,1 0 0,-1 1 1,0-1-1,0 1 0,1 0 0,-1-1 0,1 1 0,0-1 0,-1 1 0,1 0 0,0-1 0,0 3 0,-1 1 26,0-1 0,0 1 0,0-1 0,0 1 0,-1-1 0,0 1-1,0-1 1,0 0 0,-4 5 0,-5 12 163,7-11-65,0-1 0,-1 0 0,-1 0-1,0 0 1,0-1 0,0 0 0,-1 0 0,0 0 0,-1-1 0,1 0-1,-2-1 1,1 0 0,-1 0 0,1 0 0,-2-1 0,1-1-1,0 1 1,-1-2 0,0 1 0,0-1 0,0-1 0,0 0-1,-1 0 1,-20 0 0,-87 0 1147,116-2-1267,1 0-1,-1 0 0,1 0 1,-1 0-1,1 0 0,-1-1 1,1 1-1,-1-1 0,1 1 1,-1-1-1,1 0 0,-1 0 1,1 1-1,0-1 1,-1 0-1,1 0 0,0 0 1,0 0-1,-2-2 0,2 2 2,0 0 0,0-1-1,0 1 1,0 0 0,0 0 0,-1 1-1,1-1 1,0 0 0,-1 0-1,1 0 1,-1 1 0,1-1 0,-1 1-1,1-1 1,-1 1 0,1 0-1,-1 0 1,1 0 0,-3-1 0,3 1-3,-1 0 1,1 0-1,-1 0 1,1 0-1,0-1 1,-1 1-1,1 0 1,0-1-1,-1 0 1,1 1-1,0-1 1,0 0-1,-1 1 1,1-1-1,0 0 1,0 0-1,0 0 1,0 0-1,0 0 1,0 0-1,-1-2 1,-5-6 59,-42-23 478,44 27-491,1 0 0,-1 0 0,1 0 0,0 0 0,0-1 0,1 0 0,0 0 0,0 0-1,0 0 1,0 0 0,1 0 0,0-1 0,1 1 0,-2-8 0,0-15 73,0 1 0,3-34 0,0 46-26,0 15-101,0 0 0,0 0 1,0 0-1,0 0 1,0 0-1,0 0 0,0 1 1,1-1-1,-1 0 0,0 0 1,1 0-1,-1 0 0,1 0 1,-1 1-1,1-1 0,-1 0 1,1 0-1,-1 1 0,1-1 1,0 1-1,-1-1 0,1 0 1,0 1-1,0-1 1,-1 1-1,1-1 0,1 1 1,-1-1-2,0 1 0,0-1 0,-1 1 0,1-1 0,0 1 0,0-1 0,-1 1 0,1-1 0,0 1 0,-1-1 0,1 0 1,0 0-1,-1 1 0,1-1 0,-1 0 0,0 0 0,1 0 0,-1 1 0,1-1 0,-1 0 0,0 0 0,0 0 0,0 0 0,1 0 1,-1 0-1,0 0 0,0-1 0,0 1 2,0 0 1,0-1-1,0 1 0,0 0 1,1 0-1,-1-1 0,0 1 1,1 0-1,-1 0 0,1 0 1,-1-1-1,1 1 1,0 0-1,0 0 0,-1 0 1,1 0-1,2-1 0,-2 1 2,0 0-1,0 0 0,0 0 0,-1 0 1,1 0-1,0-1 0,0 1 0,-1 0 1,1 0-1,-1 0 0,1-1 1,-1 1-1,1 0 0,-1-1 0,0 1 1,0 0-1,0-3 0,1-1 11,0 1-1,1 0 1,-1-1-1,1 1 0,0 0 1,0 0-1,0 0 1,1 0-1,-1 0 1,4-3-1,6-12 53,-6 6-52,1 1 0,0-1 0,1 2 0,0-1 0,1 1 0,0 1 0,1-1 0,0 2 0,0-1 0,1 1 0,0 1 0,1 0 0,0 1 0,16-8 0,87-39-1904,-109 49-296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9:55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56 314 6005,'-6'0'321,"-22"0"4484,28-4-3764,0-12 4595,-1-3-4127,1 18-1474,-1-1-1,1 1 1,0 0 0,0 0-1,0-1 1,1 1 0,-1 0-1,0 0 1,0 0 0,1-1-1,-1 1 1,1 0 0,-1 0-1,1 0 1,-1 0 0,1 0-1,0 0 1,1-2 0,34-19 764,38-32 1,-57 41-731,1 0 0,1 1 0,0 0 0,0 2 0,1 0 0,1 1 0,-1 1 0,1 1-1,1 1 1,-1 1 0,1 1 0,0 1 0,0 0 0,25 2 0,-45 1-69,-1 0-1,1 0 1,-1 0 0,1 1-1,0-1 1,-1 1-1,1-1 1,-1 1-1,1-1 1,-1 1-1,0 0 1,1 0-1,-1 0 1,0-1-1,1 1 1,-1 1-1,0-1 1,0 0-1,2 2 1,-1 1 0,1-1 0,-1 1 0,0 0 0,0 0 0,-1 0 0,1 0 0,0 6 0,2 7 29,-2-1 0,0 1 1,-1 23-1,1-9-18,-1-23-2,0 0 1,-1 1-1,0-1 0,0 1 1,0-1-1,-1 0 0,-1 0 1,1 1-1,-5 10 0,-17 13 59,11-1-16,-12 0-34,22-26-16,-1 0 0,0 0 0,0 0 0,-1-1-1,1 1 1,-1-1 0,0 0 0,0 0 0,-1 0 0,-8 6 0,-46 38 25,43-34 54,-1-1 0,-29 19-1,39-28-23,-1-1-1,0 1 0,0-1 1,0-1-1,0 1 0,-1-1 1,1-1-1,0 1 0,-1-2 1,-8 1-1,10 0-4,5-1-45,0 0 1,1 1 0,-1-1 0,0 0 0,0 0-1,1 0 1,-1 0 0,0 0 0,0 0-1,1 0 1,-1-1 0,0 1 0,0-1 0,1 1-1,-1-1 1,1 0 0,-1 0 0,0 1-1,-1-3 1,-2-6 12,0-1 0,1 0 0,0 0 1,1 0-1,0 0 0,0-1 0,-1-15 0,-1-93-19,5 107 0,-1 9-3,1-1 0,0 1 0,0-1 0,0 1 0,0-1 0,1 1 0,-1-1 0,1 1 0,0-1 0,0 1 1,2-5-1,8-6-9,-9 12 7,-1 0 0,1 0 0,0 0 1,-1 0-1,1-1 0,-1 1 0,0 0 0,0-1 1,0 1-1,0-1 0,0 1 0,0-1 0,-1 1 1,1-1-1,-1 1 0,1-4 0,-1 3 3,0 1 0,0-1 0,0 1 0,1-1 1,-1 1-1,1 0 0,0-1 0,0 1 0,0 0 0,0 0 0,0-1 0,0 1 0,1 0 0,-1 0 0,1 0 0,-1 0 0,4-2 0,5-8-4,10-21-6,-18 28 14,1 0-1,0 0 1,0 1-1,0-1 1,1 0 0,-1 1-1,1 0 1,6-5-1,14-12-1,-19 16-14,0 1 0,0-1 1,1 1-1,-1 0 0,1 1 0,0 0 1,0-1-1,12-3 0,-4 4 11,2 0-1,-1 1 0,0 1 1,27 1-1,-22 0 4,-19 0-2,0 0 1,-1 0 0,1 0 0,0 0 0,0 0 0,0 0 0,0 1-1,-1-1 1,1 0 0,0 1 0,0-1 0,-1 0 0,1 1 0,0-1-1,0 1 1,-1-1 0,1 1 0,-1-1 0,1 1 0,0-1 0,-1 1-1,1 0 1,-1-1 0,1 1 0,-1 0 0,0-1 0,1 1-1,-1 0 1,0 0 0,1 1 0,-1-1 0,0-1 0,1 1 0,-1 0 0,0 0 0,1-1 0,-1 1 0,0 0-1,1-1 1,-1 1 0,1-1 0,-1 1 0,1-1 0,-1 1 0,1 0 0,-1-1 0,1 0 0,-1 1 0,1-1 0,0 1 0,-1-1 0,1 0 0,0 1-1,-1-1 1,1 0 0,0 0 0,0 0 0,-1 1 0,1-1 0,0 0 0,1 0 0,-1 0-1,0 0 1,0 1-1,0-1 1,0 0-1,0 1 1,0-1-1,0 1 1,-1-1-1,1 1 1,0 0-1,0-1 1,0 1-1,-1 0 1,1-1-1,0 1 1,-1 0 0,1 0-1,0 0 1,-1 0-1,1 0 1,-1 0-1,1-1 1,-1 1-1,0 0 1,0 0-1,1 0 1,-1 2-1,2 2 0,2 2 2,-1-1 0,0 1 0,0 0 0,-1 1 0,0-1 0,0 0 0,0 1 0,0 7 0,0 63 19,-2-55 37,0-21-56,-1-1 1,1 0-1,0 0 1,-1 0-1,1 0 0,0 0 1,-1 0-1,1 0 1,-1 0-1,1 0 1,-1-1-1,0 1 1,1 0-1,-1 0 1,0 0-1,0-1 1,1 1-1,-1 0 1,0-1-1,0 1 1,0 0-1,0-1 1,0 1-1,0-1 1,0 0-1,0 1 1,-1-1-1,-5 3 8,-8 8 15,11-7-11,0-1 1,-1 0-1,1 0 0,-1 0 1,0 0-1,0-1 0,0 0 1,-6 2-1,-15 3 73,0-2-1,-1 0 1,1-2 0,-46 0-1,71-4-80,0 1-1,0-1 1,0 0-1,0 1 0,1-1 1,-1 0-1,0 0 1,1 0-1,-1 1 1,0-1-1,1 0 0,-1 0 1,1 0-1,-1 0 1,1 0-1,0 0 1,-1-1-1,1 1 1,0 0-1,0 0 0,0 0 1,0 0-1,0-1 1,-1 0 6,0-4-14,-1-1-1,1 0 0,0 0 1,1 0-1,0 1 0,1-14 1,0-2-38,-1 21 39,0 0-1,0-1 1,0 1 0,0-1 0,0 1 0,1 0 0,-1-1 0,1 1 0,-1 0 0,1 0 0,-1-1 0,1 1 0,0 0 0,-1 0 0,1 0 0,0 0 0,0 0 0,0 0 0,0 0 0,0 0-1,1-1 1,-1 1 2,0 0-1,0 0 1,0 0-1,0 0 0,0 0 1,0 0-1,0 0 1,0 0-1,0 0 0,-1-1 1,1 1-1,-1 0 0,1 0 1,-1-1-1,1 1 1,-1-1-1,0 1 0,1 0 1,-1-1-1,0 1 1,0-2-1,0 1 0,0 1 1,0-1 0,0 0-1,1 1 1,-1-1-1,1 1 1,-1-1-1,1 1 1,-1 0 0,1-1-1,0 1 1,0-1-1,-1 1 1,1 0-1,0 0 1,0 0-1,1-1 1,-1 1 0,0 0-1,0 0 1,0 0-1,2 0 1,7-7-3,12-21-10,-16 21 0,0 0 1,1 0-1,12-10 1,-16 15 10,0 1 0,1 0 0,-1 0 0,0 0 0,1 0 0,-1 1 0,1-1 0,0 1-1,0 0 1,-1 0 0,1 0 0,0 1 0,6-1 0,-1 0-4,19 0-16,-27 1 21,0 0 1,1 0 0,-1 0-1,0 0 1,0 0-1,0 0 1,0 0-1,0 1 1,1-1-1,-1 0 1,0 1-1,0-1 1,0 1-1,0-1 1,0 1-1,0 0 1,0-1-1,1 2 1,2 6 7,-1 0 0,1 1 0,-1-1 0,0 1 0,-1 0 0,0 0 0,-1 0 0,0 0 0,0 0 0,-1 0 0,0 0 0,-1 10-1,0 6 16,1-23-24,0 0 1,0 0-1,0-1 1,-1 1-1,1 0 0,-1 0 1,1-1-1,-1 1 1,1 0-1,-1-1 0,0 1 1,0-1-1,0 1 1,0-1-1,0 1 0,0-1 1,-1 1-1,1-1 0,0 0 1,-3 2-1,-5 6-3,-28 31-5,27-31 23,0-1 1,0-1-1,-1 0 0,0 0 0,-1-1 0,1 0 0,-1-1 0,0 0 0,-19 4 1,6-4 18,0 0 1,0-2 0,-48 1-1,72-4-29,0 0-1,-1-1 0,1 1 0,0 0 1,0 0-1,0 0 0,0-1 0,-1 1 1,1-1-1,0 1 0,0-1 0,0 1 1,0-1-1,0 1 0,0-1 0,0 0 1,0 0-1,0 0 0,1 1 1,-1-1-1,0 0 0,-1-2 0,2 2 0,-1 0-1,1 0 1,-1 0-1,0 1 1,1-1-1,-1 0 1,0 0-1,0 1 1,1-1-1,-1 1 1,0-1-1,0 1 1,0-1-1,0 1 0,0-1 1,0 1-1,0 0 1,0-1-1,0 1 1,0 0-1,0 0 1,-1 0-1,1 0-1,1 0 1,0 0-1,0 0 0,-1 0 0,1 0 0,0 0 0,-1 0 0,1 0 0,0-1 1,0 1-1,-1 0 0,1 0 0,0 0 0,0 0 0,-1 0 0,1 0 0,0-1 1,0 1-1,-1 0 0,1 0 0,0 0 0,0-1 0,0 1 0,-1 0 1,1 0-1,0-1 0,0 1 0,0 0 0,0 0 0,0-1 0,0 1 0,-1 0 1,1 0-1,0-1 0,0 1 0,-2-10-21,-1 0 0,1 0 0,1 0 0,0 0 0,0-17 0,1 26 18,0-1 0,1 1 0,-1-1 0,0 1 0,0-1 0,1 1 0,-1 0 0,1-1 1,0 1-1,-1 0 0,1-1 0,0 1 0,0 0 0,-1 0 0,1-1 0,0 1 0,0 0 0,1 0 0,-1 0 0,0 0 0,2-1 0,6-7-15,22-31-22,-21 31 21,0-1 1,0 1-1,1 1 1,0 0-1,0 0 1,1 1-1,-1 0 1,2 1-1,-1 1 1,1 0 0,0 0-1,0 2 1,0-1-1,1 2 1,21-3-1,-33 5 18,0 0 0,-1 0 0,1 0 0,0 0 0,0 0 0,0 0 0,-1 0 0,1 1 0,0-1 0,0 1 0,-1-1 0,1 1 0,0-1 0,-1 1 0,1 0 0,0 0 0,-1 0 0,0 0 0,1 0 0,-1 0 0,1 1 0,-1-1 0,0 0 0,0 1 0,0-1 0,0 1 0,0-1 0,2 4 0,1 1-4,-1 0 11,0-1 1,-1 1 0,1 0 0,-1 0 0,-1 0-1,1 0 1,-1 0 0,0 0 0,0 1 0,-1-1 0,0 0-1,0 1 1,-1 6 0,1 4-6,0-15 0,0-1 1,-1 1-1,1 0 0,0-1 0,-1 1 1,1 0-1,-1-1 0,1 1 0,-1 0 1,0-1-1,0 1 0,0-1 0,0 1 1,0-1-1,0 0 0,0 1 0,0-1 1,0 0-1,-3 2 0,-5 6 6,-25 31 27,25-32 7,0 1 1,-1-2 0,0 1-1,0-1 1,-1-1 0,0 0-1,0 0 1,-1-1 0,1-1-1,-23 6 1,7-4 225,0-1 0,0-1 0,-55 1 0,81-6-261,-1 1 0,1-1 1,0 1-1,-1-1 0,1 1 1,0-1-1,0 0 0,-1 1 1,1-1-1,0 0 0,0 0 1,0 0-1,0 0 0,0 0 1,0 0-1,0 0 0,0-1 1,1 1-1,-2-2 0,-13-28 66,13 26-65,0 0-11,1 0 1,0 0-1,0 0 0,0 0 1,1-1-1,0 1 0,0 0 0,1-6 1,0-5-3,-1 14 5,0 1 0,0-1 1,0 0-1,0 1 0,0-1 0,1 1 1,-1-1-1,0 1 0,1-1 1,0 0-1,-1 1 0,1 0 1,0-1-1,0 1 0,0-1 0,0 1 1,0 0-1,0 0 0,0 0 1,0 0-1,2-2 0,6-6-1,22-34-22,-21 32 19,0 1-1,0 0 1,14-11-1,10-8-4,-27 21 4,1 0-1,1 1 1,-1 0-1,1 0 0,0 1 1,1 0-1,-1 1 1,1 0-1,0 0 1,1 1-1,-1 1 0,1 0 1,0 0-1,-1 1 1,16-1-1,-16 2-5,-8 1 14,1-1-1,-1 1 1,0 0-1,0 0 1,1 0-1,-1 0 1,0 0-1,0 1 1,0-1-1,1 1 1,-1-1-1,0 1 1,0 0-1,2 1 1,41 41 28,-44-42-31,1 0 0,-1 1 0,1-1-1,-1 0 1,0 1 0,0-1 0,0 1-1,1 0 1,-1-1 0,-1 1 0,1 0-1,1 1 1,2 7 6,1 1 15,-1 0-1,0 0 1,0 1 0,-1 0 0,-1 0-1,0 0 1,-1 0 0,0 0-1,0 0 1,-3 16 0,2-26-18,0-1-1,0 1 1,0-1 0,0 1 0,-1-1 0,1 1-1,-1-1 1,1 1 0,-1-1 0,0 0 0,1 1-1,-1-1 1,0 0 0,0 1 0,0-1 0,0 0-1,0 0 1,0 0 0,0 0 0,0 0 0,-1 0-1,1 0 1,0 0 0,-3 1 0,-6 5 9,-4 8 17,-15 8 4,10-11 28,-1-1-1,0-1 0,-1-1 1,0 0-1,-1-2 0,1-1 1,-1 0-1,-1-1 0,1-2 1,-1 0-1,-31-1 0,47-2-33,4 0-16,0 1 0,0-1 0,1 0 1,-1-1-1,0 1 0,0 0 0,0-1 1,1 1-1,-1-1 0,-4-2 0,6 2-8,-1-1 0,0 0 0,1 0-1,-1 0 1,1 0 0,0 0 0,0 0-1,0-1 1,0 1 0,0 0 0,0 0 0,0-1-1,0-3 1,-5-40-36,5 42 32,1-1 1,-1 1 0,1 0-1,1 0 1,-1-1 0,0 1-1,1 0 1,0 0 0,0 0-1,0 0 1,3-5-1,17-14-8,-10-3-11,10 0-21,-18 20 32,0 1 0,0 0 0,1 0 0,0 1-1,-1-1 1,2 1 0,-1-1 0,0 1 0,9-5 0,64-59-97,-54 45 67,44-32 0,-59 49 36,0 1 0,1 0 0,0 1 0,0-1 0,0 2 0,0-1 0,1 1 1,0 1-1,16-3 0,21 4-31,-42 7 29,-2 23 26,1 40 0,-4-67-19,0 1 0,0-1 0,-1 0 0,1 0 0,0 0 0,-1 0 0,1 1 0,-1-1 0,0 0 0,0 0 0,0 0 0,0 0 0,0 0 0,0-1 0,0 1 0,-4 3 0,-3 7 9,-25 39 28,32-50-36,-1 4 1,-1-1 0,0 1 0,0-1 0,0 0 0,-1 0 0,1-1 0,-1 1 0,0-1 0,0 0-1,-6 4 1,-8 5 19,-4 3 72,1-1 1,-2-2-1,1 0 0,-48 17 0,48-23 7,1-1 1,-1-1 0,0-1-1,-39 0 1,59-10-278,1 4 362,-1-45-2293,2 44 1741,0 0 0,0-1 1,0 1-1,0 0 0,1-1 1,0 1-1,0 0 0,0 0 0,3-5 1,23-15-2758,-13 0-1113,11-1-835,-24 24 4728,0-1-1,0 1 1,0-1 0,-1 1-1,1-1 1,-1 0 0,1 1-1,-1-1 1,1 1 0,-1-1-1,0 0 1,0 0 0,0-3-1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01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62 294 2616,'-11'-3'7224,"6"-6"-4602,5-18-3097,1 13 1641,-1 13-1140,0 0-1,0 1 1,0-1-1,0 0 1,0 1 0,0-1-1,1 0 1,-1 1-1,0-1 1,0 0-1,1 1 1,-1-1 0,0 0-1,1 1 1,-1-1-1,1 1 1,-1-1-1,0 1 1,1-1 0,-1 1-1,1-1 1,0 1-1,-1-1 1,1 1-1,-1 0 1,1-1-1,0 1 1,0-1 0,0 1 4,0 0 1,-1 0 0,1-1-1,0 1 1,-1 0 0,1-1 0,-1 1-1,1-1 1,-1 1 0,1-1-1,0 1 1,-1-1 0,0 0 0,1 1-1,-1-1 1,1 1 0,-1-1-1,0 0 1,1 1 0,-1-1 0,0 0-1,0 0 1,0 1 0,1-1-1,-1 0 1,0 0 0,0 1 0,0-2-1,0 0 17,0 1 0,0 0-1,0-1 1,1 1 0,-1 0-1,1-1 1,-1 1-1,1 0 1,-1-1 0,1 1-1,0 0 1,-1 0 0,1 0-1,0-1 1,0 1 0,0 0-1,0 0 1,2-1-1,11-15 580,-4 3-212,0 0-1,1 0 0,0 1 1,1 1-1,24-20 0,-26 25-322,0-1-1,0 1 0,1 0 0,0 1 1,0 1-1,1-1 0,0 2 0,-1 0 1,18-4-1,6 5-1,-33 3-89,-1-1 0,1 1 1,0 0-1,0 0 0,0 1 0,-1-1 1,1 0-1,0 1 0,0-1 1,-1 1-1,1-1 0,0 1 0,-1 0 1,1 0-1,0-1 0,-1 1 1,3 2-1,10 25 26,-6-15 45,0 1-1,-1 0 0,-1 0 0,0 0 0,-1 1 0,-1 0 0,0 0 0,2 19 0,0 11 187,-2 71 0,-4-111-234,-1 0 1,0 0-1,1 0 1,-2 0-1,1 0 1,0 0 0,-1 0-1,0 0 1,-5 8-1,-1 5 72,5-13-63,1 3 37,-1 0 1,-1-1-1,1 0 1,-1 1-1,-1-1 0,1-1 1,-8 9-1,-5 4 167,-5 7 332,-1-1 0,-51 42 1,65-60-438,0-1 1,0 0-1,-1-1 0,0 0 1,0-1-1,0 1 1,-1-2-1,1 0 0,-1 0 1,0-1-1,0 0 1,0-1-1,-12 0 0,21-1-116,-1 0 0,0 0 0,0 0 0,0-1 0,0 1 1,1-1-1,-1 0 0,0 0 0,0 0 0,1 0 0,-1 0 0,1-1 0,-1 1 0,1-1 0,0 1 0,-1-1 0,1 0 0,0 0 0,0 0 0,0 0 0,1 0 0,-1-1 0,0 1 0,1-1 0,-3-4 0,-2-5-19,1 1 1,0-2-1,0 1 0,1 0 1,1-1-1,0 0 0,-1-21 1,-2-98 43,6 125-32,0 5-8,1 0 0,-1 0 0,0-1 0,1 1 0,-1 0 0,1 0 0,-1 0 0,1-1 1,0 1-1,0 0 0,0 0 0,0 0 0,0 1 0,1-1 0,-1 0 0,1 0 0,-1 1 0,3-3 0,6-8-5,1-12-18,9 1-6,-12 14 26,0-1 0,1 1 0,1 0 0,0 1 0,0 0 0,0 1 0,18-10-1,1 1 17,61-23-1,-72 33-39,1 1 0,0 1 0,0 1 1,0 1-1,1 0 0,23 2 0,-42 0 25,1 1 0,-1-1 0,0 1-1,1-1 1,-1 1 0,0 0-1,0 0 1,1 0 0,-1 0 0,0 0-1,0 0 1,0 0 0,0 0-1,0 0 1,0 0 0,0 0 0,-1 1-1,1-1 1,1 3 0,10 24-26,-10-22 33,-1 0-1,0 1 1,0 0-1,0-1 1,-1 1 0,0 0-1,-1 7 1,0 7 19,1-19-24,0 0 0,0 1 0,-1-1 0,1 0-1,-1 0 1,1 0 0,-1 0 0,0 0 0,0 0 0,0 0 0,0 0 0,0 0 0,0-1 0,0 1 0,-1 0 0,-2 2 0,-5 8-3,-28 37 7,33-44-3,1-1 1,-1 1 0,0-1-1,0 1 1,0-1 0,-1-1-1,1 1 1,-1-1 0,-9 5-1,-40 27 1,31-19 97,-41 20-1,55-31-59,0-2 1,-1 1-1,1-1 0,-1-1 0,0 0 1,0 0-1,0-1 0,-12 0 0,20-23-43,1 3 1,1 16 2,-1 0-1,1 0 0,0 0 1,0 0-1,0 0 0,1 0 1,-1 0-1,1 0 1,-1 0-1,1 0 0,0 0 1,0 1-1,3-7 0,26-13-2,-16 1-8,9 1 20,2 2 1,39-23 0,-49 33-39,0 0 0,1 1 0,0 0 0,0 2 0,1 0 0,-1 0 0,1 2 0,0 0 0,0 1 0,0 1 0,22 0 0,-37 2 26,-1-1-1,1 1 0,-1-1 0,0 1 0,1 0 0,-1 0 1,0-1-1,0 1 0,0 0 0,1 0 0,-1 0 1,0 0-1,0 0 0,0 1 0,0-1 0,-1 0 0,1 0 1,0 1-1,0-1 0,-1 0 0,1 1 0,-1-1 1,1 2-1,9 32-31,-8 14 62,-3-25-23,1-22-2,0 0-1,0 0 0,0 0 0,-1 0 0,1 0 0,-1-1 0,1 1 1,-1 0-1,0 0 0,0 0 0,0-1 0,0 1 0,0 0 0,0-1 1,0 1-1,0-1 0,-1 0 0,1 1 0,-1-1 0,1 0 0,-3 2 1,-9 9-4,-3 16-18,-13-4 44,-1-1-1,-50 30 0,76-50-15,-14 8 37,0 1 0,-1-2 0,0-1 0,0 0 0,-1-1 0,0-2 0,-1 0 0,1-1 0,-1 0 0,0-2 0,-29 1 0,49-4-44,1 0 0,0 0 0,0 0 0,0 0 0,-1 0 0,1 0 0,0 0 0,0 0 0,-1 0 1,1 0-1,0 0 0,0-1 0,0 1 0,-1 0 0,1 0 0,0 0 0,0 0 0,0 0 0,-1-1 0,1 1 0,0 0 1,0 0-1,0 0 0,0 0 0,0-1 0,0 1 0,-1 0 0,1 0 0,0 0 0,0-1 0,0 1 0,0 0 0,0 0 1,0-1-1,0 1 0,0 0 0,0 0 0,0-1 0,0 1 0,0 0 0,-3-39-25,2 27 23,2-1-1,-1 0 1,4-14-1,-4 25 3,1 1 0,-1 0 0,1-1-1,-1 1 1,1 0 0,0-1 0,-1 1 0,1 0 0,0 0-1,0 0 1,0 0 0,0-1 0,0 1 0,0 1 0,2-2 0,11-12-6,-1-12 9,13 1-6,-11-1-1,55-22-21,-59 38-7,0 0-1,1 1 1,0 1 0,0 0 0,1 0-1,0 2 1,0-1 0,1 2-1,-1 0 1,1 0 0,1 1-1,-1 1 1,0 0 0,26-1-1,-40 4 33,0 0-1,0 0 0,0 0 0,1 1 1,-1-1-1,0 0 0,0 0 0,0 0 1,1 0-1,-1 0 0,0 0 0,0 0 1,0 0-1,1 0 0,-1 1 0,0-1 1,0 0-1,0 0 0,0 0 0,1 0 1,-1 0-1,0 1 0,0-1 0,0 0 1,0 0-1,0 0 0,0 1 0,0-1 1,0 0-1,0 0 0,1 0 0,-1 1 1,0-1-1,0 0 0,0 0 1,0 1-1,0-1 0,0 0 0,0 0 1,0 0-1,-1 1 0,3 7-6,-1-3 4,-2 48-19,1-48 24,-1 0 1,0 0-1,0 0 0,-1 0 1,1-1-1,-1 1 1,0-1-1,-1 1 0,1-1 1,-1 0-1,1 1 0,-1-1 1,-1-1-1,-6 8 0,-6 8 18,10-12 84,0 0 0,-1 0 1,0-1-1,0 0 0,-1 0 1,0-1-1,0 1 0,0-2 0,-1 1 1,1-2-1,-1 1 0,0-1 1,0 0-1,-1-1 0,1 0 1,0 0-1,-1-1 0,1 0 1,-11-1-1,17 0-89,1-1 1,0 0-1,-1 0 0,1 1 1,0-1-1,0 0 0,0-1 1,0 1-1,0 0 0,0-1 1,0 1-1,0-1 0,1 1 1,-1-1-1,1 0 0,-1 0 1,1 0-1,-1 0 0,1 0 1,0 0-1,0 0 0,0 0 1,0 0-1,1-1 0,-1 1 1,0-4-1,-3-6-27,2-1 1,-1 1-1,1-1 1,0-14-1,2-72 19,0 97-7,0 1 0,0-1 1,1 1-1,-1 0 0,0-1 1,1 1-1,-1 0 0,1-1 0,-1 1 1,1 0-1,-1 0 0,1-1 1,0 1-1,0 0 0,-1 0 1,1 0-1,0 0 0,0 0 1,0 0-1,0 0 0,1 0 1,-1 0-1,0 1 0,2-2 1,8-6-1,8-19-5,-5 4-10,-12 20-4,1 0 1,-1 1 0,0-1 0,1 1-1,0-1 1,0 1 0,-1 0-1,1 0 1,1 0 0,-1 0 0,0 1-1,0 0 1,1-1 0,3 0 0,-5 2-8,-2 157-1537,0-156 1530,0 0 1,0 1-1,0-1 1,0 0-1,0 0 0,0 0 1,-1 0-1,1 0 1,0 1-1,-1-1 1,1 0-1,-1 0 1,1 0-1,-1 0 1,0 0-1,1 0 0,-1 0 1,0-1-1,0 1 1,1 0-1,-1 0 1,0 0-1,0-1 1,0 1-1,0-1 1,0 1-1,-2 0 0,2 0-16,0-1 1,0 1-1,0-1 0,0 1 0,0-1 0,0 1 0,0-1 0,1 1 0,-1 0 0,0 0 0,0-1 0,1 1 0,-1 0 0,0 0 0,1 0 0,-1 0 0,1 0 0,-1 0 0,1 0 0,0 0 0,-1 0 0,1 0 0,0 0 0,0 0 0,-1 0 0,1 0 0,0 2 1,0-2-19,0 0 1,0 0 0,0 0 0,-1 0 0,1 0-1,0-1 1,-1 1 0,1 0 0,-1 0 0,1 0-1,-1 0 1,1 0 0,-1-1 0,0 1 0,1 0-1,-1 0 1,0-1 0,0 1 0,0-1 0,1 1-1,-1 0 1,0-1 0,0 0 0,0 1 0,0-1-1,0 1 1,0-1 0,0 0 0,0 0 0,-2 1-1,0-1-245,3 0 207,0 1 0,-1-1-1,1 0 1,0 0 0,-1 0 0,1 0-1,0 0 1,0 0 0,-1 0 0,1 0-1,0 1 1,0-1 0,-1 0-1,-1 3-1473,2-2 1474,0-1 0,0 0-1,0 1 1,-1-1 0,-1 4-1021,-11-2-688,7-36-11112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08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70 178 5084,'-33'18'14841,"29"-18"-13898,3-20-582,1 16-223,0-1-36,-1 2-97,1 0 13,0-1-1,-1 0 1,1 1 0,1-1-1,-1 0 1,0 0-1,1 1 1,0-1 0,0 1-1,2-6 1,6-1-10,1 1 0,1 0 0,-1 1-1,1-1 1,1 2 0,0 0 0,0 0 0,0 1 0,16-5-1,-9 4 0,1 0 0,0 1 0,0 1 0,0 1 0,0 1 0,25-1 0,27 4-79,-71 0 74,1 0-1,0 1 1,0-1-1,-1 0 1,1 1 0,0-1-1,0 1 1,-1 0-1,1-1 1,-1 1-1,1 0 1,-1 0-1,1 0 1,-1 0-1,1 0 1,-1 0-1,0 1 1,1-1 0,-1 0-1,0 1 1,0-1-1,0 1 1,1 1-1,6 7 6,-1-1-4,1-1 0,-1 2 0,0-1 0,-1 1 0,0 0-1,-1 0 1,0 1 0,-1-1 0,0 1 0,0 0 0,-1 0 0,2 14-1,0 15 7,-2 1 0,-2 46 0,-1-69-23,0-13 16,0 0 0,-1-1 0,0 1 0,0 0 0,0 0-1,0-1 1,-1 1 0,0-1 0,0 1 0,0-1 0,-3 5 0,-4 9 21,-2 16 64,-11 0 45,20-28-102,-1-1 1,0 0-1,0 0 0,-1 0 0,1 0 0,-1-1 1,0 1-1,0-1 0,0 0 0,-1 0 1,-7 5-1,-13 10 153,16-12-94,1-1 0,-1 0 0,0 0 0,-1-1 0,1-1-1,-1 1 1,0-2 0,-19 6 0,8-5 192,-1-1-1,1-1 1,-28-1-1,47-1-274,1 0 0,-1 0 0,1-1-1,-1 1 1,1 0 0,-1-1 0,1 1 0,0-1 0,-1 1-1,1-1 1,0 1 0,-1-1 0,1 0 0,0 0-1,0 0 1,0 0 0,0 0 0,0 0 0,0 0-1,0 0 1,0 0 0,0 0 0,0-1 0,-1-1-1,-3-6 7,-1 2-7,1 0-1,0 0 1,0 0 0,1-1 0,0 0-1,1 0 1,0 0 0,0 0-1,0-1 1,1 1 0,-1-10 0,0-11-25,1-58 0,3 54 14,-1 30 6,0 0-1,0 1 0,0-1 1,1 0-1,0 0 0,-1 0 0,1 0 1,0 1-1,1-1 0,-1 0 1,0 1-1,1-1 0,-1 1 1,4-4-1,5-9-10,0-13 5,-2 13-10,1 0 1,1 1-1,0 0 1,15-16-1,-20 25 10,1-1 0,0 1-1,0 1 1,0-1 0,0 1 0,1 0 0,0 0 0,0 1 0,0 0-1,0 0 1,1 1 0,11-3 0,22 1-49,-38 4 54,0 0 0,0 0 0,0 0 1,0 0-1,0 0 0,0 1 0,0-1 0,0 1 1,0 0-1,0 0 0,4 2 0,-3 1-2,1 0-1,0 0 1,-1 1-1,0 0 0,0 0 1,0 0-1,-1 0 1,0 0-1,0 1 1,0-1-1,4 13 0,-4-4 1,0 0-1,-2 1 0,1 0 1,-2 23-1,1-28 20,-1-7-14,0-1 1,1 1 0,-1-1-1,0 1 1,0-1-1,-1 1 1,1-1-1,0 0 1,-1 1-1,0-1 1,1 1-1,-1-1 1,0 0-1,0 1 1,-2 2 0,-26 20 29,14-1 4,-1-10 54,-1-1 0,0-1 0,-1 0 0,-1-1 0,-38 16 0,41-22 107,0-1 0,0-1 1,0 0-1,-1-1 0,1-1 1,-23 0-1,38-2-191,0 0 0,0 1 0,0-1 0,0 0 1,0 1-1,0-1 0,0 0 0,0 0 0,0 0 0,0 0 0,1 0 0,-1 0 0,0 0 0,1 0 0,-1 0 1,1 0-1,-1 0 0,1 0 0,0 0 0,-1 0 0,1-1 0,0 1 0,0 0 0,0 0 0,0-2 1,-4-30-20,3 10-11,0 20 24,1 0 0,0 0 0,-1 1 0,1-1-1,0 0 1,1 0 0,-1 0 0,0 0 0,1 0-1,0 0 1,-1 1 0,1-1 0,0 0 0,3-3-1,17-19-11,-16 18 7,-2 2 2,0 0 0,0 0 1,0 1-1,1-1 0,0 1 0,0 0 0,9-7 0,44-37-37,-34 27 38,39-26 0,-49 38-6,0 1-1,0 1 1,1 0-1,0 1 1,0 0-1,1 1 0,0 0 1,0 2-1,0 0 1,0 0-1,0 1 1,26 1-1,-40 1 8,1 0 0,-1 0 0,0 0 0,1 1 0,-1-1 0,0 0 0,0 1 0,1-1 0,-1 1 0,0-1 0,0 1 0,0 0 0,0-1 0,0 1 0,0 0 0,0 0 0,0 0 0,0-1 0,0 1 0,0 0 0,0 0 0,-1 1 0,1-1 0,1 2 0,3 4-7,-2-3 11,0 0 0,-1 0-1,1 0 1,-1 1 0,0-1-1,0 1 1,0-1-1,0 1 1,-1 0 0,1 7-1,2 55 38,-5-51-41,1-12 2,0-1 0,0 0 1,-1 1-1,0-1 0,0 1 0,0-1 0,0 0 0,0 0 0,-1 0 0,1 0 0,-1 0 0,-2 4 0,-6 10 5,7-9-6,0-1 0,0 0 1,0-1-1,-1 0 1,1 1-1,-1-1 1,-1 0-1,-9 10 1,10-12-3,-107 103 44,93-93 15,0 0 0,-1-1 0,-1-1 0,-37 16 0,37-20 79,-1-1-1,0-1 1,0-1 0,-1-1 0,1-1-1,-1-1 1,-34 0 0,55-2-134,1 0 0,-1 0 0,1 0 0,-1 0 0,1 0 0,-1 0 0,1 0 1,-1 0-1,1 0 0,-1-1 0,1 1 0,0 0 0,-1 0 0,1 0 0,-1-1 1,1 1-1,-1 0 0,1 0 0,0-1 0,-1 1 0,1 0 0,0-1 1,-1 1-1,1-1 0,0 1 0,-1 0 0,1-1 0,0 1 0,0-1 0,-1 0 1,-3-8 4,1-1 1,0 1 0,0-1 0,1 0 0,0 0 0,0-16-1,1-68-21,2 45 8,-1 46 5,1 1 1,-1-1 0,0 1-1,1-1 1,-1 1 0,1-1 0,0 1-1,0-1 1,0 1 0,0-1 0,0 1-1,1 0 1,-1 0 0,0 0-1,3-3 1,6-8-4,0-13-11,12 3-12,-19 19 24,-1 1 0,1-1 0,0 0 0,0 1 0,0 0 0,0 0-1,1 0 1,-1 0 0,1 0 0,0 1 0,6-4 0,10-6-13,4-1-21,34-15-1,-48 24 28,0 1-1,0 0 1,0 0 0,1 2-1,-1-1 1,20 0-1,-16 2-12,-11-1 19,0 0 1,1 1-1,-1 0 1,0 0-1,0 0 1,0 0-1,1 0 1,-1 1 0,0-1-1,0 1 1,0 0-1,0 0 1,0 0-1,5 2 1,11 22-13,11 11-1,-26-29 13,0-1 0,-1 1 0,1 0 0,-2-1 0,1 1 0,-1 1 0,0-1 0,-1 0 0,2 14 0,-1 77-2,-3-61 22,1-34-16,0 0 1,0 0 0,-1 1-1,0-1 1,1 0 0,-1 0 0,0 0-1,0 0 1,-1 0 0,1 0-1,-1 0 1,1 0 0,-1-1 0,0 1-1,0-1 1,-3 4 0,-7 10 3,-2 17-2,-11-3 4,18-21-2,4-4-1,1-1 0,-1 1 0,0-1 0,-1 0 0,1-1 0,-1 1 0,1 0 0,-1-1 0,-8 6 0,-7 3 6,3-1 47,-1 0 0,-18 7-1,28-15 8,0 0 1,-1 0-1,0-1 1,1-1-1,-1 1 1,0-1-1,-15 0 1,21-1-50,0 0 1,0 0 0,0 0 0,0 0 0,0-1-1,0 1 1,1 0 0,-1-1 0,0 0-1,0 1 1,0-1 0,1 0 0,-1 0 0,0 0-1,-1-1 1,-17-27 61,17 24-64,0-3-12,-1-1 0,1 0-1,0 0 1,1 0 0,0 0-1,1 0 1,-1-13-1,0-76-35,2 65 18,0 29 16,1 1 1,-1 0-1,1 0 0,-1 0 0,1 0 1,0 0-1,0 0 0,0 0 0,0 0 1,1 0-1,-1 0 0,1 1 1,0-1-1,3-3 0,5-10-5,2-15-11,11 2 2,-22 29 15,1-4-2,0 0 0,1 0 0,0 0 0,-1 0 0,2 1-1,-1-1 1,0 1 0,1 0 0,-1 0 0,1 0 0,7-4 0,-1 0-6,-1 1-12,-1 0 0,1 0 1,1 1-1,-1 0 0,1 1 0,0 0 0,0 1 0,0 0 0,0 0 0,0 1 0,1 0 0,17 0 0,-25 2-8,0 0 1,1 0 0,-1 0-1,1 1 1,-1 0-1,0-1 1,1 1-1,-1 0 1,0 1-1,0-1 1,0 1 0,0-1-1,0 1 1,0 0-1,0 0 1,-1 0-1,1 0 1,-1 1-1,1-1 1,3 5 0,-4-4-22,1 0 0,0 0 0,-1 1 0,1-1 0,-1 0 0,0 1 0,0 0 0,-1-1 0,1 1 0,-1 0 0,0 0 0,1 5 0,0 8-437,0 0 1,-2 21 0,0-38 468,0 1-31,0 0-1,0 0 1,0 1-1,-1-1 0,1 0 1,0 0-1,-1 0 1,1 0-1,-1 0 1,1 0-1,-1-1 0,1 1 1,-1 0-1,0 0 1,1 0-1,-1 0 1,0-1-1,0 1 0,0 0 1,0-1-1,1 1 1,-1 0-1,0-1 0,0 1 1,0-1-1,-2 1 1,-4 3-376,3 0-503,0-1 0,0 0 0,-1 0 0,1 0 0,-1-1 0,1 1 0,-1-1-1,0 0 1,0-1 0,0 1 0,0-1 0,0 0 0,0 0 0,-1 0 0,1-1 0,-6 0 0,-10 0-3332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8:0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21 243 3040,'-10'2'3594,"0"10"9278,23-12-12854,-9 0-22,7-3 68,-8-5-53,-3 8-11,0-1 0,0 1 0,1-1 0,-1 1 0,0-1 0,0 1 1,1-1-1,-1 1 0,0 0 0,1-1 0,-1 1 0,0-1 0,1 1 0,-1 0 0,0-1 0,1 1 1,-1 0-1,1-1 0,-1 1 0,1 0 0,-1 0 0,1 0 0,-1-1 0,1 1 0,-1 0 0,1 0 1,-1 0-1,1 0 0,-1 0 0,1 0 0,-1 0 0,1 0 0,-1 0 0,1 0 0,0 0 0,2 0 0,0 0-1,-1-1 0,1 1 0,0-1 0,0 1 0,-1-1 0,1 0 0,3-2 0,13-4 30,-6 3-6,1 0 1,-1-1-1,16-8 0,-3 1-91,47-15 0,-26 10 62,-6 3 35,0 2-1,1 1 1,49-5-1,129-5-173,-31 5-1460,-120 4-2271,-60 10 2410,0-1 0,0 0-1,0-1 1,-1 0 0,12-7 0,-2-1-1331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18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15 386 2916,'8'4'13339,"1"-8"-13935,-7-3 849,-2 7-168,0-1 1,0 1-1,0-1 1,0 0-1,0 1 0,0-1 1,0 0-1,0 1 1,0-1-1,0 1 0,0-1 1,0 0-1,0 1 1,1-1-1,-1 1 0,0-1 1,0 1-1,1-1 1,-1 0-1,0 1 0,1 0 1,-1-1-1,1 0 1,50-57 2356,-42 48-2354,-1 1 1,2 1 0,-1-1-1,1 1 1,1 1-1,-1 0 1,1 1 0,0 0-1,1 0 1,-1 1-1,1 1 1,0 0 0,0 0-1,1 1 1,-1 1-1,24-2 1,56 3-10,-91 1-79,0 0-1,-1 0 1,1 0-1,0 0 0,-1 0 1,1 0-1,0 0 0,-1 0 1,1 0-1,0 1 1,-1-1-1,1 0 0,-1 1 1,1-1-1,-1 0 1,1 1-1,0-1 0,-1 0 1,1 1-1,-1-1 1,0 1-1,1-1 0,-1 1 1,1-1-1,-1 1 1,0 0-1,1-1 0,-1 1 1,0-1-1,0 1 0,1 0 1,-1-1-1,0 2 1,0-2 1,0 1 1,0 0-1,1-1 1,-1 1 0,0-1-1,0 1 1,0-1-1,1 1 1,-1-1-1,0 1 1,1-1 0,-1 1-1,0-1 1,1 1-1,-1-1 1,1 1-1,-1-1 1,1 0 0,-1 1-1,1-1 1,-1 0-1,1 0 1,-1 1-1,1-1 1,-1 0 0,1 0-1,-1 0 1,1 1-1,0-1 1,-1 0 0,1 0-1,0 0 1,1 0 8,-1 1 0,1 0 0,-1-1 1,1 1-1,-1 0 0,0 0 0,1 0 0,-1 0 1,0 0-1,0 0 0,0 0 0,0 0 1,0 0-1,0 1 0,0-1 0,0 0 0,0 1 1,-1-1-1,1 0 0,0 1 0,-1-1 1,1 1-1,-1 1 0,9 35 644,-9 31 1019,0-68-1640,0 1 1,0-1-1,-1 1 1,1-1-1,0 1 1,-1-1-1,1 1 1,-1-1-1,0 0 1,1 1-1,-1-1 1,0 0-1,0 0 1,0 1-1,1-1 1,-1 0-1,0 0 1,-1 0-1,1 0 0,0 0 1,0 0-1,-2 1 1,-7 5 166,0 5 99,7-9-227,0 1-1,0-1 1,0 1-1,-1-1 1,1 0 0,-8 4-1,10-7-67,-25 18 302,-1-2 0,-1-1 0,0-1 0,-32 11 0,40-19 293,0-1 0,0-1 1,-1-1-1,1-1 0,-31 0 1,51-2-593,-1 0 0,1 0 0,0 0 0,0 0 0,-1 0 0,1 0 0,0 0 0,0 0 0,-1 0 0,1 0 0,0 0 0,0 0 0,-1 0 0,1-1 0,0 1 0,0 0 0,-1 0 0,1 0 0,0 0 0,0-1 0,0 1 0,0 0 0,-1 0 0,1 0 0,0-1 0,0 1 0,0 0 0,0 0 0,0-1 0,0 1 0,-1 0 0,1 0 0,0-1 0,0 1 0,0 0 0,0 0 0,0-1 0,0 1 0,-4-26 251,0 0 1,1-44 0,2 57-250,0 9-9,1 1 1,0 0 0,-1-1-1,1 1 1,0 0 0,1 0 0,-1-1-1,1 1 1,-1 0 0,1 0-1,0-1 1,0 1 0,3-5-1,52-55-30,-45 48 11,1 2 0,1 0 0,0 0 0,0 1-1,1 0 1,1 2 0,0-1 0,0 2 0,1 0 0,0 1-1,23-8 1,-31 14 4,1 1 0,0 0 0,-1 1 0,13 0 0,-4 0-41,-16 1 52,0-1 0,-1 1 0,1-1-1,0 1 1,0-1 0,0 1 0,0-1 0,0 1 0,-1-1 0,1 1 0,0 0 0,-1 0-1,1-1 1,0 1 0,-1 0 0,1 0 0,-1 0 0,1 0 0,-1 0 0,1 0-1,-1 1 1,9 25-48,-7-21 39,4 5-14,-4 12-15,-2-4 40,0 21 20,0-39-17,-1 0 0,1 0 1,0 0-1,-1 0 1,1 0-1,-1 0 1,0 0-1,1 0 0,-1 0 1,0 0-1,0 0 1,1 0-1,-1 0 0,0-1 1,0 1-1,0 0 1,0-1-1,0 1 1,0 0-1,0-1 0,0 0 1,0 1-1,0-1 1,0 1-1,0-1 1,-1 0-1,-1 0 0,-1 2 8,-26 12 63,-1 0 0,0-3 0,0 0 0,-1-2 0,-1-1 0,1-2 0,-1-1 0,0-1 0,-50-2 0,83-2-71,-1 0 0,1 0 0,0 0 0,0 0 0,-1 0-1,1 0 1,0 0 0,0 0 0,0 0 0,-1 0 0,1 0 0,0-1-1,0 1 1,-1 0 0,1 0 0,0 0 0,0 0 0,0 0 0,0 0-1,-1-1 1,1 1 0,0 0 0,0 0 0,0 0 0,0-1 0,0 1-1,-1 0 1,1 0 0,0 0 0,0-1 0,0 1 0,0 0 0,0 0-1,0-1 1,0 1 0,0 0 0,0 0 0,0-1 0,-2-26 4,5-28-5,-3 54 0,0-1 0,1 1 0,-1 0 0,1 0 0,-1 0 0,1 0 0,-1 0 0,1 0 0,0-1 0,0 1 0,-1 1 0,1-1 0,0 0 0,1-1 0,10-11 0,22-39 0,-34 52 0,3-5-3,1-1 0,-1 1 0,1 0 1,0 0-1,1 0 0,-1 0 0,1 1 0,0 0 0,6-4 0,49-44-41,-47 39 23,1 0-1,28-19 1,-27 23-36,0 1 0,1 0 0,0 0 0,0 2 0,0 0 1,1 0-1,0 2 0,0 0 0,0 1 0,0 1 0,30 0 1,-46 2 55,-1 0 0,1 0 0,-1 1 0,1-1 1,-1 0-1,0 0 0,1 1 0,-1-1 1,1 0-1,-1 1 0,0-1 0,1 0 0,-1 1 1,1-1-1,-1 1 0,0-1 0,0 0 1,1 1-1,-1-1 0,0 1 0,0-1 0,1 1 1,-1-1-1,0 1 0,0-1 0,0 1 0,0-1 1,0 1-1,0-1 0,0 1 0,0-1 1,0 1-1,0 0 0,0 0 0,0-1 1,0 1-1,0-1 0,-1 1 1,1-1-1,0 0 0,1 1 0,-1-1 1,0 1-1,0-1 0,0 1 1,0-1-1,0 0 0,0 1 1,0-1-1,1 1 0,-1-1 1,0 0-1,0 1 0,1-1 1,-1 0-1,0 1 0,0-1 0,1 0 1,-1 1-1,0-1 0,1 0 1,-1 0-1,0 1 0,1-1 1,0 0-1,1 4 4,-1-1 1,1 1 0,-1-1-1,1 1 1,-1 0-1,0 0 1,-1-1-1,1 1 1,0 7-1,0 3 5,0-9-3,0 0 1,-1 0 0,1 0 0,-1 0 0,0 0-1,-1 0 1,1 1 0,-1-1 0,0 0 0,0 0-1,-1-1 1,-2 7 0,-19 11 2,15-13-8,5-4 2,-1 0 1,1-1-1,-1 0 0,0 0 1,0 0-1,-1 0 0,-5 3 1,-6 4 16,-15 12 40,-2-2 1,0-1-1,-1-2 1,-45 18-1,59-29-1,-1-1 1,1-1-1,-1 0 0,0-2 0,-1-1 0,-25 1 0,46-8-58,0-1 0,1 0 0,0 0 0,0 1 0,0-1 0,2-10 0,-1 15 0,-1 1 0,0-1 0,0 1 0,0-1 0,0 1 0,1 0 0,-1-1 0,0 1 0,1 0 0,-1-1 0,0 1 0,0 0 0,1-1 0,-1 1 0,1 0 0,-1-1 0,0 1 0,1 0 0,-1 0 0,1 0 0,-1-1 0,0 1 0,1 0 0,-1 0 0,1 0 0,-1 0 0,1 0 0,-1 0 0,1 0 0,12-5 0,-3-20 0,13 2 0,-9 9 0,1 0 0,0 1 0,22-13 0,11-9 0,-21 12 0,1 2 0,35-20 0,-52 35 0,0 1 0,0 0 0,0 0 0,1 2 0,0-1 0,0 1 0,0 1 0,0 0 0,22 0 0,-32 2 0,0 1 0,-1-1 0,1 1 0,0-1 0,0 1 0,-1 0 0,1 0 0,0 0 0,-1 0 0,1 0 0,-1 0 0,1 0 0,-1 0 0,0 1 0,1-1 0,-1 1 0,0-1 0,0 1 0,0-1 0,0 1 0,0 0 0,0-1 0,-1 1 0,1 0 0,-1 0 0,1-1 0,-1 1 0,1 0 0,-1 0 0,0 2 0,2 10 0,0 1 0,-1 26 0,0-27 0,0-11 0,-1 0 0,0 1 0,1-1 0,-1 1 0,-1-1 0,1 0 0,0 1 0,-1-1 0,0 0 0,0 0 0,0 1 0,-2 3 0,-75 81 0,70-81 0,-1 0 0,1 0 0,-2-1 0,1 0 0,-1-1 0,1 0 0,-2-1 0,1 0 0,0 0 0,-1-1 0,-21 4 0,-6-2 0,0-1 0,-45-3 0,83-1 0,-1 0 0,1 0 0,-1 0 0,1 0 0,-1 0 0,1-1 0,-1 1 0,1 0 0,-1 0 0,1-1 0,0 1 0,-1 0 0,1-1 0,-1 1 0,1 0 0,0-1 0,-1 1 0,1-1 0,0 1 0,-1 0 0,1-1 0,0 1 0,0-1 0,-1 1 0,1-1 0,0 1 0,0-1 0,0 1 0,0-1 0,0 1 0,0-1 0,0 1 0,0-1 0,0 0 0,0 1 0,0-1 0,0 0 0,0 1 0,0 0 0,0-1 0,0 1 0,0-1 0,0 1 0,0 0 0,0-1 0,0 1 0,0 0 0,0-1 0,0 1 0,0 0 0,-1-1 0,1 1 0,0-1 0,0 1 0,0 0 0,0 0 0,-1-1 0,1 1 0,0 0 0,0-1 0,-1 1 0,1 0 0,0 0 0,-1-1 0,1 1 0,0 0 0,-1 0 0,1 0 0,-1-1 0,1 2 0,-1-28 0,0 19 0,1 7 0,-1-1 0,1 0 0,0 0 0,0 1 0,0-1 0,0 0 0,0 0 0,0 1 0,1-1 0,-1 0 0,0 0 0,1 1 0,0-1 0,-1 0 0,1 1 0,2-4 0,50-44 0,-41 38-94,1 2-1,0-1 1,1 2-1,0 0 1,0 0-1,1 1 1,-1 1-1,2 1 1,-1 0-1,1 0 1,-1 2-1,1 0 1,30-1-1,-38 4-995,12 3-639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27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153 275 3808,'0'0'5661,"0"-20"-2773,-1 17-2810,1 0 219,-1-1 1,1 0-1,0 0 1,0 0-1,0 0 0,1 0 1,-1 0-1,1 0 0,2-6 1,2 7-140,-5 3-136,1 0-1,0-1 0,-1 1 1,1 0-1,-1 0 1,1-1-1,0 1 0,-1 0 1,1-1-1,-1 1 1,1-1-1,-1 1 1,0-1-1,1 1 0,-1-1 1,1 1-1,-1-1 1,0 1-1,1-1 0,-1 1 1,0-1-1,0 0 1,1 1-1,-1-1 1,0 1-1,0-1 0,0 0 1,1-1 47,-1 0 1,1 0-1,-1 0 0,1 0 1,0 1-1,0-1 0,0 0 1,0 1-1,0-1 0,0 1 1,0-1-1,1 1 0,-1-1 1,0 1-1,1 0 1,1-2-1,25-15 824,71-26 729,-89 41-1595,-1 1 0,1 0-1,-1 1 1,1 0 0,0 0 0,10 2 0,-19-1-27,-1 0 1,1 0 0,0 0 0,-1 0 0,1 0 0,0 0 0,0 0 0,-1 1 0,1-1 0,0 0 0,-1 0 0,1 1 0,0-1 0,-1 1 0,1-1 0,-1 0 0,1 1 0,0-1 0,-1 1-1,1 0 1,-1-1 0,1 1 0,-1-1 0,0 1 0,1 0 0,-1-1 0,0 1 0,1 0 0,-1-1 0,0 1 0,0 0 0,1 0 4,-1 0-1,0 0 1,0-1 0,1 1-1,-1 0 1,0-1 0,1 1-1,-1 0 1,0-1 0,1 1 0,-1-1-1,1 1 1,-1-1 0,1 1-1,-1-1 1,1 1 0,0-1-1,-1 1 1,1-1 0,-1 0-1,1 1 1,0-1 0,-1 0 0,1 1-1,0-1 1,0 0 0,-1 0-1,1 0 1,0 0 0,0 0-1,0 0 1,0 0 0,0 0-1,0 1 1,-1-1 0,1 0-1,0 0 1,0 1 0,0-1-1,-1 0 1,1 1-1,0-1 1,0 0 0,-1 1-1,1-1 1,0 1 0,-1 0-1,1-1 1,-1 1 0,1-1-1,-1 1 1,1 0-1,-1-1 1,1 1 0,-1 0-1,1 0 1,-1-1 0,0 1-1,1 1 1,2 5 22,3 0 30,-1 0 0,-1 1-1,1 0 1,-1 0 0,-1 0 0,1 0 0,-1 0 0,-1 0-1,0 1 1,2 14 0,0 8 564,-2 52-1,-2-63-355,0-18-241,0 0 0,-1-1 1,1 1-1,0 0 0,0-1 1,-1 1-1,1 0 0,-1-1 1,0 1-1,1-1 0,-1 1 0,0-1 1,0 1-1,0-1 0,0 0 1,0 1-1,0-1 0,-1 0 1,1 0-1,-3 2 0,-4 6 122,-25 29 569,26-31-576,0 0-1,0-1 0,-1 0 1,0 0-1,-1-1 0,1 0 1,-1-1-1,0 1 0,0-2 1,-1 1-1,1-1 0,-12 2 1,-6 0 566,0-1 0,-1-1 0,-35-1 0,62-2-684,0 0 0,-1 0-1,1 0 1,0-1 0,-1 1-1,1 0 1,0-1 0,0 1 0,-1-1-1,1 0 1,0 1 0,0-1-1,0 0 1,0 1 0,0-1-1,0 0 1,0 0 0,0 0-1,0 0 1,0 0 0,1 0-1,-1 0 1,0 0 0,1-1 0,-1 1-1,0 0 1,0-2 0,-3-6 89,-2 1-40,1-1 0,0 0 0,0 0 0,1 0 0,1-1 0,-1 1 0,2-1 1,-1 0-1,-1-14 0,1-10-21,1-49 0,3 56-16,-2 25-33,2 0-1,-1-1 1,0 1 0,0 0 0,1-1 0,-1 1 0,1 0-1,0 0 1,0 0 0,0-1 0,0 1 0,0 0 0,0 0-1,0 0 1,1 1 0,-1-1 0,1 0 0,2-3 0,-2 4-1,0-1 0,-1 1 0,1-1 0,-1 1 0,0-1 0,1 0 0,-1 0 0,0 0 0,0 0 0,0 0 0,0 0 0,-1 0 0,1 0 0,-1 0 0,1 0 0,-1-1 0,1 1 0,-1-4 0,0 4 0,0 0 0,0 0 0,0 0 0,1 0 0,-1 0 0,1 0-1,-1 0 1,1 0 0,0 1 0,0-1 0,0 0 0,0 0 0,0 1 0,0-1 0,0 0 0,1 1 0,-1-1 0,0 1 0,4-2 0,4-6-2,0-2-5,0 0 1,1 1-1,1 1 1,0-1-1,0 2 1,0 0-1,1 0 0,1 1 1,-1 0-1,1 1 1,0 1-1,19-6 1,-12 6 1,-1 2 0,0 0 0,1 1 0,0 1 0,25 2 0,-15-1-18,-27 0 23,0 1-1,0-1 0,0 0 1,0 1-1,0 0 0,0-1 1,0 1-1,0 1 0,-1-1 1,1 0-1,0 0 0,-1 1 1,1 0-1,2 2 0,8 5 0,36 22-20,-45-29 23,-1 1 0,1 0 0,-1 1 0,0-1-1,0 1 1,0-1 0,-1 1 0,1 0 0,-1 0 0,0 0 0,0 0 0,0 0 0,-1 0-1,0 1 1,2 6 0,0 6 16,-2 1 0,0 31 1,-1-36-10,0-11-6,0 0 0,0 0 1,0 0-1,-1 1 0,1-1 0,-1 0 0,0 0 0,1 0 1,-1 0-1,0-1 0,0 1 0,0 0 0,0 0 0,-1 0 0,1-1 1,0 1-1,-1-1 0,1 1 0,-1-1 0,-2 2 0,-8 9 5,-3 14 12,-5-9 60,0-1 0,-2-1 1,0-1-1,-27 13 0,22-14 102,0-2 0,0 0-1,-1-2 1,0-1-1,-46 6 1,9-7 496,-92-1 1,156-6-678,0 0 1,0-1-1,0 1 1,0 0-1,0 0 1,0-1-1,0 1 1,0 0-1,0-1 1,0 1 0,0-1-1,0 1 1,0-1-1,0 0 1,0 1-1,0-1 1,0 0-1,1 0 1,-1 0-1,0 0 1,1 1-1,-2-3 1,-9-26-2,7-1 1,3 16 0,0 7 0,1 1 0,-1-1 0,1 1 0,0-1 0,0 1 0,1-1 0,0 1 0,0 0 0,0-1 0,4-7 0,18-14 0,-11-1 0,10 3 0,-19 21 0,1 0 0,0 0 0,0 0 0,0 0 0,0 1 0,1 0 0,0 0 0,5-4 0,15-11 0,-13 10 0,1 0 0,1 1 0,-1 0 0,1 1 0,1 0 0,-1 1 0,1 1 0,0 0 0,16-2 0,5 1 0,1 2 0,63 0 0,-98 4 0,0 1 0,-1-1 0,1 1 0,0 0 0,-1-1 0,1 1 0,0 0 0,-1 0 0,1 0 0,-1 0 0,1 0 0,-1 0 0,0 1 0,1-1 0,-1 0 0,0 1 0,0-1 0,0 1 0,0-1 0,0 1 0,0 0 0,-1-1 0,1 1 0,0 0 0,-1-1 0,1 4 0,1-1 0,4 23 0,-6-20 0,2-1 0,-2 0 0,1 0 0,-1 0 0,1 0 0,-2 0 0,1 0 0,-1 0 0,0 0 0,0 0 0,-3 10 0,-17 9 0,10 2 0,-14-1 0,17-17 0,-1 1 0,-1-1 0,1-1 0,-2 0 0,1 0 0,-1-1 0,0 0 0,0-1 0,-1 0 0,0-1 0,0 0 0,0-1 0,-1-1 0,1 0 0,-1 0 0,0-1 0,-25 0 0,38-2 0,-1 0 0,1 0 0,-1-1 0,1 1 0,-1 0 0,1-1 0,-1 1 0,1 0 0,-1-1 0,1 1 0,0 0 0,-1-1 0,1 1 0,0-1 0,-1 1 0,1-1 0,0 1 0,-1 0 0,1-1 0,0 1 0,0-1 0,0 0 0,-1 1 0,1-1 0,0 1 0,0-1 0,0 1 0,0-2 0,-1-14 0,1 14 0,-2-2 0,2-12 0,0-4 0,-1 7 0,0 9 0,0-1 0,0 1 0,1-1 0,0 0 0,0 1 0,0-1 0,1 0 0,-1 1 0,1-1 0,0 1 0,1-1 0,-1 1 0,3-6 0,82-83 0,-77 86 0,0 0 0,0 0 0,0 1 0,1 0 0,0 1 0,0 0 0,0 0 0,1 1 0,0 1 0,0 0 0,0 0 0,0 1 0,0 0 0,0 1 0,0 0 0,12 2 0,-21-1 0,-1 1 0,1 0 0,0 0 0,-1 0 0,0 0 0,1 1 0,-1-1 0,0 0 0,1 1 0,-1-1 0,0 0 0,0 1 0,0-1 0,0 1 0,0 0 0,-1-1 0,1 1 0,0 0 0,-1 0 0,1-1 0,-1 3 0,3 21 0,-2-13 0,2 32 0,-3-41 0,0-1 0,0 1 0,-1-1 0,1 1 0,0-1 0,-1 1 0,1-1 0,-1 1 0,0-1 0,0 1 0,0-1 0,-3 5 0,-24 14 0,15-1 0,-12-2 0,16-11 0,-1 0 0,-1 0 0,1-1 0,-1-1 0,0 0 0,0 0 0,-1-1 0,0 0 0,1-1 0,-1-1 0,0 0 0,0 0 0,-1-1 0,-19-1 0,31-1 0,-1 0 0,1 1 0,0-1 0,0 0 0,0 0 0,0 0 0,0 0 0,0 0 0,0 0 0,0 0 0,0 0 0,0-1 0,1 1 0,-1 0 0,0-1 0,1 1 0,-1 0 0,1-1 0,0 1 0,-1 0 0,1-1 0,0 1 0,0-1 0,0 1 0,0-2 0,-1-17 0,0-40 0,1 59 0,0-1 0,0 1 0,0-1 0,0 1 0,1 0 0,-1-1 0,0 1 0,1-1 0,-1 1 0,0 0 0,1-1 0,0 1 0,-1 0 0,1-1 0,0 1 0,0 0 0,0 0 0,-1 0 0,1 0 0,0 0 0,1 0 0,-1 0 0,1-1 0,-1 1 0,0 1 0,0-1 0,0 0 0,0 0 0,0 0 0,0 1 0,0-1 0,-1 0 0,1 0 0,0 0 0,-1 0 0,1-1 0,-1 1 0,1 0 0,-1 0 0,1 0 0,-1 0 0,0-1 0,0 1 0,1 0 0,-1 0 0,0 0 0,0-2 0,0 1 0,0 1 0,0 0 0,1-1 0,-1 1 0,0-1 0,1 1 0,0-1 0,-1 1 0,1 0 0,0-1 0,-1 1 0,1 0 0,0 0 0,0 0 0,0 0 0,0-1 0,0 1 0,0 1 0,1-1 0,-1 0 0,0 0 0,2-1 0,13-11 0,-8 6 0,0 0 0,0 0 0,1 1 0,0 0 0,1 0 0,-1 1 0,1 1 0,0-1 0,0 2 0,14-5 0,29 6-1,-36 2-7,-16 1 6,-1-1 1,0 0-1,1 0 0,-1 1 0,1-1 0,-1 0 0,1 0 0,-1 1 0,1-1 0,-1 0 1,0 1-1,1-1 0,-1 1 0,0-1 0,1 0 0,-1 1 0,0-1 0,0 1 0,0-1 1,1 1-1,-1-1 0,0 1 0,0-1 0,0 1 0,0-1 0,0 1 0,0-1 0,0 1 1,0 0-1,0-1 0,0 1 0,0 0 0,0-1-1,0 1 1,0-1-1,0 1 1,0-1-1,0 1 1,0-1-1,0 0 1,0 1-1,0-1 1,0 1-1,0-1 1,0 1-1,0-1 1,0 0-1,0 1 1,1-1-1,-1 1 1,0-1-1,0 0 1,1 1-1,-1-1 1,0 0-1,0 1 0,1-1 1,-1 0-1,0 1 1,1-1-1,-1 0 1,1 1-1,1 3-39,-2 50 33,0-53 9,0 0 1,0 1-1,0-1 0,0 0 1,0 0-1,0 1 0,-1-1 1,1 0-1,-1 0 0,1 1 1,-1-1-1,1 0 1,-1 0-1,0 0 0,1 0 1,-1 0-1,0 0 0,0 0 1,0 0-1,0 0 0,0 0 1,0-1-1,0 1 0,0 0 1,0 0-1,0-1 0,-2 1 1,-7 6 6,-2 12 24,-14-2 12,18-9-34,-1-2 1,0 1 0,0-1 0,-1 0-1,0-1 1,0 0 0,0-1 0,0 0-1,-1 0 1,-20 3 0,16-6-10,14-1 0,0 0 0,0 0 0,1 0 0,-1 0 0,0 0 0,0 0 0,0 0 0,0 0 0,0-1 0,0 1 0,0 0 0,0-1 0,1 1 0,-1-1 0,0 1 0,-1-2 0,1 1 0,0-1 0,0 0 0,0 0 0,0 1 0,0-1 0,0 0 0,1 0 0,-1 0 0,1 0 0,-1-3 0,0-22 0,0 18 0,1-1 0,1 1 0,0 0 0,3-14 0,-4 22 0,0 0 0,1 1 0,-1-1 0,0 0 0,1 0 0,-1 1 0,1-1 0,-1 0 0,1 0 0,-1 1 0,1-1 0,0 1 0,-1-1 0,1 0 0,0 1 0,-1-1 0,1 1 0,0 0 0,0-1 0,-1 1 0,3-1 0,10-7 0,23-25-102,-26 25-700,0 0 1,1 0-1,17-8 1,42-19-10481,-37 19 1741,-13 7 5045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49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433 293 2404,'-22'0'213,"17"0"641,4 1-748,1-1 0,-1 0 0,0 0-1,1 0 1,-1 0 0,0 0 0,1 1 0,-1-1 0,0 0 0,1-1-1,-1 1 1,0 0 0,1 0 0,-1 0 0,0 0 0,1 0 0,-1-1-1,1 1 1,-1 0 0,0-1 0,1 1 0,-1 0 0,1-1 0,-1 1-1,0-1 1,-4-15 438,3 12 7,2 4-434,-1 0 0,0 0-1,1 0 1,-1-1 0,1 1 0,-1 0 0,1 0-1,-1-1 1,1 1 0,-1 0 0,1-1 0,0 1-1,-1 0 1,1-1 0,-1 1 0,1-1 0,0 1-1,-1-1 1,1 1 0,0-1 0,0 1 0,-1-1-1,1 1 1,0-1 0,0 1 0,0-1 0,-1 1-1,1-1 1,0 1 0,0-1 0,0 0 0,0 1-1,0-1 1,0 1 0,0-1 0,1 1 0,-1-2-1,-1-24 4356,1 25-4571,0-3 762,0 2-605,-1-1 0,1 1-1,0 0 1,1-1 0,-1 1-1,0-1 1,1 1 0,-1 0 0,1-1-1,1-2 1,6 3-35,-8 2-20,1 0-1,-1 0 0,1 0 0,-1 0 0,1 0 0,-1 0 0,1 0 0,-1 0 0,1 0 0,-1 0 0,1 0 0,-1-1 0,1 1 0,-1 0 0,1 0 1,-1-1-1,1 1 0,-1 0 0,1-1 0,-1 1 0,0 0 0,1-1 0,-1 1 0,0-1 0,1 1 0,-1 0 0,0-1 0,0 1 0,1-1 0,-1 1 1,0-1-1,0 1 0,0-1 0,0 1 0,1-1 0,-1 0 0,0 0 2,0 0-1,1 0 1,-1 0 0,1 1-1,-1-1 1,1 0 0,0 1-1,-1-1 1,1 0-1,0 1 1,-1-1 0,1 1-1,0-1 1,0 1 0,-1 0-1,1-1 1,0 1 0,0 0-1,0-1 1,0 1 0,-1 0-1,3 0 1,9-5 21,1-2 6,0 1 1,0 1-1,0 0 0,1 1 0,-1 1 0,27-4 1,0 3 33,48 1 1,-86 8-42,1 80 688,-2-73-647,-1-9-49,0-1 0,1 0-1,-1 0 1,0 1 0,-1-1-1,1 0 1,0 0 0,-1 1 0,1-1-1,-1 0 1,1 0 0,-1 0-1,-2 4 1,-17 14 139,10 2-16,-10 0 48,12-10-87,6-9-75,0 0-1,0 0 0,0 0 1,-1 0-1,1 0 1,-1 0-1,0-1 1,0 1-1,-4 2 0,-3 2 80,-7 5 189,-37 18 1,47-26-248,-1-1 0,0-1 0,0 0 1,1 0-1,-1 0 0,-1-1 1,1 0-1,-9-1 0,-5 1 101,16 0-87,0 0 0,0 0 0,0-1 0,0 0 0,0-1 0,0 1 0,0-1 0,0 0 0,0 0-1,-10-4 1,-39-44 820,51 45-812,1 1 1,-1-1-1,1 0 0,0 0 1,0 0-1,0-1 1,1 1-1,-1-1 1,1 1-1,0-1 1,0 0-1,1 0 0,0 0 1,0 0-1,-1-7 1,0-11-15,0-1 0,3-26 0,-1 18-130,0 29 73,0 1 1,1 0-1,-1 0 1,0-1-1,1 1 1,0 0-1,-1 0 1,1-1-1,0 1 0,0 0 1,0 0-1,0 0 1,1 0-1,-1 0 1,0 1-1,1-1 1,2-2-1,6-9-11,0-11-13,-6 18 29,-1-1 1,1 1-1,1 0 1,-1 1-1,1-1 1,0 1-1,0 0 1,1 0 0,-1 1-1,1-1 1,7-3-1,-5 5-5,0-1 0,1 1-1,-1 0 1,1 1 0,0 0 0,0 1-1,0-1 1,0 2 0,13-1 0,-8 1-22,-11-1 19,1 1 0,-1 0 0,1 0 0,-1 0 1,1 0-1,-1 0 0,1 1 0,-1-1 1,1 1-1,-1 0 0,6 2 0,48 43-19,-46-36 26,0 1 1,-1 0-1,0 1 1,0 0-1,-1 1 1,-1 0-1,0 0 1,-1 0-1,0 1 0,-1 1 1,-1-1-1,0 1 1,-1-1-1,4 24 1,-8 31 165,0-68-156,-1 1 1,1-1-1,-1 1 0,0-1 0,1 1 0,-1-1 0,0 0 1,0 0-1,0 1 0,0-1 0,0 0 0,0 0 1,0 0-1,0 0 0,0 0 0,-1 0 0,1 0 0,0 0 1,-1-1-1,1 1 0,-1 0 0,1-1 0,-1 1 0,-1-1 1,-10 7 206,2-2-99,-1-1 1,0 0-1,0 0 0,-1-1 0,1 0 0,0-1 1,-15 0-1,-104 1 489,91-4-427,36 1-160,0 0 0,0-1 0,1 1 1,-1-1-1,0 0 0,1-1 0,-1 1 0,1 0 0,-1-1 0,-3-2 1,4 2 8,0 1 0,0-1-1,-1 0 1,1 1 0,-1 0 0,1 0 0,-1 0 0,1 1 0,-1-1 0,-4 0 0,6 1-8,0 0 0,0 0 0,0 0 0,0-1 1,0 1-1,0-1 0,1 1 0,-1-1 0,0 0 0,0 0 0,0 0 0,1 0 0,-1 0 0,-2-2 0,3 2 4,0 0-1,-1 0 1,1 0-1,-1 0 0,1 1 1,-1-1-1,0 0 1,1 1-1,-1-1 0,1 1 1,-1-1-1,0 1 0,0 0 1,-1-1-1,2 2-15,1-1 1,-1 0-1,1 0 0,-1-1 0,1 1 0,-1 0 0,1 0 1,-1 0-1,1 0 0,-1 0 0,0 0 0,1-1 1,-1 1-1,1 0 0,0-1 0,-1 1 0,1 0 1,-1-1-1,1 1 0,-1 0 0,1-1 0,0 1 0,-1-1 1,1 1-1,0 0 0,-1-1 0,1 1 0,0-1 1,0 1-1,0-1 0,-1 0 0,1 0-2,0 1 0,0 0 0,0-1 0,0 1 0,0 0 0,-1-1 0,1 1 0,0 0 0,0-1 0,0 1 0,-1 0 0,1-1 0,0 1 0,0 0 0,-1 0 0,1-1 0,0 1 0,-1 0 0,1 0 0,0 0 0,-1-1 0,1 1 0,0 0 0,-1 0 0,1 0 0,0 0 0,-1 0 0,1 0 0,0 0 0,-1-1 0,0 0-4,0-1 0,1 1 1,-1-1-1,1 1 1,-1-1-1,1 1 1,0-1-1,0 0 1,0 1-1,0-1 1,0 0-1,0 1 1,0-1-1,0 1 1,1-1-1,-1 0 0,1 1 1,-1-1-1,1 1 1,-1-1-1,1 1 1,1-3-1,37-17-23,1 2 0,1 2-1,0 1 1,2 2 0,49-10-1,-38 17-31,103 0 0,-155 7 49,0 1 1,0-1 0,0 1-1,0 0 1,0 0 0,0 0 0,0 0-1,0 0 1,-1 0 0,1 0 0,0 1-1,-1-1 1,1 1 0,-1-1 0,1 1-1,-1-1 1,0 1 0,1 0 0,-1 0-1,0 0 1,0 0 0,0 0 0,0 3-1,2 1 10,0 1 0,-1 0-1,0 0 1,-1 0 0,2 11 0,-2 62 129,-1-78-132,-1 1-1,1-1 1,0 1 0,-1-1-1,1 1 1,-1-1 0,0 1-1,0-1 1,0 0 0,0 1 0,-1-1-1,1 0 1,0 0 0,-1 0-1,1 0 1,-1 0 0,0 0-1,0 0 1,0-1 0,-2 2-1,-9 11 28,-4 15 43,-67 30 104,64-44-29,-2-1 0,1-1 0,-1-1 1,-1-1-1,0-1 0,-1-1 0,0-1 0,-45 9 1,10-8 844,-1-2 0,-93-1 1,151-6-990,0 0 0,0 0 0,0-1 0,0 1-1,1 0 1,-1-1 0,0 1 0,0-1 0,0 0 0,1 1 0,-1-1 0,0 0 0,1 0 0,-1 0 0,1 0 0,-1-1 0,1 1 0,0 0 0,-1-1 0,1 1 0,-1-3 0,-5-4-4,3 5-2,0 0 0,1-1 0,0 0 0,0 1 0,0-1 0,0-1 0,1 1 0,0 0 0,-1 0 0,1-1 0,-1-6 0,1-1 0,0 1 0,1-1 0,1-21 0,-1 22 0,1 8 0,-1 0 0,1 0 0,0 0 0,0 0 0,0 0 0,1 0 0,-1 0 0,1 0 0,0 0 0,-1 0 0,1 1 0,2-5 0,21-20 0,-12-1 0,12-1 0,-21 25 0,-1-1 0,1 1 0,0-1 0,0 1 0,0 0 0,1 0 0,0 0 0,-1 1 0,1-1 0,1 1 0,-1 0 0,5-3 0,57-43 0,-53 38 0,0 0 0,1 2 0,0-1 0,28-13 0,-23 16 0,-1 1 0,0 0 0,1 2 0,35-4 0,77 3 0,-129 5 0,-1 0 0,1 0 0,-1 1 0,0-1 0,1 0 0,-1 1 0,1-1 0,-1 1 0,0-1 0,1 1 0,-1-1 0,0 1 0,0 0 0,0 0 0,1 0 0,-1-1 0,0 1 0,0 0 0,0 1 0,0-1 0,1 2 0,6 5 0,16 10 0,-21-16 0,0 0 0,1 0 0,-1 0 0,0 0 0,-1 1 0,1 0 0,0-1 0,-1 1 0,1 0 0,-1 0 0,3 6 0,-1-2 0,0 1 0,-1 0 0,0 1 0,0-1 0,-1 0 0,0 1 0,0 0 0,-1-1 0,0 1 0,0 10 0,-1-17 0,0-1 0,-1 1 0,1-1 0,0 1 0,0-1 0,-1 1 0,1-1 0,-1 1 0,1-1 0,-1 1 0,0-1 0,0 0 0,1 0 0,-1 1 0,0-1 0,0 0 0,0 0 0,0 0 0,0 0 0,-3 2 0,-5 5 0,2-1 0,-1 0 0,0-1 0,0 0 0,-1 0 0,0-1 0,0 0 0,-19 7 0,12-6 0,1-1 0,-1 0 0,0-1 0,-28 3 0,-75-5 0,117-2 0,-1 0 0,1-1 0,0 1 0,0 0 0,0-1 0,0 1 0,0-1 0,0 0 0,0 1 0,0-1 0,0 0 0,0 0 0,0-1 0,1 1 0,-1 0 0,0-1 0,-2-2 0,-6-5 0,4 6 0,-3-3 0,0 0 0,0-1 0,1 0 0,-15-15 0,21 18 0,0 0 0,0 1 0,1-1 0,-1 0 0,1 0 0,0 0 0,0 0 0,0 0 0,1 0 0,-1 0 0,1-1 0,0 1 0,0 0 0,2-5 0,-2-8 0,0 15 0,0 1 0,1-1 0,-1 1 0,0-1 0,1 1 0,-1-1 0,1 1 0,-1-1 0,1 1 0,0 0 0,-1-1 0,1 1 0,0 0 0,0 0 0,0-1 0,0 1 0,0 0 0,0 0 0,0 0 0,2-1 0,6-7 0,20-29 0,-22 31 1,0 0 0,0 1 0,1 0 0,0 0 0,0 1 0,0 0 1,0 0-1,1 0 0,0 2 0,15-6 0,-6 4-26,-1 0 1,1 2-1,-1 0 1,1 1-1,20 0 1,-28 2-59,-7-1 56,-1 1 0,0-1 0,1 1 0,-1 0 0,0 0 1,1 0-1,-1 1 0,1-1 0,-1 0 0,0 1 0,1-1 0,-1 1 1,0 0-1,0 0 0,3 1 0,60 64-884,-58-60 748,-7-5 157,1-1-1,-1 0 1,0 0 0,1 1-1,-1-1 1,0 0 0,1 1-1,-1-1 1,0 1-1,1-1 1,-1 0 0,0 1-1,0-1 1,0 1-1,0-1 1,1 1 0,-1-1-1,0 1 1,0-1 0,0 0-1,0 1 1,0-1-1,0 1 1,0-1 0,0 1-1,0 0 1,0 2-62,1-1-79,-8 3 120,-49-4-159,-12-1-787,68 0 943,-1 0 1,1 0-1,0 0 0,-1 0 1,1 0-1,0 0 0,-1 0 1,1 0-1,0 0 0,-1 0 1,1 0-1,0 0 0,-1 0 1,1 0-1,0 0 1,-1-1-1,1 1 0,0 0 1,0 0-1,-1 0 0,1-1 1,0 1-1,0 0 0,-1 0 1,1-1-1,0 1 0,0 0 1,-1-1-1,-13-15-1307,11-8-5558,3-9-7449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02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249 206 3696,'-1'0'52,"0"0"1,0 0-1,0 0 0,0 0 0,1 1 0,-1-1 0,0 0 0,0 0 0,0 1 0,0-1 0,0 1 1,0-1-1,1 1 0,-1-1 0,0 1 0,-1 0 0,2 0 37,-1 0 0,0-1-1,1 1 1,-1-1 0,0 1 0,1-1 0,-1 1 0,0-1-1,0 0 1,0 1 0,0-1 0,1 0 0,-1 0-1,0 0 1,0 1 0,-1-1 0,-35 11 12055,36-19-10898,1-16 2961,5 14-4326,2 8 188,-6 2-59,-1 0 0,1 0 0,-1 0 0,1 0-1,0 0 1,-1 0 0,1-1 0,-1 1 0,1 0 0,-1 0 0,1-1 0,0 1 0,-1 0 0,1-1-1,-1 1 1,1 0 0,-1-1 0,0 1 0,1-1 0,-1 1 0,1-1 0,-1 1 0,0-1 0,1 1 0,-1-1-1,0 1 1,0-1 0,1 1 0,-1-1 0,0 0 0,0 1 0,0-1 0,0 1 0,0-2 0,1 1-8,-1 0 0,1 1 1,-1-1-1,1 0 0,-1 1 1,1-1-1,-1 0 0,1 1 1,0-1-1,-1 1 0,1-1 1,0 1-1,-1-1 0,1 1 1,0 0-1,0-1 0,-1 1 1,1 0-1,0 0 0,1-1 1,25-6-12,-18 4 11,143-42 94,-176 69 242,21-21-303,-1 0-1,1 0 0,-1-1 0,1 1 1,-1-1-1,0 0 0,0 0 0,0-1 1,-6 3-1,-18 8 145,-1 7 1,21-13-107,0 0-1,0 0 1,-1-1 0,0-1-1,0 1 1,-14 4-1,-50 14 539,57-16-235,-1-1-1,0-1 1,0-1 0,0 0 0,0-1 0,-19 0-1,35-3-274,1-5-72,0-54-34,0 58 5,0 0 0,0 1 0,0-1 0,0 1 0,0-1 0,0 0-1,0 1 1,0-1 0,1 1 0,-1-1 0,0 1 0,0-1 0,1 1 0,-1-1 0,0 1 0,1-1 0,-1 1 0,0-1-1,1 1 1,-1-1 0,1 1 0,-1 0 0,1-1 0,0 1 0,26-33 0,-21 24-3,-4 6 2,0 0 1,0-1-1,0 1 0,0 0 0,1 0 0,-1 1 0,1-1 1,0 0-1,0 1 0,0-1 0,5-2 0,9-6 1,1-2-12,1 0 1,0 2-1,1 1 0,0 0 1,35-11-1,-16 12 1,0 3 0,1 0 0,0 3 0,62 2-1,-82 1-3,-19 0 15,0 0-1,0 0 1,1 1-1,-1-1 1,0 0 0,0 0-1,0 1 1,0-1 0,0 0-1,1 1 1,-1-1 0,0 1-1,0-1 1,0 1-1,0 0 1,0-1 0,0 1-1,-1 0 1,1 0 0,0 0-1,0 0 1,0 0-1,-1 0 1,2 1 0,-2-1 0,1 0 0,-1-1 0,1 1 1,-1 0-1,1 0 0,0 0 0,0-1 0,-1 1 1,1 0-1,0-1 0,0 1 0,0-1 1,0 1-1,0-1 0,0 1 0,0-1 0,0 1 1,0-1-1,0 0 0,0 0 0,0 1 1,0-1-1,2 0 0,-2 0 0,1 1 0,-1-1 0,1 1 0,-1 0 0,0 0 1,1-1-1,-1 1 0,0 0 0,0 0 0,0 0 0,0 0 0,0 1 0,0-1 0,0 0 0,0 0 1,0 1-1,0-1 0,0 0 0,-1 1 0,1-1 0,-1 1 0,1-1 0,-1 1 0,0-1 0,1 1 1,-1 2-1,6 39 27,-6-28-17,1-12-5,-1 0-1,1 0 1,-1 0 0,0 0-1,0-1 1,0 1-1,0 0 1,-1 0-1,1 0 1,-1 0 0,1-1-1,-1 1 1,0 0-1,0-1 1,-3 5-1,-17 11 75,-2-1-1,-1-2 0,0 0 1,0-1-1,-2-1 1,1-2-1,-2 0 0,1-2 1,-2-1-1,-35 6 0,10-7 344,0-2 0,-60-3 1,113-2-418,-1 0 1,1 0 0,-1 0 0,0 0 0,1 0 0,-1 0 0,1-1 0,-1 1 0,0 0 0,1 0 0,-1-1 0,1 1 0,-1 0 0,1-1 0,-1 1 0,1 0 0,-1-1 0,1 1 0,0-1 0,-1 1-1,1-1 1,-1 1 0,1-1 0,0 1 0,0-1 0,-1 1 0,1-1 0,0 1 0,0-1 0,0 0 0,-1 1 0,1-1 0,0-1 0,0 2-1,0 0-1,0-1 1,0 1 0,0-1 0,0 1-1,0-1 1,0 1 0,0 0 0,-1-1-1,1 1 1,0-1 0,0 1 0,0 0 0,-1-1-1,1 1 1,0 0 0,-1-1 0,1 1-1,0 0 1,0-1 0,-1 1 0,1 0-1,-1 0 1,1-1 0,0 1 0,-1 0-1,1 0 1,0 0 0,-1-1 0,1 1-1,-2 0 1,1-5 39,-2-83-102,3 86 54,1 1 0,-1-1 0,0 0 0,0 1 0,1-1 0,-1 1 0,1-1 0,0 1 0,-1 0 0,1-1 0,0 1 0,0 0 0,0-1 0,0 1 0,0 0 0,0 0 1,0 0-1,0 0 0,0 0 0,0 0 0,1 0 0,-1 0 0,2-1 0,7-5-25,1-4-18,1 0 0,1 0 1,0 1-1,0 1 0,1 1 0,0-1 1,0 2-1,1 0 0,23-7 1,-13 7-10,0 1 0,0 1 0,1 1 0,0 1 0,32 1 0,-56 3 53,-1-1 0,1 1-1,0-1 1,0 1-1,-1 0 1,1 0 0,0 0-1,-1 0 1,1 0-1,-1 0 1,1 0-1,-1 0 1,0 1 0,1-1-1,-1 0 1,0 1-1,0 0 1,1 1-1,0 1-1,1-1-1,-1 1 0,0-1 1,-1 1-1,1 0 0,-1 0 1,0 0-1,2 7 0,-2-6 9,0 1-1,-1-1 1,1 1-1,-1 0 1,0-1-1,-1 11 1,-1-5 5,2-9-8,0-1 0,0 1 0,0 0 0,0-1 0,-1 1 0,1 0-1,-1-1 1,1 1 0,-1-1 0,0 1 0,1-1 0,-1 1-1,0-1 1,0 1 0,0-1 0,0 0 0,0 1 0,-1-1-1,1 0 1,0 0 0,0 0 0,-1 0 0,1 0 0,-1 0 0,1 0-1,-1-1 1,-2 2 0,-7 5 2,-5 14 16,-11-4 125,-1-1 0,0-1 1,-1-1-1,-43 13 1,49-20 121,-1-2 0,0 0 0,0-2 1,0-1-1,-28 0 0,51-2-265,1-1 0,-1 1 0,0-1 0,0 1 0,0-1 0,1 1 0,-1-1 0,0 1 0,1-1 0,-1 1 0,1-1 0,-1 0 0,0 1 0,1-1 0,-1 0 0,1 0 0,0 1 0,-1-1 0,1 0 0,0 0 0,-1 0 0,1 0 0,0 1 0,0-3 0,-7-26 0,6 20 0,-1-3 0,0 0 0,1 0 0,0 0 0,2-20 0,0 5 0,-1 26 0,0-1 0,0 0 0,0 1 0,0-1 0,1 0 0,-1 1 0,1-1 0,-1 1 0,1-1 0,0 1 0,-1-1 0,1 1 0,0 0 0,0-1 0,0 1 0,0 0 0,0 0 0,1-1 0,-1 1 0,0 0 0,0 0 0,2 0 0,7-9 0,1-10 0,-6 13-64,0 1 0,0 1 0,0-1 0,1 1 0,0 0 0,0 0 1,13-8-1,23-9-1563,15-8-2914,3 8-5160,-31 12-1944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08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55 108 5152,'-35'-7'12202,"33"0"-11764,2 4 734,0 2-1156,0 1 1,0 0 0,0-1-1,0 1 1,0 0-1,0-1 1,0 1 0,0 0-1,0-1 1,0 1 0,0 0-1,0-1 1,1 1 0,-1 0-1,0 0 1,0-1-1,0 1 1,0 0 0,1-1-1,-1 1 1,0 0 0,0 0-1,0-1 1,1 1-1,-1 0 1,0 0 0,0 0-1,1-1 1,-1 1 0,0 0-1,1 0 1,5-1 58,-5 1-66,0 0 0,-1 0 0,1 0 0,0 0 0,-1 0 0,1 0 0,0 0 0,-1 0 0,1 0 0,-1 0 1,1 0-1,0 0 0,-1-1 0,1 1 0,-1 0 0,1 0 0,0-1 0,-1 1 0,1-1 0,-1 1 0,1 0 0,-1-1 0,1 1 0,-1-1 0,0 1 0,1-1 0,-1 1 0,1-1 0,-1 1 0,0-1 0,0 1 0,1-1 0,-1-1 0,1 1 8,0 0 0,-1 0-1,1 0 1,0 0-1,0 1 1,0-1-1,0 0 1,0 0-1,0 1 1,0-1-1,0 0 1,0 1-1,0-1 1,0 1-1,0 0 1,0-1-1,1 1 1,-1 0-1,2-1 1,-2 1 15,19-9 130,1 0 0,0 2 1,0 0-1,1 1 0,41-5 1,111 4 46,-171 7-203,-1 0-5,0 0-1,0 0 1,0 0-1,0 1 1,0-1-1,-1 1 1,1-1 0,0 1-1,0 0 1,0-1-1,0 1 1,-1 0-1,1 0 1,0 1 0,-1-1-1,3 2 1,-3-2 1,1 1 0,-1-1-1,1 0 1,-1 0 0,1 0 0,-1 0 0,1 0 0,0-1 0,-1 1 0,1 0 0,0-1-1,0 1 1,0-1 0,0 0 0,-1 1 0,4-1 0,-4 0-1,0 0 1,1 0-1,-1 1 0,0-1 1,1 0-1,-1 1 0,0-1 1,0 1-1,0-1 0,1 1 1,-1 0-1,0-1 0,0 1 1,0 0-1,0 0 0,0 0 1,0 0-1,0 0 0,-1 0 1,1 0-1,0 0 0,0 0 1,-1 0-1,1 0 0,-1 1 1,1 1-1,4 5 10,-1-3 16,-1 1 1,0-1-1,0 1 0,0-1 0,-1 1 0,0 0 0,0 0 0,0 0 0,-1 1 0,1 7 0,2 68 604,-4-67-516,0-13-101,0 1 0,-1-1 0,1 0 1,-1 1-1,1-1 0,-1 0 0,0 0 0,1 1 1,-1-1-1,0 0 0,-1 0 0,1 0 0,0 0 1,-1 0-1,1-1 0,-1 1 0,1 0 1,-1 0-1,0-1 0,-2 3 0,-9 8 67,-2 17 97,1-15-31,-1 0-1,-20 15 1,13-11 43,6-5-5,0 0 1,0-1 0,-1-1 0,-1-1 0,1 0 0,-2-2 0,1 0 0,-1-1 0,-1 0 0,1-2 0,-1 0 0,0-1 0,0-2 0,-30 2 0,47-4-161,1 0 0,0 0 0,-1-1-1,1 1 1,0 0 0,-1-1 0,1 1 0,0-1-1,0 0 1,-1 0 0,1 0 0,0 0 0,0 0-1,0 0 1,0-1 0,0 1 0,0-1 0,1 1-1,-1-1 1,0 0 0,1 1 0,-1-1 0,1 0-1,0 0 1,0 0 0,0 0 0,-2-4 0,0 1 18,-1-4-32,0 0-1,1-1 1,0 1-1,1-1 1,0 0-1,0 0 1,1 0-1,0 0 1,1 0-1,2-19 1,-2 2-2,0 25-11,1 0 1,-1 0 0,0 0-1,1 0 1,-1 0 0,1 0-1,-1-1 1,1 1 0,0 0-1,0 1 1,0-1-1,0 0 1,0 0 0,1 0-1,-1 1 1,0-1 0,1 0-1,-1 1 1,3-2 0,7-9-11,1-14-31,12 0-13,-23 25 53,2-4-8,-1 0 0,2 1 1,-1 0-1,0 0 1,1 0-1,0 0 0,0 0 1,0 1-1,0 0 0,6-4 1,2-1-14,18-11-58,48-24-1,-67 38 61,1 1 1,0 0-1,0 0 0,0 1 0,0 1 1,0 0-1,24 0 0,47 2-125,-82 0 147,0 0-1,0 0 0,0 0 0,0 0 1,0 0-1,0 0 0,0 1 0,0-1 0,0 0 1,0 1-1,0-1 0,0 1 0,0-1 1,0 1-1,0-1 0,0 1 0,-1 0 0,1-1 1,0 1-1,0 0 0,-1-1 0,1 1 1,-1 0-1,1 0 0,-1 0 0,1 0 0,-1 0 1,1 1-1,0-1 0,-1 0 1,0 0-1,1 0 1,-1 0-1,1 0 1,-1-1-1,1 1 0,-1 0 1,1 0-1,0-1 1,-1 1-1,1 0 1,0-1-1,0 1 1,-1-1-1,1 1 0,0-1 1,0 1-1,0-1 1,0 1-1,-1-1 1,1 0-1,0 0 1,0 1-1,0-1 0,0 0 1,0 0-1,2 0 1,-2 0-1,-1 0 0,1 1 1,0-1-1,0 0 0,0 1 1,0-1-1,0 1 0,0-1 1,0 1-1,0-1 0,-1 1 0,1-1 1,0 1-1,0 0 0,-1 0 1,1-1-1,-1 1 0,1 0 1,0 0-1,-1 0 0,1 0 1,-1-1-1,0 1 0,1 0 0,-1 0 1,1 2-1,1 3-6,2 0 9,-1 1 0,0-1 0,0 1 0,-1 0-1,0-1 1,0 1 0,0 0 0,-1 1-1,0-1 1,-1 0 0,1 0 0,-1 0 0,-2 10-1,2-14 2,0-2-2,0 0 0,0 1 1,0-1-1,-1 0 1,1 1-1,0-1 0,-1 0 1,1 0-1,-1 1 0,0-1 1,1 0-1,-1 0 0,0 0 1,0 0-1,0 0 0,0 0 1,0 0-1,0 0 0,0 0 1,0 0-1,0 0 0,0-1 1,0 1-1,0 0 1,-2 0-1,-7 6 3,-9 17 16,17-20-20,-1-1 1,1 0-1,0 0 0,-1 0 0,0 0 1,0 0-1,-3 2 0,-13 8 79,-1-2 0,0 0-1,0-2 1,-1 0 0,-40 11 0,26-14 54,0-1 0,0-2 0,-1-1 0,-35-3 0,19 0 87,51 1-215,0 0 1,0 0 0,0 0-1,0 0 1,0 0 0,0-1-1,0 1 1,0 0 0,0-1 0,0 1-1,1 0 1,-1-1 0,0 1-1,0-1 1,0 0 0,0 1-1,1-1 1,-1 0 0,0 1 0,0-1-1,1 0 1,-1 0 0,1 1-1,-1-1 1,0-1 0,1 1-2,-1 0 1,1 1-1,-1-1 1,1 0-1,0 1 1,-1-1-1,0 1 1,1-1-1,-1 0 1,1 1 0,-1-1-1,0 1 1,1 0-1,-1-1 1,0 1-1,1-1 1,-1 1-1,0 0 1,0 0-1,1-1 1,-1 1-1,0 0 1,0 0-1,-1 0 1,2 0-4,-1-1 0,1 1 1,-1 0-1,1-1 0,-1 1 0,1 0 0,-1-1 1,1 1-1,-1-1 0,1 1 0,-1-1 1,1 1-1,0-1 0,-1 1 0,1-1 0,0 1 1,0-1-1,-1 1 0,1-1 0,0 0 1,0 1-1,0-1 0,0 0 0,0 1 0,0-1 1,0 1-1,0-1 0,0-1 0,-1-24-12,2 20 8,-1 5 2,0-1 0,0 1 0,0 0 0,0 0 0,0-1 1,1 1-1,-1 0 0,0 0 0,1 0 0,-1-1 0,1 1 1,0 0-1,-1 0 0,1 0 0,0 0 0,-1 0 0,1 0 1,0 0-1,0 1 0,0-1 0,0 0 0,0 0 0,0 1 1,1-2-1,7-5-4,0-2-13,1 0 0,0 0 1,1 1-1,0 1 1,0-1-1,21-9 0,-7 6-15,1 0 0,39-11-1,-11 12 3,0 1-1,0 3 0,1 2 1,57 4-1,-111 0 32,0 0-1,-1 0 1,1 1-1,0-1 1,0 0-1,0 0 1,0 0-1,0 1 1,0-1-1,0 0 1,0 1-1,-1-1 1,1 1-1,0-1 0,0 1 1,0-1-1,-1 1 1,1 0-1,0-1 1,-1 1-1,1 0 1,-1 0-1,1-1 1,-1 1-1,1 0 1,0 1-1,-1-1 1,0 0-1,1-1 0,-1 1 0,1 0 1,-1-1-1,0 1 0,1 0 1,-1-1-1,1 1 0,-1-1 0,1 1 1,0-1-1,-1 1 0,1-1 1,-1 1-1,1-1 0,0 0 0,0 1 1,-1-1-1,1 0 0,0 1 0,-1-1 1,1 0-1,0 0 0,0 0 1,0 0-1,0 1 1,0-1-1,0 1 1,0-1 0,-1 1 0,1 0 0,0-1-1,0 1 1,-1 0 0,1-1 0,0 1-1,-1 0 1,1 0 0,-1 0 0,1 0-1,-1 0 1,0 0 0,1-1 0,-1 1 0,0 0-1,0 0 1,1 0 0,-1 0 0,0 0-1,0 0 1,0 0 0,0 0 0,-1 2-1,2 32 18,-1-30-10,-1-4-6,1 0 0,0 0 1,0 1-1,-1-1 1,1 0-1,-1 0 1,1 0-1,-1 1 1,1-1-1,-1 0 0,0 0 1,1 0-1,-1 0 1,0 0-1,0 0 1,0 0-1,0-1 1,0 1-1,0 0 0,0 0 1,0-1-1,0 1 1,0 0-1,0-1 1,-1 1-1,1-1 1,0 0-1,0 1 0,-2-1 1,-6 4 10,-5 11 11,-24 7 38,0-2 1,-50 18-1,64-29-5,1-1-1,-1-1 1,-1-2 0,-37 5-1,-101-4 749,161-6-798,1 0 0,-1-1 1,1 1-1,-1 0 0,1-1 0,-1 0 1,1 1-1,-1-1 0,1 0 1,-1 0-1,1 0 0,0 0 1,-1 0-1,1 0 0,0 0 0,0 0 1,0 0-1,0 0 0,0-1 1,0 1-1,0-1 0,0 1 1,1 0-1,-1-1 0,0 1 0,1-1 1,-1 0-1,1 1 0,0-1 1,-1-1-1,-1-8-12,1 1 1,0-1-1,0-16 0,2 21-8,1 1 1,0 0-1,0 1 0,0-1 0,0 0 0,1 0 0,0 1 0,0 0 0,0-1 1,0 1-1,1 0 0,0 1 0,6-6 0,5-6-54,-3 3 17,2 2 0,-1 0 0,1 0 0,1 1-1,0 1 1,0 1 0,1 0 0,0 0 0,0 2 0,0 0-1,33-5 1,13 9-1117,-61 2 1088,0 0-1,-1 0 0,1 0 1,-1 0-1,1 0 0,-1 0 1,0 1-1,1-1 0,-1 0 1,0 0-1,0 0 1,0 0-1,1 1 0,-1-1 1,-1 2-1,2 0-843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2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2463 221 3436,'0'0'138,"-1"-1"103,0 1 0,0 0 0,-1 0 0,1-1 0,0 1-1,-1 0 1,1 1 0,0-1 0,0 0 0,-1 0 0,1 0-1,0 1 1,0-1 0,-1 1 0,1-1 0,0 1 0,-2 0-1,3 2-149,0-2-52,0-1 1,0 1 0,0-1-1,0 1 1,0-1 0,0 1 0,0-1-1,0 1 1,0-1 0,0 1-1,0-1 1,0 1 0,0-1-1,-1 1 1,1-1 0,0 1 0,0-1-1,-1 1 1,1-1 0,0 1-1,-1-1 1,1 0 0,0 1-1,-1-1 1,1 0 0,0 1-1,-1-1 1,1 0 0,-1 1 0,1-1-1,-1 0 1,1 0 0,-1 1-1,1-1 1,-1 0 0,1 0-1,-1 0 1,1 0 0,-1 0-1,1 0 1,-1 0 0,-3 4 657,3-3-662,1-1 1,0 0 0,0 1-1,0-1 1,-1 1 0,1-1-1,0 1 1,-1-1-1,1 0 1,-1 1 0,1-1-1,0 0 1,-1 1 0,1-1-1,-1 0 1,1 1-1,-1-1 1,1 0 0,-1 0-1,1 0 1,-1 0 0,1 1-1,-1-1 1,1 0-1,-1 0 1,0 0 0,-295 0 7726,294 0-7747,0 0 0,0 0 0,0 1-1,0-1 1,0 0 0,0 1-1,1-1 1,-1 1 0,0 0 0,0 0-1,1 0 1,-3 1 0,2-1-6,1 0 0,-1 0 0,0 0 0,0 0 1,1-1-1,-1 1 0,0 0 0,0-1 0,0 0 1,0 1-1,0-1 0,-3 0 0,-5 0 85,-1 0 0,0 1 0,0 1 0,-18 3-1,15-2 82,1-2 0,-1 0-1,1 0 1,-28-3-1,1 0 202,-62 2 279,99 0-639,0 0 1,0-1-1,0 1 1,0-1-1,1 1 1,-1-1-1,0 0 1,0 0-1,1 0 0,-1-1 1,-3-1-1,4 1 1,-1 0-1,0 1 1,1 0-1,-1 0 1,0 0-1,0 0 0,1 0 1,-1 0-1,0 1 1,0-1-1,-5 1 1,4 0 1,-12 0 34,1 0 1,-1-1 0,0 0-1,-29-8 1,37 7-53,-1 1 0,1 0-1,-1 0 1,-11 0 0,-23-2 33,-322-87 1815,292 77-1168,52 10-464,-36-8-1,42 7-197,0 2 0,0 0 0,-1 1 0,-28 1 1,-18-1 91,27-2 52,5 1-70,1-1 1,-39-10-1,36 8-41,1 0 0,-1 2 1,0 2-1,-53 3 0,9 0 224,-15-2 882,-55 0 289,49 0-4329,97-4 1630,0-14-132,0 13-63,0 0-948,0 5 2281,-1-1 0,1 1 0,0-1 0,0 1 0,0-1 0,0 1 0,0-1 0,0 1 0,0-1 0,-1 1 0,2-1 0,-1 1 0,0-1 1,0 1-1,0-1 0,0 1 0,0-1 0,0 1 0,0 0 0,1-1 0,-1 1 0,0-1 0,0 1 0,1-1 0,-1 1 0,0 0 0,0-1 0,1 1 0,-1-1 0,1 1 0,-1 0 0,0-1 0,2 1 0,-2 0-46,1 0 1,0 0-1,0 0 1,0 1-1,-1-1 1,1 0-1,0 0 1,0 0 0,0-1-1,-1 1 1,1 0-1,0 0 1,0 0-1,-1 0 1,1-1-1,0 1 1,0 0-1,-1-1 1,1 1-1,0-1 1,-1 1-1,1-1 1,0 1-1,-1-1 1,1 1-1,-1-1 1,1 1-1,-1-1 1,1 0-1,-1 1 1,1-1 0,-1 0-1,0 0 1,1 1-1,-1-1 1,0 0-1,0 0 1,1 0-1,3-5-3016,11-3 398,-12 7 559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2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2087 1151 3396,'-12'1'10218,"-4"-1"-4215,-8 0-2968,-18-2-3440,-25 0 930,-73 2 1801,135 0-2221,1-1 0,-1 1 1,0-1-1,1 0 0,-1-1 0,1 1 1,-9-5-1,8 4-28,1 1 0,0-1-1,-1 0 1,1 1 0,-1 0 0,0 0 0,-9 0-1,-9 2 124,16-1-151,0 1-1,0-1 1,-1 0 0,1-1 0,0 0-1,-12-2 1,-70-34 565,-94-52 0,29 13 312,130 65-875,1-2 1,0-1 0,1-1-1,0-1 1,1 0 0,1-2-1,1 0 1,0-2 0,1 0-1,2-1 1,-16-24 0,9 13 191,-1 0 1,-37-35-1,13 13 427,15 15-428,20 23-155,0 0 0,-1 1 0,0 0 0,-1 1-1,-32-22 1,-15-7-131,42 28 43,-1 1-1,0 1 1,-28-13-1,15 11-32,1-2-1,0-1 0,-39-30 1,61 39 8,9 7 19,0 0 0,0 0 0,0 0 1,-1 0-1,1 1 0,-1-1 0,1 1 0,-1-1 1,0 1-1,1 0 0,-1 0 0,0 0 0,0 1 1,0-1-1,0 1 0,-3-1 0,5 1 16,-30-3-18,26 1 7,-10-2 25,0-1 0,0-1 0,-17-10 0,28 14-123,1 0 1,-1 0-1,0 0 0,1 1 0,-1-1 1,0 1-1,0 0 0,0 0 0,0 0 0,0 0 1,0 1-1,0 0 0,0 0 0,-5 0 0,6 0 38,3 0 41,-1 0 1,1 1-1,-1-1 1,1 0-1,-1 0 1,1 0-1,-1 0 0,1 0 1,-1 0-1,1 0 1,-1 0-1,1 0 1,-1 0-1,1 0 1,-1-1-1,1 1 1,-1 0-1,1 0 1,-1 0-1,1-1 0,-1 1 1,1 0-1,-1-1 1,1 1-1,-1-1 1,1 0 339,1-1-1323,-1 0 0,0 0-1,0 0 1,0 0-1,0 0 1,0-1-1,0 1 1,0 0 0,-1 0-1,1 0 1,-1 0-1,1 0 1,-1 0-1,-1-2 1,-3 2 90,-5-2-2447,5-9-3356,5 4 4141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2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1524,'0'0'732,"4"0"-601,17 0 9591,-21-5-9564,0-15-33,0 15 341,24 5-437,-19 0-21,0 0 1,36 0 14,-34-4 5,8-11 10,-14 14-31,0 0-1,0 1 0,1-1 1,-1 0-1,0 1 0,0-1 1,0 1-1,1 0 0,-1-1 1,0 1-1,1 0 0,-1 0 1,0 0-1,1 0 1,-1 0-1,0 0 0,1 0 1,-1 0-1,0 0 0,2 1 1,4 0 27,149-1 1269,-155 0-1296,0 0 1,0 0-1,0 0 1,1 0-1,-1 1 1,0-1-1,0 0 1,0 1-1,0-1 1,0 0-1,0 1 1,0-1-1,0 1 1,0 0-1,0-1 1,0 1-1,0 0 1,-1 0-1,1-1 1,0 1-1,0 0 1,-1 0-1,2 1 1,-2-1-3,1 0 1,0 0 0,-1 0 0,1 0-1,0 0 1,0 0 0,0 0 0,0-1-1,-1 1 1,1 0 0,0-1 0,0 1 0,1-1-1,-1 1 1,0-1 0,0 1 0,0-1-1,0 0 1,0 1 0,0-1 0,1 0-1,-1 0 1,1 0 0,4 1 5,-1 0 0,0 0 0,0 0 0,-1 1 0,1 0 0,0 0 0,-1 0-1,1 1 1,7 4 0,20 11 3,14-2-1,-1 3 0,-2 2 1,57 35-1,65 45 105,-148-91-87,156 79 69,-101-47-46,69 34 1181,-61-32 88,-57-30-738,1-2 1,39 17-1,102 46-151,-26-10-423,-36-17-1,-70-30 115,62 22 1,-12-7-46,-27-12-187,80 35 711,14 6 105,-126-51-664,37 11 1,-19-8 5,-34-12 96,0-1 0,-1 0 0,1 0 0,0-1 0,0 0 0,13-2 0,8 0-72,-1 1-31,-19 0-10,-1 0-1,1 0 1,-1 1 0,0 1 0,1-1-1,-1 1 1,0 1 0,10 2 0,-5 3-6,-11-5-22,0-1 1,1 1 0,0-1 0,-1 0-1,1 0 1,0 0 0,0 0-1,-1 0 1,1-1 0,0 1 0,6 0-1,-4-1 1,0 1 0,0 0-1,0 0 1,0 0 0,0 1-1,0 0 1,0 0 0,0 0-1,6 4 1,-7-3-7,0-1 0,1 0 0,-1 0 0,1 0-1,0 0 1,-1-1 0,1 0 0,0 0 0,6 1 0,-9-2 1,0 0 0,0 0 0,0 0 1,0 1-1,0-1 0,0 1 0,0 0 1,0-1-1,0 1 0,2 1 0,-2-1 28,0 0 0,0 0 1,0 0-1,0 0 0,0-1 0,0 1 0,0-1 0,0 1 0,0-1 0,3 0 0,-3 0-116,-2 0 145,0 0 0,1 0-1,-1 0 1,0 0 0,1-1 0,-1 1 0,0 0 0,0 0 0,1 0-1,-1 0 1,0 0 0,1 0 0,-1 0 0,0 0 0,1 0-1,-1 0 1,0 1 0,1-1 0,-1 0 0,0 0 0,0 0 0,1 0-1,-1 0 1,0 1 0,1-1 0,-1 0 0,0 0 0,0 0-1,1 1 1,-1-1 0,0 0 0,0 0 0,0 1 0,1-1 0,-1 0-1,0 0 1,0 1 0,0-1 0,0 0 0,0 1 0,0-1-1,0 0 1,0 0 0,1 1 0,-1-1 0,0 1 0,0 0 732,11 0 261,7-3-5417,-17 1 3747,0 0-1,-1 0 0,1 1 0,0-1 0,-1 0 0,1 0 0,-1 0 0,1 0 0,-1 0 0,0 0 1,1 0-1,-1 0 0,0 0 0,0 0 0,0 0 0,0 0 0,1-1 0,-2 1 0,1 0 1,0-1-1,0-20-4015,0 2 920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2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1568,'5'-4'9990,"-3"-4"-7032,-3-12-4719,1 16 2895,0 3-1125,1 1 0,-1 0 0,0-1 0,1 1 0,-1 0 0,0 0 0,1-1 0,-1 1 0,1 0 0,-1 0 1,1 0-1,-1-1 0,0 1 0,1 0 0,-1 0 0,1 0 0,-1 0 0,1 0 0,-1 0 0,1 0 0,-1 0 1,0 0-1,1 0 0,-1 0 0,1 1 0,0-1 0,7-1 121,-7-1-111,0 0 0,0 1 1,1-1-1,-1 1 0,1-1 0,-1 1 0,1 0 1,0 0-1,0-1 0,-1 1 0,1 0 0,0 0 1,0 1-1,0-1 0,0 0 0,0 1 0,0-1 1,0 1-1,4-1 0,51-10 543,-54 11-517,85-10 1310,155 3 0,-183 8-1389,246-1 411,-224 13-285,-70-12-75,0 0 0,0 1 1,21 6-1,-5-2-37,45 5 23,1-3 1,-1-4-1,95-6 0,-44 0-32,901 2 188,-1024 0-160,0 0 0,-1 0-1,1 0 1,0 0-1,-1 0 1,1 1 0,0-1-1,-1 0 1,1 0 0,0 0-1,-1 1 1,1-1-1,-1 0 1,1 1 0,-1-1-1,1 1 1,-1-1 0,1 1-1,-1-1 1,1 1-1,-1-1 1,1 1 0,-1-1-1,0 1 1,1-1 0,-1 1-1,0 0 1,1 0-1,-1 0 0,0 0 0,1 0 0,-1 0-1,0 0 1,1-1 0,-1 1 0,1 0-1,0 0 1,-1-1 0,1 1 0,0 0-1,-1-1 1,1 1 0,0-1 0,-1 1-1,1-1 1,0 1 0,0-1 0,0 1-1,0-1 1,0 0 0,-1 1 0,1-1-1,0 0 1,0 0 0,0 0 0,0 0 0,0 0-1,1 0 1,127 0-39,-128 0 44,0 0 0,-1 0 0,1 0 0,0 1 0,0-1-1,-1 0 1,1 0 0,0 0 0,-1 1 0,1-1 0,-1 0-1,1 1 1,0-1 0,-1 0 0,1 1 0,-1-1 0,1 1-1,0 0 1,0 0-2,-1 0-1,1 0 0,0-1 1,0 1-1,0 0 1,-1-1-1,1 1 0,0-1 1,0 1-1,0-1 1,0 0-1,0 1 1,0-1-1,0 0 0,0 0 1,0 1-1,0-1 1,0 0-1,2 0 0,9 0 32,-9 1-30,1 0-1,-1-1 1,1 0-1,-1 0 1,1 0-1,-1 0 0,1-1 1,-1 1-1,1-1 1,-1 0-1,4-1 1,-3 0-3,0-1 1,0 2 0,0-1-1,0 0 1,0 1 0,0 0-1,0 0 1,0 0-1,1 0 1,-1 1 0,0-1-1,0 1 1,1 0 0,5 1-1,-9-1 1,16 1 52,-13-1-55,1 1 0,-1-1 1,1 0-1,-1 0 0,1 0 0,-1-1 1,0 1-1,1-1 0,-1 0 1,0-1-1,8-2 0,24-4 24,-36 8-16,1 0-1,-1 0 1,0 0 0,0 0 0,0-1 0,1 1 0,-1 0 0,0 0 0,0 0 0,0 0 0,1-1-1,-1 1 1,0 0 0,0 0 0,0 0 0,0-1 0,0 1 0,1 0 0,-1 0 0,0-1 0,0 1-1,0 0 1,0 0 0,0 0 0,0-1 0,0 1 0,0 0 0,0 0 0,0-1 0,0 1-1,0 0 1,0 0 0,0-1 0,0 1 0,0 0 0,0 0 0,0-1 0,-1 1 0,1 0 0,0-1-7,0 1 1,0 0 0,0-1-1,-1 1 1,1 0 0,0-1-1,0 1 1,0 0-1,0-1 1,0 1 0,0 0-1,0-1 1,0 1 0,0 0-1,0-1 1,0 1 0,0 0-1,0-1 1,1 1 0,-1 0-1,0 0 1,0-1 0,0 1-1,0 0 1,0-1 0,1 1-1,-1 0 1,0 0 0,0-1-1,1 1 1,-1 0 0,0 0-1,0 0 1,1-1-1,-1 1 1,0 0 0,0 0-1,1 0 1,-1 0 0,0 0-1,1-1 1,-1 1 0,1 0-1,22 0-6,-14 0-8,6 0 3,-12 0 10,2 0-9,15 0-1,32 0 135,-52 0-122,1 0-1,-1 0 0,1 0 1,-1-1-1,1 1 1,-1 0-1,1 0 1,-1-1-1,1 1 1,-1 0-1,1-1 1,-1 1-1,0 0 1,1-1-1,-1 1 1,0-1-1,1 1 0,-1-1 1,0 1-1,1 0 1,-1-1-1,0 1 1,0-1-1,0 1 1,1-1-1,-1 0 1,0 1-1,0-1 1,0 1-1,0-1 1,0 1-1,0-1 0,0 0 1,0 0-1,0 1 0,0-1 0,0 1 1,0-1-1,0 1 0,0-1 0,0 1 0,0-1 0,0 0 1,0 1-1,1-1 0,-1 1 0,0-1 0,0 1 0,1-1 1,-1 1-1,0-1 0,1 1 0,-1 0 0,0-1 0,1 1 0,-1-1 1,1 1-1,-1 0 0,1-1 0,-1 1 0,1 0 0,-1 0 1,1-1-1,-1 1 0,1 0 0,-1 0 0,1 0 0,6 0-9,-4 0 22,1 1-1,-1-1 1,0 0 0,0 0 0,1 0 0,-1 0 0,0-1 0,0 1 0,1-1 0,3-1-1,-6 1-5,-1 0-1,1 0 0,-1 0 1,1 0-1,0 0 0,-1 1 1,1-1-1,0 0 0,0 0 1,0 1-1,0-1 0,0 0 1,0 1-1,0-1 0,0 1 1,0 0-1,0-1 0,0 1 1,0 0-1,0-1 0,0 1 1,0 0-1,0 0 0,0 0 1,0 0-1,1 0 0,-1 0 1,0 0-1,0 0 0,0 1 1,1-1-1,35-10 256,96 2 345,-117 5-1266,-29 2-1297,13 0 1685,-1 0 0,1 1 0,-1-1 0,1 0 0,-1 1 0,1-1 0,0 0 0,-1 1 0,1-1 0,0 0-1,0 0 1,-1 1 0,1-1 0,0 0 0,0 0 0,0 0 0,0 1 0,0-1 0,0 0 0,0 0 0,0 1 0,1-1 0,-1-1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2:40.27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3110 1839 2696,'21'-26'10179,"-21"24"-9822,0-34 5279,0-40-3186,0 76-2427,0-1 0,-1 0 1,1 1-1,0-1 0,0 0 1,0 1-1,-1-1 0,1 1 0,0-1 1,0 0-1,-1 1 0,1-1 0,-1 1 1,1-1-1,0 1 0,-1-1 1,1 1-1,-1-1 0,1 1 0,-1 0 1,0-1-1,0 0-5,0 1 0,0-1 1,1 1-1,-1-1 0,0 0 0,0 1 0,1-1 1,-1 0-1,1 0 0,-1 1 0,1-1 0,-1 0 1,1 0-1,-1 0 0,1 0 0,0 1 0,0-1 1,-1 0-1,1 0 0,0 0 0,0 0 1,0-1-1,0 1-3,0-1 0,0 1 1,0 0-1,-1 0 0,1 0 1,0 0-1,-1 0 1,1 0-1,0-1 0,-1 1 1,1 0-1,-1 0 0,0 0 1,1 0-1,-1 1 0,-1-2 1,2 1 0,-1 0-1,0 0 1,1 0 0,-1 1 0,1-1 0,-1 0 0,1 0 0,-1 0 0,1 0 0,-1 0 0,1 0 0,0 0-1,0 0 1,0 0 0,-1 0 0,1-1 0,-1-3 118,0 0-1,0 1 1,-1-1-1,0 0 0,0 1 1,0-1-1,-5-7 1,-8-18 433,6 7-440,-3-10 366,-23-43 0,31 67-470,-1 1-1,0 0 1,0 0 0,-1 1-1,0-1 1,-1 1 0,0 0 0,0 1-1,0 0 1,-9-6 0,-4-1 42,2-1 0,-33-31 0,36 30 13,-1 1 0,0 1-1,0 0 1,-25-13 0,16 10-73,-1 0 0,2-2 0,-26-23 0,28 21 9,-2 1-1,0 1 1,-35-19 0,52 33-1,-67-34-8,-70-48 0,87 51 9,-1 3 0,-64-26 1,118 57-16,-114-46 3,-201-51 1,174 57-13,34 5 52,-55-14-89,91 33 36,-2 3 1,1 4-1,-114-2 1,-26 10 24,216 2-14,-1 0-1,1 0 0,-1 0 1,0 0-1,1 0 0,-1 1 1,1-1-1,-1 0 1,1 0-1,-1 0 0,1 1 1,-1-1-1,1 0 0,-1 1 1,1-1-1,-1 0 0,1 1 1,-1-1-1,1 0 0,0 1 1,-1-1-1,1 1 0,0-1 1,-1 1-1,1 0 0,-1 0 0,1-1 0,0 1 0,-1 0 0,1-1 0,0 1 0,-1-1 0,1 1 0,-1-1 0,1 0 0,-1 1 0,1-1 0,-1 1 0,1-1 0,-1 0 0,1 1 0,-1-1 0,1 0 0,-1 0-1,0 1 1,1-1 0,-1 0 0,0 0 0,1 0 0,-1 0 0,1 0 0,-2 0 0,-7 1 1,0 0 0,-1 1 0,1 0 0,0 1 0,-14 5 0,-23 6 32,13-6-5,12-3-5,-1-1 0,1 0-1,-29 0 1,50-4-18,0 0-65,0 0 61,1 1-1,-1-1 1,0 0 0,1 0-1,-1 0 1,0 0-1,1 1 1,-1-1 0,1 0-1,-1 0 1,1 0-1,-1 0 1,0 0 0,1 0-1,-1 0 1,1 0 0,-1 0-1,0 0 1,1 0-1,-1 0 1,1 0 0,-1 0-1,1-1 1,-1 1 0,0 0-1,1 0 1,-1 0-1,0-1 1,1 1 0,-1 0-1,0 0 1,1-1-1,-1 1 1,0 0 0,1-1-1,-1 1 1,0 0 0,0-1-1,0 1 1,1 0-1,-1-1 1,0 1 0,0-1-1,2-15-35,-2 15 45,0-3-17,0 0-20,0-65 67,0 68-39,0 0 0,0 0 0,0 1 0,1-1-1,-1 0 1,0 0 0,0 1 0,0-1 0,1 0 0,-1 0 0,0 1 0,1-1-1,-1 0 1,1 1 0,-1-1 0,1 0 0,-1 1 0,1-1 0,-1 1 0,1-1-1,0 1 1,-1-1 0,1 1 0,0-1 0,-1 1 0,1 0 0,0-1 0,-1 1-1,3-1 1,-2 1 0,-1 0 0,1 0 0,0-1 0,0 1 0,0 0 0,-1-1 0,1 1 0,0-1 0,0 1 0,-1-1 0,1 1 0,0-1 0,-1 0 0,1 1 0,-1-1 0,1 0 0,-1 0 0,1 1 0,-1-1 0,1 0 0,-1 0 0,0 1 0,1-1 0,-1 0 0,0 0 0,0 0 0,0 0-1,0 0 1,0 0 0,0-1 0,1-2 1,-1 0-1,1 0 0,0 0 0,0 0 0,0 0 1,1 0-1,-1 0 0,1 0 0,0 1 0,0-1 0,0 0 1,1 1-1,-1 0 0,5-5 0,12-19 3,-6 5-20,29-37 1,-18 27-1,-9 11 10,1 1-1,0 1 1,24-21 0,-34 34 1,1 1 0,-1 0 0,1 0-1,0 1 1,0 0 0,1 0 0,-1 0 0,1 1 0,0 0 0,0 1 0,0 0-1,0 0 1,0 0 0,12 0 0,-19 10 8,-1-6 4,1-1-1,0 1 0,-1 0 0,1 0 1,-1 0-1,0-1 0,0 1 0,1 0 0,-1 0 1,0 0-1,-1 0 0,1-1 0,0 1 1,0 0-1,-1 0 0,1 0 0,-1-1 1,0 1-1,1 0 0,-1-1 0,-1 3 0,-7 2 11,2 0 0,-1 0 0,-11 13 0,13-12-13,-1 0 0,0 0-1,0 0 1,0-1 0,-1 0 0,0-1 0,-14 8 0,-16 12-15,-16 14 20,-2-3 0,-64 32-1,69-44-18,36-18 6,0 0-1,0 1 0,0 1 0,1 1 1,0 0-1,-18 17 0,19-14 32,9-9-24,0 0-1,0 0 0,0 0 0,0 1 1,1 0-1,0 0 0,-1 0 0,1 0 0,1 0 1,-1 1-1,1-1 0,0 1 0,0 0 1,0 0-1,0-1 0,1 1 0,-1 10 1,2-14 9,1 0 0,0 0 0,0 0 0,-1-1-1,1 1 1,0 0 0,0 0 0,0 0 0,0-1 0,0 1 0,0-1 0,0 1 0,0-1 0,1 1 0,-1-1 0,0 1 0,0-1 0,0 0 0,0 0 0,3 1 0,-2-1 32,20 11 257,-14-6-208,-1-1 1,2-1-1,14 6 1,82 13 255,-65-15-333,1 2 0,54 20-1,-88-26-36,0 0 1,-1 0-1,1 1 0,-1 0 0,0 0 0,8 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8:0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795 196 7481,'0'0'191,"-4"0"33,-10 0 33,10 0 34,1 0-44,-167 0 8857,167 0-9013,-1 0-1,1-1 1,-1 1-1,0-1 1,1 0-1,0 0 1,-7-3-1,7 3-39,0-1 0,-1 1-1,1 0 1,-1 0 0,1 0-1,-1 0 1,-6 1-1,-1-1 15,0-1-1,0 1 0,1-2 0,-16-4 1,-7-2-86,-14 0 8,18 3-26,-30-8 1,-34-10 4,-7-1-422,88 21-559,1-1 0,-1 0 1,1 0-1,0-1 1,1-1-1,-12-8 0,21 15 670,0-1-1,0 0 0,0 0 0,0 0 0,1 0 0,-1 0 0,0 1 1,0-1-1,1-1 0,-1 1 0,1 0 0,-1 0 0,1 0 1,-1 0-1,1 0 0,-1 0 0,1-3 0,-1-7-2387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2:47.6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3175 669 6429,'6'-4'5289,"-6"-65"3296,0 69-8573,0 0 1,0-1-1,0 1 1,0 0-1,0 0 1,0-1-1,0 1 1,0 0 0,-1-1-1,1 1 1,0 0-1,0-1 1,0 1-1,0 0 1,-1 0 0,1-1-1,0 1 1,0 0-1,0 0 1,-1 0-1,1-1 1,0 1-1,-1 0 1,1 0 0,0 0-1,0 0 1,-1 0-1,1 0 1,0-1-1,-1 1 1,1 0 0,0 0-1,-1 0 1,1 0-1,0 0 1,0 0-1,-1 0 1,1 0-1,0 0 1,-1 0 0,1 1-1,-1-1 4,1 0 0,-1 0 0,1 0 0,-1 0 0,1 0 0,0 0 0,-1 0 0,1 0 1,-1 0-1,1 0 0,-1 0 0,1-1 0,0 1 0,-1 0 0,1 0 0,-1 0 0,1-1 0,0 1 0,-1 0 0,1 0 0,0-1 0,-1 1 0,1 0 0,0-1 0,-1 1 0,1 0 0,0-1 0,0 1 0,-1 0 0,1-1 0,0 1 0,0-1 1,0 1-1,-1 0 0,1-1 0,0 1 0,0-1 0,0 1 0,0 0 0,0-1 0,0 1 0,0-2 0,-27-28 1307,-6-24-1160,21 33-118,-1 0 0,-20-25 0,10 18-26,-2 2 0,-1 1 0,-1 0 0,-1 2 0,-54-34 0,31 27-23,0 1 1,-2 4-1,0 1 1,-2 3 0,-86-22-1,46 27 7,-113-3 0,77 9-182,-108 5 351,145 6-246,90-1 77,-1 1-1,1 0 0,0-1 0,0 1 0,-1 1 0,-7 2 1,8-2 3,0-1 0,0 1 1,0-1-1,-1 0 1,1 0-1,-9 0 0,-309-1-41,320 0 37,1 0-1,-1 0 0,1 0 1,-1 1-1,0-1 1,1 0-1,-1 1 1,1 0-1,-1-1 1,1 1-1,-1 0 1,1-1-1,0 1 0,-1 0 1,1 0-1,-2 2 1,1-1-2,1-1-1,0 0 1,0 0 0,-1-1 0,1 1-1,0 0 1,-1 0 0,1 0 0,-1-1-1,1 1 1,-1-1 0,1 1 0,-1-1 0,1 0-1,-1 0 1,-2 1 0,0-1 0,0 0 0,0 1-1,0-1 1,0 1 0,0 0 0,0 1 0,-5 1 0,6-1 0,0-1 1,0 0 0,0 0 0,-1 0 0,1 0 0,0-1-1,-5 1 1,5-1-3,0 0 1,1 1-1,-1-1 0,0 1 1,0 0-1,0 0 0,1 0 1,-1 0-1,0 0 0,-3 3 0,-12 4-19,-3 0 17,1 1 1,0 1-1,-33 22 0,-189 172-107,199-165 135,22-18-33,1 1 0,0 1-1,-24 41 1,22-32 43,-34 39 0,44-57-22,-2 0-1,0-1 0,0 0 1,-21 13-1,-68 44-58,82-52 38,19-16 18,0 1-1,-1-1 1,1 0 0,-1 0 0,1 0 0,-1 0-1,0 0 1,0 0 0,0-1 0,0 0 0,0 1 0,0-1-1,0 0 1,0 0 0,-1-1 0,1 1 0,0-1 0,-6 0-1,-10-2 49,15-10-55,2-13 59,2 21-39,0-1-11,0 3-7,0 0-1,1-1 1,-1 1 0,1 0-1,0-1 1,-1 1 0,1 0-1,0 0 1,0 0 0,1 0-1,-1 0 1,0 0 0,1 0-1,-1 0 1,1 0 0,3-3-1,-4 5-4,-1-1 0,1 0 0,-1 0 0,1 1 0,-1-1 0,1 0 0,-1 0 0,0 0 0,1 0-1,-1 0 1,0 0 0,1 0 0,-1 0 0,0 0 0,0 0 0,0 0 0,0 0 0,0 1 0,0-1 0,0 0 0,-1 0 0,1 0 0,-1-2 0,1 1-4,0-1 5,1 0 0,-1 0 0,1 0 0,0 1 0,0-1 0,0 0 0,0 0 0,1 1 0,-1-1 0,4-4 0,6-14-25,-6 10 28,0 0 0,1 1-1,10-16 1,5-9 14,24-63-13,-34 69 4,1 1-1,2 1 1,27-42-1,-24 45-162,-16 37 153,0-7 0,-1 1 0,1 0 1,-1-1-1,0 1 0,-1-1 1,0 1-1,0 0 0,-4 12 1,-39 65 37,42-78-35,0 0-1,0-1 1,-1 1 0,0-1-1,0 0 1,-1 0 0,1 0 0,-1-1-1,-5 6 1,-61 69-28,-9 8 24,48-60 56,-1-1-1,-46 26 1,73-48-55,-3 0 0,0 1 0,1 1 0,0-1 0,0 1 0,0 1 0,1-1 0,-12 15 0,18-21 6,0 1 1,-1-1-1,1 1 0,0-1 0,-1 1 0,1-1 0,0 1 1,0-1-1,0 1 0,0-1 0,-1 1 0,1-1 0,0 1 1,0-1-1,0 1 0,0-1 0,0 1 0,0-1 1,0 1-1,0-1 0,0 1 0,1 0 0,-1-1 0,0 1 1,0-1-1,0 1 0,1-1 0,-1 0 0,0 1 1,0-1-1,1 1 0,-1-1 0,0 1 0,1-1 0,-1 0 1,1 1-1,-1-1 0,1 0 0,-1 1 0,1-1 1,26 8 17,-18-7-18,209 30 135,-20-5-1864,-138-15-1575,13 3-8452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2:53.17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14 4524,'0'-14'11355,"0"199"-9808,0-183-1535,0 0 0,0 0 0,1 0-1,-1 0 1,1-1 0,-1 1-1,1 0 1,0 0 0,-1 0 0,1-1-1,0 1 1,0 0 0,1-1 0,-1 1-1,2 1 1,10 16 198,-7-8-36,1 0-1,0-1 0,1 0 1,0-1-1,0 0 0,1 0 1,0 0-1,1-1 1,0-1-1,0 0 0,13 7 1,18 8 75,73 27 1,-97-42-254,142 65 94,-100-43-91,2-3-1,67 21 1,352 107 164,-396-127-189,0-3 1,93 13-1,-117-25 15,23 4 4,0-3 0,136 3 0,159-16 109,-377 0-107,1 0 0,-1 0 0,0 0-1,0-1 1,0 1 0,0 0 0,0-1 0,0 1 0,0-1 0,0 1 0,0-1 0,0 1 0,0-1-1,0 1 1,0-1 0,0 0 0,1-1 0,-1 1 4,0 0-1,0 0 1,0 0 0,0 0-1,0 1 1,0-1-1,0 0 1,0 1 0,0-1-1,0 1 1,0-1 0,1 1-1,-1 0 1,0-1-1,0 1 1,0 0 0,1 0-1,0 0 1,7-1 41,0 0 0,0 0 1,0-1-1,10-4 0,26-4-195,166-3 255,-210 13-90,0-16-3646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2:57.26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241 24 2476,'-21'-15'2110,"1"6"1385,19 10-3478,1 0 0,0-1-1,0 1 1,-1-1 0,1 1 0,0 0 0,0-1 0,0 1-1,0 0 1,-1-1 0,1 1 0,0 0 0,0-1 0,0 1-1,1 0 1,-1-1 0,0 1 0,0 0 0,0-1 0,0 1-1,1-1 1,-1 1 0,0 0 0,1-1 0,-1 1-1,0-1 1,1 1 0,-1-1 0,0 1 0,1-1 0,0 1-1,13 15 253,-11-7-45,-1-1-52,-1 0-1,1 0 1,1 0-1,-1 0 1,2 0-1,-1 0 1,1-1-1,0 0 1,8 11-1,53 70 1084,-49-68-1168,1-1-1,0-1 0,2-1 0,0 0 1,1-1-1,0-2 0,1 0 0,1-1 1,0-1-1,1-1 0,0-1 0,1-1 1,27 7-1,-25-10-102,-11-2 41,0 0 1,28 11 0,-38-14-82,-33 1 616,-69-2-501,95 1-57,0-1-1,0 0 1,0 0-1,0 1 1,0-1 0,1 1-1,-1-1 1,0 1 0,0 0-1,1 0 1,-1 0-1,0 0 1,1 0 0,-1 0-1,1 0 1,-3 3 0,-6 4 1,-32 14 39,33-17-9,0-1 0,0 1 0,0 1-1,-9 7 1,-75 58 250,-1 1-195,33-18-588,-74 64 1289,41-48-8409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02.89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0 159 5957,'0'26'214,"0"-24"-103,0 32 3569,0-34-3661,0 1 0,0-1 1,0 0-1,1 1 1,-1-1-1,0 0 1,0 1-1,0-1 1,0 1-1,0-1 0,0 0 1,1 0-1,-1 1 1,0-1-1,0 0 1,1 1-1,-1-1 1,0 0-1,0 0 0,1 1 1,-1-1-1,0 0 1,1 0-1,-1 0 1,0 1-1,1-1 1,-1 0-1,0 0 0,1 0 1,-1 0-1,0 0 1,1 0-1,-1 0 1,1 0-1,-1 0 1,0 0-1,1 0 0,0 0 19,-1 0-1,1 0 1,-1 0-1,1 0 1,-1 0-1,1 0 0,-1 1 1,1-1-1,-1 0 1,1 0-1,-1 0 0,1 1 1,-1-1-1,1 0 1,-1 0-1,0 1 1,1-1-1,-1 0 0,1 1 1,-1-1-1,0 0 1,1 1-1,-1-1 0,0 1 1,0-1-1,1 0 1,-1 1-1,0-1 1,0 1-1,1-1 0,-1 1 1,0-1-1,0 1 1,0-1-1,0 1 0,0-1 1,0 1-1,0-1 1,0 2-1,1 0 53,0 0-1,1 0 1,-1 0-1,1 0 1,-1 0-1,1 0 1,0 0-1,0-1 1,0 1-1,2 1 1,11 11 303,8 14 352,2-2 1,32 28-1,-42-42-606,0 0 0,1-1-1,1-1 1,-1-1 0,36 14 0,-13-9 91,261 83 2082,-241-86-2128,0-3-1,107 0 0,16 2 178,216 37-112,213 21-165,-362-62 277,-160-7-331,-83 1-28,-1-1 0,1 1-1,-1-1 1,0 0 0,1-1 0,-1 1 0,0-1 0,7-3 0,-8 2-2,1 1-1,0 1 0,0-1 1,0 0-1,0 1 0,1 0 1,-1 1-1,7-1 1,-2 0 7,0-1 0,0 0 0,0 0 0,0-1 0,0 0 0,17-9 0,3 0 2,4-2 5,0-3 1,-2 0-1,35-24 0,-25 14 19,26-23-2,-52 37-22,0 0 0,1 2 0,29-16 1,89-39 102,-129 62-116,0 0-1,-1 0 0,1-1 0,-1 0 0,0 0 1,4-6-1,-4 5-2,0 0 1,1 1-1,0-1 0,6-4 1,30-19 17,-3 7 73,-26 15-83,-1 0 0,25-9 0,-33 15-3,0 0-1,0 0 0,0-1 0,-1 0 1,1 1-1,0-1 0,-1 0 1,6-5-1,-7 5 1,-1 0 0,0 0-1,0 0 1,0 0 0,0 0 0,0-1-1,0 1 1,-1 0 0,1-1 0,-1 1-1,1 0 1,-1-1 0,0 1 0,0 0 0,-1-5-1,1-101-47,0 108 51,0-1-1,0 1 0,0 0 1,0-1-1,0 1 0,-1 0 1,1-1-1,0 1 0,0 0 1,-1 0-1,1-1 0,0 1 1,0 0-1,-1 0 1,1 0-1,0-1 0,-1 1 1,1 0-1,0 0 0,-1 0 1,1 0-1,0 0 0,-1 0 1,1 0-1,0-1 0,-1 1 1,1 0-1,0 0 0,-1 0 1,1 0-1,-1 1 1,1-1-1,-1 0-1,1 0 1,-1 0-1,1 0 1,0 0-1,-1 0 1,1 0-1,0 0 1,-1 0-1,1 0 1,-1 0-1,1 0 1,0 0-1,-1-1 1,1 1-1,0 0 1,-1 0-1,1 0 1,-1 0-1,1-1 1,0 1-1,0 0 1,-1 0-1,1-1 1,0 1-1,-1 0 1,1-1-1,0 1 1,0 0-1,0-1 1,-1 1-1,1 0 1,0-1-1,0 0 1,0 1 0,0 0 1,-1-1-1,1 1 1,0 0-1,0 0 1,0-1-1,0 1 0,0 0 1,0-1-1,-1 1 1,1 0-1,0 0 1,0 0-1,0-1 1,-1 1-1,1 0 0,0 0 1,0 0-1,-1-1 1,1 1-1,0 0 1,0 0-1,-1 0 1,1 0-1,0 0 0,-1 0 1,1-1-1,0 1 1,-1 0-1,1 0 1,0 0-1,0 0 1,-1 0-1,1 0 0,0 0 1,-1 1-1,1-1 0,-1 0 0,1 0 0,0 0 0,-1 0-1,1 0 1,0 0 0,0 0 0,-1 0 0,1 0 0,0 0 0,-1 0-1,1 0 1,0-1 0,0 1 0,-1 0 0,1 0 0,0 0-1,0 0 1,-1 0 0,1-1 0,0 1 0,0 0 0,-1 0-1,1 0 1,0 0 0,0-1 0,0 1 0,0 0 0,-1 0 0,1-1-1,0 1 1,0 0 0,0 0 0,0-1 0,0 1 0,-1-1-2,0 0 1,1 0-1,-1 0 1,0 0-1,1 0 0,-1 0 1,0 1-1,0-1 1,0 0-1,0 1 1,0-1-1,0 1 1,0-1-1,0 1 1,0-1-1,0 1 1,0 0-1,0-1 1,-1 1-1,-30-9 13,27 8-7,-16-3-9,0 2 1,-1 0-1,1 2 1,-24 2-1,-1-1 36,42-1-28,0 0 1,0 1-1,0-1 0,1 1 0,-1 0 1,0 0-1,0 0 0,1 1 0,-7 3 0,7-3 5,-1 0-1,1-1 0,-1 1 0,0-1 0,1 0 0,-1 0 1,0 0-1,0-1 0,-7 1 0,-4-1 6,9-1-6,-1 1-1,1 0 1,-1 1-1,1-1 0,0 1 1,-7 2-1,-5 4-13,14-5 2,-1 0-1,0-1 1,0 1 0,1-1 0,-1 0 0,0 0 0,-10 0 0,-5 0 71,1 0 0,-35 7 0,33-5 15,0-2 1,-40-2-1,27 0 126,57 1-196,-12-3-44,-3-1 31,0 1-1,1 0 1,-1 1-1,1 0 1,0 0-1,0 1 1,0 0-1,-1 0 1,16 2-1,66-15 7,328 14 6,-416 0-8,0 0 0,0 1 0,0-1 0,0 0 1,-1 1-1,1-1 0,0 1 0,0 0 0,0-1 1,-1 1-1,1 0 0,2 2 0,-2-2 0,0 1-1,0-1 0,0 0 1,-1 0-1,1-1 0,0 1 1,0 0-1,0-1 0,1 1 1,-1-1-1,0 1 0,4-1 1,0 0-8,0 1 0,0 0 0,0 0 0,0 1 0,-1-1 0,10 5 0,-10-4 8,0 0 0,1 0 1,-1-1-1,1 1 0,-1-1 0,9 0 1,-13-1-5,-1 0 1,0 0-1,1 0 1,-1 0 0,1 1-1,-1-1 1,0 0 0,1 0-1,-1 0 1,0 0-1,1 0 1,-1 1 0,0-1-1,1 0 1,-1 0-1,0 1 1,0-1 0,1 0-1,-1 0 1,0 1-1,0-1 1,1 0 0,-1 1-1,0-1 1,0 0-1,0 1 1,0-1 0,1 0-1,-1 1 1,0-1-1,0 1 1,0 0 0,1 18 43,-1-10-24,0 96-14,0-104-4,-1 1 1,1-1 0,0 1-1,0-1 1,0 1-1,-1-1 1,1 1 0,-1-1-1,1 0 1,-1 1 0,0-1-1,1 1 1,-1-1-1,0 0 1,0 0 0,0 0-1,0 1 1,0-1 0,0 0-1,0 0 1,-2 1-1,1-1 2,1 0-1,0 0 1,0 0 0,0 0-1,-1 0 1,1 0-1,1 1 1,-1-1-1,0 0 1,0 1 0,0-1-1,1 0 1,-1 1-1,0-1 1,1 1-1,-1-1 1,1 1-1,0-1 1,0 1 0,-1-1-1,1 4 1,0-3-3,0 0 0,0 0 0,-1 1 0,1-1 0,-1 0 0,1 0 0,-1 0 0,0 0 0,0 0 0,0 0 0,0 0 0,-2 3 0,2-3 0,-1 0 0,1 0 0,0 0-1,0 0 1,0 0 0,1 0 0,-1 0 0,0 0-1,1 0 1,-1 0 0,1 0 0,0 4 0,0-2-1,0 0 0,-1 0 0,1 0-1,-1 0 1,0-1 0,1 1 0,-2 0 0,1 0 0,0-1 0,-1 1 0,-1 3 0,2-6 11,0 1 1,0-1-1,1 1 0,-1 0 1,1-1-1,-1 1 1,1-1-1,0 1 0,0 0 1,-1-1-1,1 4 0,1-4-248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1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1328,'5'-5'-52,"-2"2"36,0-2-60,-1 2-8,0-1-184,-2 1-48,1-1 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2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4 286 2604,'0'-2'6405,"-3"-13"-6383,3 15-20,0 0 1,0 0-1,0 0 1,0 0 0,0 0-1,0 0 1,0-1-1,0 1 1,0 0-1,0 0 1,0 0-1,0 0 1,0 0 0,0-1-1,0 1 1,0 0-1,0 0 1,0 0-1,0 0 1,0 0-1,0 0 1,0-1-1,0 1 1,1 0 0,-1 0-1,0 0 1,0 0-1,0 0 1,0 0-1,0 0 1,0 0-1,0-1 1,0 1 0,1 0-1,-1 0 1,0 0-1,0 0 1,0 0-1,0 0 1,0 0-1,0 0 1,1 0-1,-1 0 1,0 0 0,0 0-1,0 0 1,0 0-1,0 0 1,1 0-1,-1 0 1,0 0-1,0 0 1,0 0 0,0 0-1,0 0 1,1 0-1,-1 1 4,1-1-1,0 0 1,0 0 0,-1 0-1,1 0 1,0 0-1,0 0 1,-1 0 0,1 0-1,0 0 1,0 0-1,0 0 1,-1-1 0,1 1-1,0 0 1,-1-1-1,1 1 1,0 0 0,-1-1-1,1 1 1,0-1-1,-1 1 1,1-1 0,-1 1-1,1-1 1,-1 1-1,1-1 1,-1 1 0,1-1-1,-1 0 1,0 1-1,1-1 1,-1 0 0,0 0-1,1 1 1,-1-1-1,0 0 1,0 0 0,0-1-1,1 1 3,-1 0 0,0 0 0,1 0 0,-1 0-1,1 0 1,-1 0 0,1 0 0,-1 0 0,1 0 0,0 0-1,0 0 1,-1 0 0,1 0 0,0 1 0,0-1 0,0 0-1,0 1 1,1-2 0,0 1 13,11-16 149,27-26-1,-19 21-106,58-51-135,3-2-3175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2.5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89 6969,'-6'0'2272,"7"0"-2279,0 1-1,-1-1 1,1 0 0,0 0 0,0 0 0,0 0-1,0 0 1,0 0 0,0 0 0,0-1 0,-1 1-1,1 0 1,0 0 0,0-1 0,0 1 0,0 0-1,-1-1 1,1 1 0,0-1 0,0 1 0,-1-1-1,1 0 1,0 1 0,-1-1 0,1 1 0,-1-1-1,1 0 1,-1 0 0,1 1 0,-1-1 0,1 0-1,-1 0 1,0 0 0,1 1 0,-1-1 0,0 0-1,0 0 1,0 0 0,0 0 0,1-1-1,-1 2 3,-1 0-1,1-1 1,0 1-1,0 0 1,0 0-1,0 0 1,0 0-1,0 0 1,0 0-1,0-1 1,0 1-1,0 0 1,0 0-1,0 0 0,0 0 1,0 0-1,0 0 1,0-1-1,0 1 1,0 0-1,0 0 1,0 0-1,0 0 1,1 0-1,-1 0 1,0 0-1,0-1 1,0 1-1,0 0 0,0 0 1,0 0-1,0 0 1,0 0-1,0 0 1,1 0-1,-1 0 1,0 0-1,0 0 1,0 0-1,0 0 1,0-1-1,0 1 1,0 0-1,1 0 0,-1 0 1,0 0-1,0 0 1,0 0-1,0 0 1,0 0-1,0 0 1,1 0-1,-1 0 1,0 0-1,0 1 1,0-1-1,1 0-18,0 0 1,-1 0-1,1 0 0,-1 0 0,1 0 1,0 0-1,-1 0 0,1 0 0,0 0 0,-1 0 1,1-1-1,0 1 0,-1 0 0,1 0 1,-1 0-1,1-1 0,0 1 0,-1 0 1,1-1-1,-1 1 0,1-1 0,-1 1 1,1-1-1,-1 1 0,0 0 0,1-1 0,-1 0 1,1 1-1,-1-1 0,0 1 0,0-1 1,1 1-1,-1-1 0,0 0 0,0 1 1,0-1-1,0 0 0,1 1 0,-1-1 1,0 1-1,0-2 0,14-4-1603,-11 2 915,-1 0 0,0 0-1,0-1 1,0 1 0,2-10-1,-4 7-182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2.8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96 6253,'6'-5'84,"2"1"12,-1 1-56,-4-1 20,2-1-136,-4-1-32,2 3 48,2-1 36,-5 1-60,3-2 36,2 1-128,-1-2-164,4-3-321,-5 5-239,6-7-64,-2 2-240,1-1 348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3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1 325 4672,'16'-11'-124,"0"-2"-1,-1 0 1,25-27-1,-10 10-2240,-23 22 1619,-3 0 123</inkml:trace>
  <inkml:trace contextRef="#ctx0" brushRef="#br0" timeOffset="1">363 1 3580,'0'0'-88,"-31"23"-72,-1-23-1428,11 0 280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4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8 6141,'-3'-8'3634,"3"8"-3576,-15 0 602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8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0 7025,'0'8'34,"1"-6"-7,-1 0-1,0 1 1,0-1-1,0 1 1,0-1 0,0 0-1,0 1 1,-1-1-1,1 0 1,-1 1 0,1-1-1,-1 0 1,-1 3-1,-4-4 60,5-1-71,1 0 1,-1 0 0,1 0-1,-1 0 1,0 0 0,1 0-1,-1 0 1,1 0 0,-1 0-1,1 1 1,-1-1 0,1 0-1,-1 0 1,0 0 0,1 1 0,-1-1-1,1 0 1,0 1 0,-1-1-1,1 0 1,-1 1 0,1-1-1,-1 0 1,1 1 0,0-1-1,-1 1 1,1-1 0,0 1-1,-1-1 1,1 1 0,0-1-1,-1 2 1,1-1 17,0-1-1,-1 1 1,1 0 0,-1-1 0,0 1-1,1 0 1,-1-1 0,0 1-1,1 0 1,-1-1 0,0 1-1,0-1 1,1 0 0,-1 1 0,0-1-1,0 1 1,0-1 0,0 0-1,0 0 1,1 0 0,-1 1-1,0-1 1,-1 0 0,0 0 79,-21 16 813,6-4-499,0-3-218,2 2-1,0-1 1,0 2 0,-24 24-1,17-15-179,-6 2-22,0-2 1,-1 0-1,-1-2 1,-1-1-1,-1-2 1,-57 21-1,-209 51-282,275-83 205,-185 38-2427,164-38-60,-53 0 0,55-5 810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4.6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1508,'6'16'104,"3"-3"64,0 1 64,-6-3 0,4 1-88,-4-2-136,3-2-28,-5 2 20,3-4 64,0 1 52,2 0-100,-1 0-16,0-2-212,3 2-96,-1-5-272,0 2-28,-2-2 132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5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2292,'8'10'96,"-2"0"-40,0-2 40,4-2-16,-2-1-80,0 1 20,-5-3-20,9 1 0,-5-1 20,3-2-20,-2 3-100,0-2-60,0-1-64,-1 1-96,1-2-252,1 0 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5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2200,'0'0'-56,"0"19"116,26-19-160,-26 12-1212,13-12 928</inkml:trace>
  <inkml:trace contextRef="#ctx0" brushRef="#br0" timeOffset="1">39 113 2540,'3'1'26,"-2"-1"-2,0 0-1,0 0 0,-1 0 1,1 1-1,0-1 1,0 0-1,-1 0 0,1 1 1,0-1-1,-1 0 0,1 1 1,0-1-1,-1 1 0,1-1 1,0 1-1,-1-1 0,1 1 1,-1 0-1,1-1 0,-1 1 1,1-1-1,-1 1 0,1 0 1,-1 0-1,0-1 1,1 1-1,-1 0 0,0-1 1,0 1-1,0 0 0,1 0 1,-1 0-1,0-1 0,0 1 1,0 1-1,3-1 121,1 0 0,-1 0 0,1 0 0,0 0 0,0-1 0,-1 1 0,1-1 0,0 0 0,6-1 0,-6 1-431,19 0-2876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7.1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0 2856,'0'0'10571,"-4"0"-10625,-36 0-1791,-21 0-6546,42 0 6534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7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164 0 4892,'-53'27'1769,"44"-24"-1976,0-1 0,0 0 0,0 0 0,0-1-1,0-1 1,-16 0 0,15 0-1324,9-1 1425,0 1 0,1-1 0,-1 0 1,0 0-1,0 0 0,0 0 0,1 1 0,-1-1 1,0 0-1,1 0 0,-1 0 0,1 0 1,-1-1-1,1 1 0,0 0 0,-1 0 1,1 0-1,0 0 0,0-2 0,-1 1-179,1 1 258,0 1 0,-1 0 0,1-1 0,0 1 0,0 0 0,-1 0 0,1-1-1,0 1 1,0 0 0,-1 0 0,1-1 0,0 1 0,-1 0 0,1 0 0,0 0 0,-1-1-1,1 1 1,0 0 0,-1 0 0,1 0 0,0 0 0,-1 0 0,1 0 0,0 0-1,-1 0 1,1 0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7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386 1 6797,'-3'1'17,"-87"30"1530,-153 34-1,200-62-3325,41-25-1658,-2 9 886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8.7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0 5517,'0'18'36,"0"-2"-84,0-6-221,0-4-23,-22-1-40,22 2 0,0-2 84,0 1-56,0-2-36,0 3-36,0-2-56,0 0-64,0 1-760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9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1 4168,'-11'18'196,"-2"0"88,2-5 8,3-5 32,-3 2-204,4-2-96,3-3-76,2-3-144,-1 2-100,33-2-2656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9.4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 0 3028,'-1'6'54,"0"0"0,-1 0 0,1 0-1,-1-1 1,0 1 0,0-1 0,-6 10-1,-6 17-67,-11 50 1,11-43 169,2 0 0,-10 67 0,15-65 71,-3 0-1,0-1 1,-22 51-1,24-69 112,0 6-430,2 1 1,1 1-1,1-1 1,1 1-1,2 0 0,3 38 1,-2-15-3216,0-49 2744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59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2536,'0'115'700,"2"-112"-712,0 1 0,1-1 0,-1 0 0,1 0 0,0 0 0,0 0 1,0 0-1,0 0 0,4 2 0,2 0-174,-7-4 59,-1 0 0,0 0 1,1 0-1,-1 0 1,1-1-1,-1 1 0,1-1 1,-1 1-1,1-1 0,-1 1 1,1-1-1,0 0 1,-1 0-1,1 0 0,2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8:0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3204,'-4'-12'1081,"4"11"-793,0 0 0,0 0 0,0 0 1,-1 0-1,1 0 0,0 0 0,-1 0 1,1 0-1,-1 0 0,1 0 0,-1 0 1,1 0-1,-1 0 0,1 0 1,-1 0-1,0 0 0,0 1 0,0-2 1,-1 18-19,2 165 2521,0-178-2760,1 0-1,-1-1 1,0 1-1,1 0 1,0-1 0,-1 1-1,1 0 1,0-1-1,0 1 1,1-1-1,-1 1 1,0-1 0,1 0-1,2 3 1,4 8 128,2 12 241,-2-12-168,1-2 0,1 1 0,0-1 0,0-1 0,1 0 0,0 0-1,1-1 1,13 8 0,-5-6 43,1 0 0,0-2 0,1 0 0,0-2 0,0 0 0,0-1-1,1-2 1,24 3 0,27-2 361,87-4 1,-74-3-359,-52 1-263,-22 0-11,1 1 0,0 0 0,0 1 0,22 4 0,-14 1-7,-14-3 3,0-1 0,0 0 0,0 0 0,0-1 0,11 1 0,2-2 6,-10-1-6,0 1 0,1 1 0,17 2 0,-7 3 2,-11-3-17,0-1 0,0 0 1,0 0-1,13 0 1,231 8-4052,-206-9 2319,-25 0 371,1-1 0,0-1 0,33-5 0,4-11-1468,1 8 313,-50 5 1843,1 0 0,20-11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00.1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0 3788,'0'8'-38,"-2"19"1357,1-26-1285,1 0 0,0-1 0,-1 1 0,1-1 0,-1 1 0,1 0 0,0-1 0,-1 1 0,0-1 0,1 1 0,-1-1 0,1 0 0,-1 1 0,0-1 0,1 1 0,-1-1 0,0 0 0,1 0 0,-1 1 0,0-1 0,1 0 0,-1 0 0,0 0 0,-8 0 1833,1 0-611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00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5448,'0'33'-3162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00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6625,'5'4'183,"0"0"1,0-1-1,0 0 1,0 1 0,1-2-1,-1 1 1,1-1-1,0 0 1,-1 0-1,1 0 1,7 0 0,22 1-2064,-34-3 1823,-1 0 1,1-1-1,-1 1 0,1 0 0,-1 0 1,1 0-1,-1 0 0,1-1 0,-1 1 1,0 0-1,1-1 0,-1 1 1,1 0-1,-1 0 0,0-1 0,1 1 1,-1-1-1,0 1 0,0 0 1,1-1-1,-1 1 0,0-1 0,0 1 1,0-1-1,1 1 0,-1-1 1,0 1-1,0-1 0,0 1 0,0-1 1,0 1-1,0-1 0,0 1 0,0-1 1,0 0 3,0 1 1,0-1-1,0 0 0,0 1 1,0-1-1,0 1 1,0-1-1,0 1 0,0-1 1,0 1-1,1-1 0,-1 1 1,0-1-1,0 1 1,1-1-1,-1 1 0,0-1 1,0 1-1,1-1 1,-1 1-1,1 0 0,-1-1 1,0 1-1,1 0 1,-1-1-1,1 1 0,-1 0 1,1-1-1,-1 1 1,1 0-1,-1 0 0,1 0 1,-1-1-1,1 1 1,0 0-1,7 0-1121,0 0 271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01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2848,'3'4'360,"0"0"1,0 0-1,1 0 0,-1 0 0,1 0 0,-1-1 1,1 1-1,1-1 0,-1 0 0,0 0 0,1-1 1,-1 1-1,1-1 0,0 0 0,7 2 0,-9-3-573,0 0-1,0-1 1,0 1-1,0 0 1,0-1-1,0 0 1,0 0-1,1 0 1,-1 0-1,4-1 1,-6 0 6,1 1 1,-1-1 0,0 0-1,1 0 1,-1 1-1,0-1 1,0 0-1,0 0 1,0 0 0,0 0-1,0 0 1,0 0-1,0-1 1,0 1 0,0 0-1,0 0 1,-1-1-1,2 0 1</inkml:trace>
  <inkml:trace contextRef="#ctx0" brushRef="#br0" timeOffset="1">383 120 4996,'2'2'138,"1"0"0,0 0-1,0 0 1,0-1-1,0 1 1,0-1-1,0 0 1,0 0-1,0 0 1,0 0-1,0 0 1,1-1-1,-1 0 1,0 1-1,0-1 1,1-1-1,3 1 1,67 0-6293,-68 0 5494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01.6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1748,'0'0'38,"52"0"-606,-48 0 54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01.9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8453,'1'1'16,"-1"0"0,0 0 1,1 0-1,-1 0 0,0 0 1,1 0-1,-1 0 0,1 0 1,-1 0-1,1 0 0,0 0 1,-1-1-1,1 1 0,0 0 1,0 0-1,-1-1 0,1 1 1,0 0-1,1 0 0,25 13 647,-6-3 492,-7-1-286,-1-1-1,2-1 1,16 7 0,-5-7-2440,1-5-3616,-26-34-1203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194 135 3168,'0'0'3489,"0"-4"-2631,0-20 2565,0 22-2779,0 2-544,0-1 1,-1 1-1,1-1 0,0 1 0,0-1 0,0 0 0,0 1 0,0-1 0,0 1 0,0-1 0,0 1 1,0-1-1,0 1 0,0-1 0,0 1 0,0-1 0,0 1 0,1-1 0,-1 1 0,0-1 0,0 1 1,1-1-1,-1 1 0,0-1 0,1 1 0,-1-1 0,0 1 0,1 0 0,0-1 0,0 1-99,-1 0-1,1 0 0,-1 0 1,1 0-1,0 0 0,-1 0 1,1 0-1,-1 0 0,1 0 1,0 0-1,-1 0 0,1 0 1,-1-1-1,1 1 0,-1 0 1,1 0-1,0-1 0,-1 1 1,1 0-1,-1 0 0,1-1 1,-1 1-1,1-1 0,-1 1 1,0-1-1,1 1 0,-1 0 1,1-1-1,-1 1 0,0-1 1,0 0-1,1 1 0,-1-1 1,0 1-1,0-1 1,0 1-1,1-1 0,-1 0 1,0 1-1,0-1 0,0 1 1,0-1-1,0-1 0,2-8 20,14 8-14,-1-20-33,-12 20 24,-1 0 0,1 0 0,0 0 1,1 0-1,-1 1 0,0-1 0,6-1 0,-3 1-10,7-3 7,0 2 1,1-1-1,-1 2 1,1-1-1,0 2 0,0 0 1,27 2-1,-18-1 16,-23 0-11,1 0 0,-1 0 0,1 0 0,-1 1 0,1-1 0,-1 0 0,1 0 0,-1 0 0,1 0 0,-1 1 0,1-1 0,-1 0 0,1 1 0,-1-1 0,1 0 0,-1 1 0,0-1 0,1 0 0,-1 1 0,0-1 0,1 1 0,-1-1 0,0 1 0,0-1 0,1 1 0,-1-1 0,0 1 0,0 0 1,0 0-1,1 0 0,-1-1 0,0 1 1,1 0-1,-1-1 0,0 1 0,1-1 1,-1 1-1,0 0 0,1-1 1,-1 1-1,1-1 0,-1 1 0,1-1 1,-1 1-1,1-1 0,0 0 1,-1 1-1,1-1 0,0 0 0,-1 1 1,1-1-1,0 0 0,-1 0 1,1 0-1,0 1 0,-1-1 0,1 0 1,1 0-1,0 1 4,0 0-1,-1 0 1,1 0-1,0 0 1,-1 0 0,0 1-1,1-1 1,-1 1-1,0-1 1,1 1 0,-1-1-1,0 1 1,1 1 0,5 7 21,1-2-24,1 1 0,-2 0 0,1 1-1,-1 0 1,-1 0 0,0 0 0,0 1 0,-1 0-1,-1 0 1,1 0 0,-2 0 0,5 21-1,-3 6 154,-1 1-1,-2 62 0,-2-82-39,0-18-107,0 1 1,0 0-1,-1-1 0,1 1 0,0 0 1,-1-1-1,1 1 0,-1 0 0,1-1 1,-1 1-1,0-1 0,0 1 0,1-1 1,-1 1-1,0-1 0,-1 0 0,1 0 1,-1 2-1,1-2 1,-1 0 0,1 0 0,0 1 0,0-1 0,0 1 0,0-1 0,1 0 0,-1 1 1,0-1-1,0 1 0,1 0 0,-1-1 0,1 1 0,0-1 0,-1 1 0,1 0 0,0-1 0,0 3 0,-1 1 26,0-1 0,0 1 0,0-1 0,0 1 0,-1-1 0,0 1-1,0-1 1,0 0 0,-4 5 0,-5 12 163,7-11-65,0-1 0,-1 0 0,-1 0-1,0 0 1,0-1 0,0 0 0,-1 0 0,0 0 0,-1-1 0,1 0-1,-2-1 1,1 0 0,-1 0 0,1 0 0,-2-1 0,1-1-1,0 1 1,-1-2 0,0 1 0,0-1 0,0-1 0,0 0-1,-1 0 1,-20 0 0,-87 0 1147,116-2-1267,1 0-1,-1 0 0,1 0 1,-1 0-1,1 0 0,-1-1 1,1 1-1,-1-1 0,1 1 1,-1-1-1,1 0 0,-1 0 1,1 1-1,0-1 1,-1 0-1,1 0 0,0 0 1,0 0-1,-2-2 0,2 2 2,0 0 0,0-1-1,0 1 1,0 0 0,0 0 0,-1 1-1,1-1 1,0 0 0,-1 0-1,1 0 1,-1 1 0,1-1 0,-1 1-1,1-1 1,-1 1 0,1 0-1,-1 0 1,1 0 0,-3-1 0,3 1-3,-1 0 1,1 0-1,-1 0 1,1 0-1,0-1 1,-1 1-1,1 0 1,0-1-1,-1 0 1,1 1-1,0-1 1,0 0-1,-1 1 1,1-1-1,0 0 1,0 0-1,0 0 1,0 0-1,0 0 1,0 0-1,-1-2 1,-5-6 59,-42-23 478,44 27-491,1 0 0,-1 0 0,1 0 0,0 0 0,0-1 0,1 0 0,0 0 0,0 0-1,0 0 1,0 0 0,1 0 0,0-1 0,1 1 0,-2-8 0,0-15 73,0 1 0,3-34 0,0 46-26,0 15-101,0 0 0,0 0 1,0 0-1,0 0 1,0 0-1,0 0 0,0 1 1,1-1-1,-1 0 0,0 0 1,1 0-1,-1 0 0,1 0 1,-1 1-1,1-1 0,-1 0 1,1 0-1,-1 1 0,1-1 1,0 1-1,-1-1 0,1 0 1,0 1-1,0-1 1,-1 1-1,1-1 0,1 1 1,-1-1-2,0 1 0,0-1 0,-1 1 0,1-1 0,0 1 0,0-1 0,-1 1 0,1-1 0,0 1 0,-1-1 0,1 0 1,0 0-1,-1 1 0,1-1 0,-1 0 0,0 0 0,1 0 0,-1 1 0,1-1 0,-1 0 0,0 0 0,0 0 0,0 0 0,1 0 1,-1 0-1,0 0 0,0-1 0,0 1 2,0 0 1,0-1-1,0 1 0,0 0 1,1 0-1,-1-1 0,0 1 1,1 0-1,-1 0 0,1 0 1,-1-1-1,1 1 1,0 0-1,0 0 0,-1 0 1,1 0-1,2-1 0,-2 1 2,0 0-1,0 0 0,0 0 0,-1 0 1,1 0-1,0-1 0,0 1 0,-1 0 1,1 0-1,-1 0 0,1-1 1,-1 1-1,1 0 0,-1-1 0,0 1 1,0 0-1,0-3 0,1-1 11,0 1-1,1 0 1,-1-1-1,1 1 0,0 0 1,0 0-1,0 0 1,1 0-1,-1 0 1,4-3-1,6-12 53,-6 6-52,1 1 0,0-1 0,1 2 0,0-1 0,1 1 0,0 1 0,1-1 0,0 2 0,0-1 0,1 1 0,0 1 0,1 0 0,0 1 0,16-8 0,87-39-1904,-109 49-296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56 314 6005,'-6'0'321,"-22"0"4484,28-4-3764,0-12 4595,-1-3-4127,1 18-1474,-1-1-1,1 1 1,0 0 0,0 0-1,0-1 1,1 1 0,-1 0-1,0 0 1,0 0 0,1-1-1,-1 1 1,1 0 0,-1 0-1,1 0 1,-1 0 0,1 0-1,0 0 1,1-2 0,34-19 764,38-32 1,-57 41-731,1 0 0,1 1 0,0 0 0,0 2 0,1 0 0,1 1 0,-1 1 0,1 1-1,1 1 1,-1 1 0,1 1 0,0 1 0,0 0 0,25 2 0,-45 1-69,-1 0-1,1 0 1,-1 0 0,1 1-1,0-1 1,-1 1-1,1-1 1,-1 1-1,1-1 1,-1 1-1,0 0 1,1 0-1,-1 0 1,0-1-1,1 1 1,-1 1-1,0-1 1,0 0-1,2 2 1,-1 1 0,1-1 0,-1 1 0,0 0 0,0 0 0,-1 0 0,1 0 0,0 6 0,2 7 29,-2-1 0,0 1 1,-1 23-1,1-9-18,-1-23-2,0 0 1,-1 1-1,0-1 0,0 1 1,0-1-1,-1 0 0,-1 0 1,1 1-1,-5 10 0,-17 13 59,11-1-16,-12 0-34,22-26-16,-1 0 0,0 0 0,0 0 0,-1-1-1,1 1 1,-1-1 0,0 0 0,0 0 0,-1 0 0,-8 6 0,-46 38 25,43-34 54,-1-1 0,-29 19-1,39-28-23,-1-1-1,0 1 0,0-1 1,0-1-1,0 1 0,-1-1 1,1-1-1,0 1 0,-1-2 1,-8 1-1,10 0-4,5-1-45,0 0 1,1 1 0,-1-1 0,0 0 0,0 0-1,1 0 1,-1 0 0,0 0 0,0 0-1,1 0 1,-1-1 0,0 1 0,0-1 0,1 1-1,-1-1 1,1 0 0,-1 0 0,0 1-1,-1-3 1,-2-6 12,0-1 0,1 0 0,0 0 1,1 0-1,0 0 0,0-1 0,-1-15 0,-1-93-19,5 107 0,-1 9-3,1-1 0,0 1 0,0-1 0,0 1 0,0-1 0,1 1 0,-1-1 0,1 1 0,0-1 0,0 1 1,2-5-1,8-6-9,-9 12 7,-1 0 0,1 0 0,0 0 1,-1 0-1,1-1 0,-1 1 0,0 0 0,0-1 1,0 1-1,0-1 0,0 1 0,0-1 0,-1 1 1,1-1-1,-1 1 0,1-4 0,-1 3 3,0 1 0,0-1 0,0 1 0,1-1 1,-1 1-1,1 0 0,0-1 0,0 1 0,0 0 0,0 0 0,0-1 0,0 1 0,1 0 0,-1 0 0,1 0 0,-1 0 0,4-2 0,5-8-4,10-21-6,-18 28 14,1 0-1,0 0 1,0 1-1,0-1 1,1 0 0,-1 1-1,1 0 1,6-5-1,14-12-1,-19 16-14,0 1 0,0-1 1,1 1-1,-1 0 0,1 1 0,0 0 1,0-1-1,12-3 0,-4 4 11,2 0-1,-1 1 0,0 1 1,27 1-1,-22 0 4,-19 0-2,0 0 1,-1 0 0,1 0 0,0 0 0,0 0 0,0 0 0,0 1-1,-1-1 1,1 0 0,0 1 0,0-1 0,-1 0 0,1 1 0,0-1-1,0 1 1,-1-1 0,1 1 0,-1-1 0,1 1 0,0-1 0,-1 1-1,1 0 1,-1-1 0,1 1 0,-1 0 0,0-1 0,1 1-1,-1 0 1,0 0 0,1 1 0,-1-1 0,0-1 0,1 1 0,-1 0 0,0 0 0,1-1 0,-1 1 0,0 0-1,1-1 1,-1 1 0,1-1 0,-1 1 0,1-1 0,-1 1 0,1 0 0,-1-1 0,1 0 0,-1 1 0,1-1 0,0 1 0,-1-1 0,1 0 0,0 1-1,-1-1 1,1 0 0,0 0 0,0 0 0,-1 1 0,1-1 0,0 0 0,1 0 0,-1 0-1,0 0 1,0 1-1,0-1 1,0 0-1,0 1 1,0-1-1,0 1 1,-1-1-1,1 1 1,0 0-1,0-1 1,0 1-1,-1 0 1,1-1-1,0 1 1,-1 0 0,1 0-1,0 0 1,-1 0-1,1 0 1,-1 0-1,1-1 1,-1 1-1,0 0 1,0 0-1,1 0 1,-1 2-1,2 2 0,2 2 2,-1-1 0,0 1 0,0 0 0,-1 1 0,0-1 0,0 0 0,0 1 0,0 7 0,0 63 19,-2-55 37,0-21-56,-1-1 1,1 0-1,0 0 1,-1 0-1,1 0 0,0 0 1,-1 0-1,1 0 1,-1 0-1,1 0 1,-1-1-1,0 1 1,1 0-1,-1 0 1,0 0-1,0-1 1,1 1-1,-1 0 1,0-1-1,0 1 1,0 0-1,0-1 1,0 1-1,0-1 1,0 0-1,0 1 1,-1-1-1,-5 3 8,-8 8 15,11-7-11,0-1 1,-1 0-1,1 0 0,-1 0 1,0 0-1,0-1 0,0 0 1,-6 2-1,-15 3 73,0-2-1,-1 0 1,1-2 0,-46 0-1,71-4-80,0 1-1,0-1 1,0 0-1,0 1 0,1-1 1,-1 0-1,0 0 1,1 0-1,-1 1 1,0-1-1,1 0 0,-1 0 1,1 0-1,-1 0 1,1 0-1,0 0 1,-1-1-1,1 1 1,0 0-1,0 0 0,0 0 1,0 0-1,0-1 1,-1 0 6,0-4-14,-1-1-1,1 0 0,0 0 1,1 0-1,0 1 0,1-14 1,0-2-38,-1 21 39,0 0-1,0-1 1,0 1 0,0-1 0,0 1 0,1 0 0,-1-1 0,1 1 0,-1 0 0,1 0 0,-1-1 0,1 1 0,0 0 0,-1 0 0,1 0 0,0 0 0,0 0 0,0 0 0,0 0 0,0 0-1,1-1 1,-1 1 2,0 0-1,0 0 1,0 0-1,0 0 0,0 0 1,0 0-1,0 0 1,0 0-1,0 0 0,-1-1 1,1 1-1,-1 0 0,1 0 1,-1-1-1,1 1 1,-1-1-1,0 1 0,1 0 1,-1-1-1,0 1 1,0-2-1,0 1 0,0 1 1,0-1 0,0 0-1,1 1 1,-1-1-1,1 1 1,-1-1-1,1 1 1,-1 0 0,1-1-1,0 1 1,0-1-1,-1 1 1,1 0-1,0 0 1,0 0-1,1-1 1,-1 1 0,0 0-1,0 0 1,0 0-1,2 0 1,7-7-3,12-21-10,-16 21 0,0 0 1,1 0-1,12-10 1,-16 15 10,0 1 0,1 0 0,-1 0 0,0 0 0,1 0 0,-1 1 0,1-1 0,0 1-1,0 0 1,-1 0 0,1 0 0,0 1 0,6-1 0,-1 0-4,19 0-16,-27 1 21,0 0 1,1 0 0,-1 0-1,0 0 1,0 0-1,0 0 1,0 0-1,0 1 1,1-1-1,-1 0 1,0 1-1,0-1 1,0 1-1,0-1 1,0 1-1,0 0 1,0-1-1,1 2 1,2 6 7,-1 0 0,1 1 0,-1-1 0,0 1 0,-1 0 0,0 0 0,-1 0 0,0 0 0,0 0 0,-1 0 0,0 0 0,-1 10-1,0 6 16,1-23-24,0 0 1,0 0-1,0-1 1,-1 1-1,1 0 0,-1 0 1,1-1-1,-1 1 1,1 0-1,-1-1 0,0 1 1,0-1-1,0 1 1,0-1-1,0 1 0,0-1 1,-1 1-1,1-1 0,0 0 1,-3 2-1,-5 6-3,-28 31-5,27-31 23,0-1 1,0-1-1,-1 0 0,0 0 0,-1-1 0,1 0 0,-1-1 0,0 0 0,-19 4 1,6-4 18,0 0 1,0-2 0,-48 1-1,72-4-29,0 0-1,-1-1 0,1 1 0,0 0 1,0 0-1,0 0 0,0-1 0,-1 1 1,1-1-1,0 1 0,0-1 0,0 1 1,0-1-1,0 1 0,0-1 0,0 0 1,0 0-1,0 0 0,1 1 1,-1-1-1,0 0 0,-1-2 0,2 2 0,-1 0-1,1 0 1,-1 0-1,0 1 1,1-1-1,-1 0 1,0 0-1,0 1 1,1-1-1,-1 1 1,0-1-1,0 1 1,0-1-1,0 1 0,0-1 1,0 1-1,0 0 1,0-1-1,0 1 1,0 0-1,0 0 1,-1 0-1,1 0-1,1 0 1,0 0-1,0 0 0,-1 0 0,1 0 0,0 0 0,-1 0 0,1 0 0,0-1 1,0 1-1,-1 0 0,1 0 0,0 0 0,0 0 0,-1 0 0,1 0 0,0-1 1,0 1-1,-1 0 0,1 0 0,0 0 0,0-1 0,0 1 0,-1 0 1,1 0-1,0-1 0,0 1 0,0 0 0,0 0 0,0-1 0,0 1 0,-1 0 1,1 0-1,0-1 0,0 1 0,-2-10-21,-1 0 0,1 0 0,1 0 0,0 0 0,0-17 0,1 26 18,0-1 0,1 1 0,-1-1 0,0 1 0,0-1 0,1 1 0,-1 0 0,1-1 1,0 1-1,-1 0 0,1-1 0,0 1 0,0 0 0,-1 0 0,1-1 0,0 1 0,0 0 0,1 0 0,-1 0 0,0 0 0,2-1 0,6-7-15,22-31-22,-21 31 21,0-1 1,0 1-1,1 1 1,0 0-1,0 0 1,1 1-1,-1 0 1,2 1-1,-1 1 1,1 0 0,0 0-1,0 2 1,0-1-1,1 2 1,21-3-1,-33 5 18,0 0 0,-1 0 0,1 0 0,0 0 0,0 0 0,0 0 0,-1 0 0,1 1 0,0-1 0,0 1 0,-1-1 0,1 1 0,0-1 0,-1 1 0,1 0 0,0 0 0,-1 0 0,0 0 0,1 0 0,-1 0 0,1 1 0,-1-1 0,0 0 0,0 1 0,0-1 0,0 1 0,0-1 0,2 4 0,1 1-4,-1 0 11,0-1 1,-1 1 0,1 0 0,-1 0 0,-1 0-1,1 0 1,-1 0 0,0 0 0,0 1 0,-1-1 0,0 0-1,0 1 1,-1 6 0,1 4-6,0-15 0,0-1 1,-1 1-1,1 0 0,0-1 0,-1 1 1,1 0-1,-1-1 0,1 1 0,-1 0 1,0-1-1,0 1 0,0-1 0,0 1 1,0-1-1,0 0 0,0 1 0,0-1 1,0 0-1,-3 2 0,-5 6 6,-25 31 27,25-32 7,0 1 1,-1-2 0,0 1-1,0-1 1,-1-1 0,0 0-1,0 0 1,-1-1 0,1-1-1,-23 6 1,7-4 225,0-1 0,0-1 0,-55 1 0,81-6-261,-1 1 0,1-1 1,0 1-1,-1-1 0,1 1 1,0-1-1,0 0 0,-1 1 1,1-1-1,0 0 0,0 0 1,0 0-1,0 0 0,0 0 1,0 0-1,0 0 0,0-1 1,1 1-1,-2-2 0,-13-28 66,13 26-65,0 0-11,1 0 1,0 0-1,0 0 0,0 0 1,1-1-1,0 1 0,0 0 0,1-6 1,0-5-3,-1 14 5,0 1 0,0-1 1,0 0-1,0 1 0,0-1 0,1 1 1,-1-1-1,0 1 0,1-1 1,0 0-1,-1 1 0,1 0 1,0-1-1,0 1 0,0-1 0,0 1 1,0 0-1,0 0 0,0 0 1,0 0-1,2-2 0,6-6-1,22-34-22,-21 32 19,0 1-1,0 0 1,14-11-1,10-8-4,-27 21 4,1 0-1,1 1 1,-1 0-1,1 0 0,0 1 1,1 0-1,-1 1 1,1 0-1,0 0 1,1 1-1,-1 1 0,1 0 1,0 0-1,-1 1 1,16-1-1,-16 2-5,-8 1 14,1-1-1,-1 1 1,0 0-1,0 0 1,1 0-1,-1 0 1,0 0-1,0 1 1,0-1-1,1 1 1,-1-1-1,0 1 1,0 0-1,2 1 1,41 41 28,-44-42-31,1 0 0,-1 1 0,1-1-1,-1 0 1,0 1 0,0-1 0,0 1-1,1 0 1,-1-1 0,-1 1 0,1 0-1,1 1 1,2 7 6,1 1 15,-1 0-1,0 0 1,0 1 0,-1 0 0,-1 0-1,0 0 1,-1 0 0,0 0-1,0 0 1,-3 16 0,2-26-18,0-1-1,0 1 1,0-1 0,0 1 0,-1-1 0,1 1-1,-1-1 1,1 1 0,-1-1 0,0 0 0,1 1-1,-1-1 1,0 0 0,0 1 0,0-1 0,0 0-1,0 0 1,0 0 0,0 0 0,0 0 0,-1 0-1,1 0 1,0 0 0,-3 1 0,-6 5 9,-4 8 17,-15 8 4,10-11 28,-1-1-1,0-1 0,-1-1 1,0 0-1,-1-2 0,1-1 1,-1 0-1,-1-1 0,1-2 1,-1 0-1,-31-1 0,47-2-33,4 0-16,0 1 0,0-1 0,1 0 1,-1-1-1,0 1 0,0 0 0,0-1 1,1 1-1,-1-1 0,-4-2 0,6 2-8,-1-1 0,0 0 0,1 0-1,-1 0 1,1 0 0,0 0 0,0 0-1,0-1 1,0 1 0,0 0 0,0 0 0,0-1-1,0-3 1,-5-40-36,5 42 32,1-1 1,-1 1 0,1 0-1,1 0 1,-1-1 0,0 1-1,1 0 1,0 0 0,0 0-1,0 0 1,3-5-1,17-14-8,-10-3-11,10 0-21,-18 20 32,0 1 0,0 0 0,1 0 0,0 1-1,-1-1 1,2 1 0,-1-1 0,0 1 0,9-5 0,64-59-97,-54 45 67,44-32 0,-59 49 36,0 1 0,1 0 0,0 1 0,0-1 0,0 2 0,0-1 0,1 1 1,0 1-1,16-3 0,21 4-31,-42 7 29,-2 23 26,1 40 0,-4-67-19,0 1 0,0-1 0,-1 0 0,1 0 0,0 0 0,-1 0 0,1 1 0,-1-1 0,0 0 0,0 0 0,0 0 0,0 0 0,0 0 0,0-1 0,0 1 0,-4 3 0,-3 7 9,-25 39 28,32-50-36,-1 4 1,-1-1 0,0 1 0,0-1 0,0 0 0,-1 0 0,1-1 0,-1 1 0,0-1 0,0 0-1,-6 4 1,-8 5 19,-4 3 72,1-1 1,-2-2-1,1 0 0,-48 17 0,48-23 7,1-1 1,-1-1 0,0-1-1,-39 0 1,59-10-278,1 4 362,-1-45-2293,2 44 1741,0 0 0,0-1 1,0 1-1,0 0 0,1-1 1,0 1-1,0 0 0,0 0 0,3-5 1,23-15-2758,-13 0-1113,11-1-835,-24 24 4728,0-1-1,0 1 1,0-1 0,-1 1-1,1-1 1,-1 0 0,1 1-1,-1-1 1,1 1 0,-1-1-1,0 0 1,0 0 0,0-3-1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62 294 2616,'-11'-3'7224,"6"-6"-4602,5-18-3097,1 13 1641,-1 13-1140,0 0-1,0 1 1,0-1-1,0 0 1,0 1 0,0-1-1,1 0 1,-1 1-1,0-1 1,0 0-1,1 1 1,-1-1 0,0 0-1,1 1 1,-1-1-1,1 1 1,-1-1-1,0 1 1,1-1 0,-1 1-1,1-1 1,0 1-1,-1-1 1,1 1-1,-1 0 1,1-1-1,0 1 1,0-1 0,0 1 4,0 0 1,-1 0 0,1-1-1,0 1 1,-1 0 0,1-1 0,-1 1-1,1-1 1,-1 1 0,1-1-1,0 1 1,-1-1 0,0 0 0,1 1-1,-1-1 1,1 1 0,-1-1-1,0 0 1,1 1 0,-1-1 0,0 0-1,0 0 1,0 1 0,1-1-1,-1 0 1,0 0 0,0 1 0,0-2-1,0 0 17,0 1 0,0 0-1,0-1 1,1 1 0,-1 0-1,1-1 1,-1 1-1,1 0 1,-1-1 0,1 1-1,0 0 1,-1 0 0,1 0-1,0-1 1,0 1 0,0 0-1,0 0 1,2-1-1,11-15 580,-4 3-212,0 0-1,1 0 0,0 1 1,1 1-1,24-20 0,-26 25-322,0-1-1,0 1 0,1 0 0,0 1 1,0 1-1,1-1 0,0 2 0,-1 0 1,18-4-1,6 5-1,-33 3-89,-1-1 0,1 1 1,0 0-1,0 0 0,0 1 0,-1-1 1,1 0-1,0 1 0,0-1 1,-1 1-1,1-1 0,0 1 0,-1 0 1,1 0-1,0-1 0,-1 1 1,3 2-1,10 25 26,-6-15 45,0 1-1,-1 0 0,-1 0 0,0 0 0,-1 1 0,-1 0 0,0 0 0,2 19 0,0 11 187,-2 71 0,-4-111-234,-1 0 1,0 0-1,1 0 1,-2 0-1,1 0 1,0 0 0,-1 0-1,0 0 1,-5 8-1,-1 5 72,5-13-63,1 3 37,-1 0 1,-1-1-1,1 0 1,-1 1-1,-1-1 0,1-1 1,-8 9-1,-5 4 167,-5 7 332,-1-1 0,-51 42 1,65-60-438,0-1 1,0 0-1,-1-1 0,0 0 1,0-1-1,0 1 1,-1-2-1,1 0 0,-1 0 1,0-1-1,0 0 1,0-1-1,-12 0 0,21-1-116,-1 0 0,0 0 0,0 0 0,0-1 0,0 1 1,1-1-1,-1 0 0,0 0 0,0 0 0,1 0 0,-1 0 0,1-1 0,-1 1 0,1-1 0,0 1 0,-1-1 0,1 0 0,0 0 0,0 0 0,0 0 0,1 0 0,-1-1 0,0 1 0,1-1 0,-3-4 0,-2-5-19,1 1 1,0-2-1,0 1 0,1 0 1,1-1-1,0 0 0,-1-21 1,-2-98 43,6 125-32,0 5-8,1 0 0,-1 0 0,0-1 0,1 1 0,-1 0 0,1 0 0,-1 0 0,1-1 1,0 1-1,0 0 0,0 0 0,0 0 0,0 1 0,1-1 0,-1 0 0,1 0 0,-1 1 0,3-3 0,6-8-5,1-12-18,9 1-6,-12 14 26,0-1 0,1 1 0,1 0 0,0 1 0,0 0 0,0 1 0,18-10-1,1 1 17,61-23-1,-72 33-39,1 1 0,0 1 0,0 1 1,0 1-1,1 0 0,23 2 0,-42 0 25,1 1 0,-1-1 0,0 1-1,1-1 1,-1 1 0,0 0-1,0 0 1,1 0 0,-1 0 0,0 0-1,0 0 1,0 0 0,0 0-1,0 0 1,0 0 0,0 0 0,-1 1-1,1-1 1,1 3 0,10 24-26,-10-22 33,-1 0-1,0 1 1,0 0-1,0-1 1,-1 1 0,0 0-1,-1 7 1,0 7 19,1-19-24,0 0 0,0 1 0,-1-1 0,1 0-1,-1 0 1,1 0 0,-1 0 0,0 0 0,0 0 0,0 0 0,0 0 0,0 0 0,0-1 0,0 1 0,-1 0 0,-2 2 0,-5 8-3,-28 37 7,33-44-3,1-1 1,-1 1 0,0-1-1,0 1 1,0-1 0,-1-1-1,1 1 1,-1-1 0,-9 5-1,-40 27 1,31-19 97,-41 20-1,55-31-59,0-2 1,-1 1-1,1-1 0,-1-1 0,0 0 1,0 0-1,0-1 0,-12 0 0,20-23-43,1 3 1,1 16 2,-1 0-1,1 0 0,0 0 1,0 0-1,0 0 0,1 0 1,-1 0-1,1 0 1,-1 0-1,1 0 0,0 0 1,0 1-1,3-7 0,26-13-2,-16 1-8,9 1 20,2 2 1,39-23 0,-49 33-39,0 0 0,1 1 0,0 0 0,0 2 0,1 0 0,-1 0 0,1 2 0,0 0 0,0 1 0,0 1 0,22 0 0,-37 2 26,-1-1-1,1 1 0,-1-1 0,0 1 0,1 0 0,-1 0 1,0-1-1,0 1 0,0 0 0,1 0 0,-1 0 1,0 0-1,0 0 0,0 1 0,0-1 0,-1 0 0,1 0 1,0 1-1,0-1 0,-1 0 0,1 1 0,-1-1 1,1 2-1,9 32-31,-8 14 62,-3-25-23,1-22-2,0 0-1,0 0 0,0 0 0,-1 0 0,1 0 0,-1-1 0,1 1 1,-1 0-1,0 0 0,0 0 0,0-1 0,0 1 0,0 0 0,0-1 1,0 1-1,0-1 0,-1 0 0,1 1 0,-1-1 0,1 0 0,-3 2 1,-9 9-4,-3 16-18,-13-4 44,-1-1-1,-50 30 0,76-50-15,-14 8 37,0 1 0,-1-2 0,0-1 0,0 0 0,-1-1 0,0-2 0,-1 0 0,1-1 0,-1 0 0,0-2 0,-29 1 0,49-4-44,1 0 0,0 0 0,0 0 0,0 0 0,-1 0 0,1 0 0,0 0 0,0 0 0,-1 0 1,1 0-1,0 0 0,0-1 0,0 1 0,-1 0 0,1 0 0,0 0 0,0 0 0,0 0 0,-1-1 0,1 1 0,0 0 1,0 0-1,0 0 0,0 0 0,0-1 0,0 1 0,-1 0 0,1 0 0,0 0 0,0-1 0,0 1 0,0 0 0,0 0 1,0-1-1,0 1 0,0 0 0,0 0 0,0-1 0,0 1 0,0 0 0,-3-39-25,2 27 23,2-1-1,-1 0 1,4-14-1,-4 25 3,1 1 0,-1 0 0,1-1-1,-1 1 1,1 0 0,0-1 0,-1 1 0,1 0 0,0 0-1,0 0 1,0 0 0,0-1 0,0 1 0,0 1 0,2-2 0,11-12-6,-1-12 9,13 1-6,-11-1-1,55-22-21,-59 38-7,0 0-1,1 1 1,0 1 0,0 0 0,1 0-1,0 2 1,0-1 0,1 2-1,-1 0 1,1 0 0,1 1-1,-1 1 1,0 0 0,26-1-1,-40 4 33,0 0-1,0 0 0,0 0 0,1 1 1,-1-1-1,0 0 0,0 0 0,0 0 1,1 0-1,-1 0 0,0 0 0,0 0 1,0 0-1,1 0 0,-1 1 0,0-1 1,0 0-1,0 0 0,0 0 0,1 0 1,-1 0-1,0 1 0,0-1 0,0 0 1,0 0-1,0 0 0,0 1 0,0-1 1,0 0-1,0 0 0,1 0 0,-1 1 1,0-1-1,0 0 0,0 0 1,0 1-1,0-1 0,0 0 0,0 0 1,0 0-1,-1 1 0,3 7-6,-1-3 4,-2 48-19,1-48 24,-1 0 1,0 0-1,0 0 0,-1 0 1,1-1-1,-1 1 1,0-1-1,-1 1 0,1-1 1,-1 0-1,1 1 0,-1-1 1,-1-1-1,-6 8 0,-6 8 18,10-12 84,0 0 0,-1 0 1,0-1-1,0 0 0,-1 0 1,0-1-1,0 1 0,0-2 0,-1 1 1,1-2-1,-1 1 0,0-1 1,0 0-1,-1-1 0,1 0 1,0 0-1,-1-1 0,1 0 1,-11-1-1,17 0-89,1-1 1,0 0-1,-1 0 0,1 1 1,0-1-1,0 0 0,0-1 1,0 1-1,0 0 0,0-1 1,0 1-1,0-1 0,1 1 1,-1-1-1,1 0 0,-1 0 1,1 0-1,-1 0 0,1 0 1,0 0-1,0 0 0,0 0 1,0 0-1,1-1 0,-1 1 1,0-4-1,-3-6-27,2-1 1,-1 1-1,1-1 1,0-14-1,2-72 19,0 97-7,0 1 0,0-1 1,1 1-1,-1 0 0,0-1 1,1 1-1,-1 0 0,1-1 0,-1 1 1,1 0-1,-1 0 0,1-1 1,0 1-1,0 0 0,-1 0 1,1 0-1,0 0 0,0 0 1,0 0-1,0 0 0,1 0 1,-1 0-1,0 1 0,2-2 1,8-6-1,8-19-5,-5 4-10,-12 20-4,1 0 1,-1 1 0,0-1 0,1 1-1,0-1 1,0 1 0,-1 0-1,1 0 1,1 0 0,-1 0 0,0 1-1,0 0 1,1-1 0,3 0 0,-5 2-8,-2 157-1537,0-156 1530,0 0 1,0 1-1,0-1 1,0 0-1,0 0 0,0 0 1,-1 0-1,1 0 1,0 1-1,-1-1 1,1 0-1,-1 0 1,1 0-1,-1 0 1,0 0-1,1 0 0,-1 0 1,0-1-1,0 1 1,1 0-1,-1 0 1,0 0-1,0-1 1,0 1-1,0-1 1,0 1-1,-2 0 0,2 0-16,0-1 1,0 1-1,0-1 0,0 1 0,0-1 0,0 1 0,0-1 0,1 1 0,-1 0 0,0 0 0,0-1 0,1 1 0,-1 0 0,0 0 0,1 0 0,-1 0 0,1 0 0,-1 0 0,1 0 0,0 0 0,-1 0 0,1 0 0,0 0 0,0 0 0,-1 0 0,1 0 0,0 2 1,0-2-19,0 0 1,0 0 0,0 0 0,-1 0 0,1 0-1,0-1 1,-1 1 0,1 0 0,-1 0 0,1 0-1,-1 0 1,1 0 0,-1-1 0,0 1 0,1 0-1,-1 0 1,0-1 0,0 1 0,0-1 0,1 1-1,-1 0 1,0-1 0,0 0 0,0 1 0,0-1-1,0 1 1,0-1 0,0 0 0,0 0 0,-2 1-1,0-1-245,3 0 207,0 1 0,-1-1-1,1 0 1,0 0 0,-1 0 0,1 0-1,0 0 1,0 0 0,-1 0 0,1 0-1,0 1 1,0-1 0,-1 0-1,-1 3-1473,2-2 1474,0-1 0,0 0-1,0 1 1,-1-1 0,-1 4-1021,-11-2-688,7-36-11112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70 178 5084,'-33'18'14841,"29"-18"-13898,3-20-582,1 16-223,0-1-36,-1 2-97,1 0 13,0-1-1,-1 0 1,1 1 0,1-1-1,-1 0 1,0 0-1,1 1 1,0-1 0,0 1-1,2-6 1,6-1-10,1 1 0,1 0 0,-1 1-1,1-1 1,1 2 0,0 0 0,0 0 0,0 1 0,16-5-1,-9 4 0,1 0 0,0 1 0,0 1 0,0 1 0,0 1 0,25-1 0,27 4-79,-71 0 74,1 0-1,0 1 1,0-1-1,-1 0 1,1 1 0,0-1-1,0 1 1,-1 0-1,1-1 1,-1 1-1,1 0 1,-1 0-1,1 0 1,-1 0-1,1 0 1,-1 0-1,0 1 1,1-1 0,-1 0-1,0 1 1,0-1-1,0 1 1,1 1-1,6 7 6,-1-1-4,1-1 0,-1 2 0,0-1 0,-1 1 0,0 0-1,-1 0 1,0 1 0,-1-1 0,0 1 0,0 0 0,-1 0 0,2 14-1,0 15 7,-2 1 0,-2 46 0,-1-69-23,0-13 16,0 0 0,-1-1 0,0 1 0,0 0 0,0 0-1,0-1 1,-1 1 0,0-1 0,0 1 0,0-1 0,-3 5 0,-4 9 21,-2 16 64,-11 0 45,20-28-102,-1-1 1,0 0-1,0 0 0,-1 0 0,1 0 0,-1-1 1,0 1-1,0-1 0,0 0 0,-1 0 1,-7 5-1,-13 10 153,16-12-94,1-1 0,-1 0 0,0 0 0,-1-1 0,1-1-1,-1 1 1,0-2 0,-19 6 0,8-5 192,-1-1-1,1-1 1,-28-1-1,47-1-274,1 0 0,-1 0 0,1-1-1,-1 1 1,1 0 0,-1-1 0,1 1 0,0-1 0,-1 1-1,1-1 1,0 1 0,-1-1 0,1 0 0,0 0-1,0 0 1,0 0 0,0 0 0,0 0 0,0 0-1,0 0 1,0 0 0,0 0 0,0-1 0,-1-1-1,-3-6 7,-1 2-7,1 0-1,0 0 1,0 0 0,1-1 0,0 0-1,1 0 1,0 0 0,0 0-1,0-1 1,1 1 0,-1-10 0,0-11-25,1-58 0,3 54 14,-1 30 6,0 0-1,0 1 0,0-1 1,1 0-1,0 0 0,-1 0 0,1 0 1,0 1-1,1-1 0,-1 0 1,0 1-1,1-1 0,-1 1 1,4-4-1,5-9-10,0-13 5,-2 13-10,1 0 1,1 1-1,0 0 1,15-16-1,-20 25 10,1-1 0,0 1-1,0 1 1,0-1 0,0 1 0,1 0 0,0 0 0,0 1 0,0 0-1,0 0 1,1 1 0,11-3 0,22 1-49,-38 4 54,0 0 0,0 0 0,0 0 1,0 0-1,0 0 0,0 1 0,0-1 0,0 1 1,0 0-1,0 0 0,4 2 0,-3 1-2,1 0-1,0 0 1,-1 1-1,0 0 0,0 0 1,0 0-1,-1 0 1,0 0-1,0 1 1,0-1-1,4 13 0,-4-4 1,0 0-1,-2 1 0,1 0 1,-2 23-1,1-28 20,-1-7-14,0-1 1,1 1 0,-1-1-1,0 1 1,0-1-1,-1 1 1,1-1-1,0 0 1,-1 1-1,0-1 1,1 1-1,-1-1 1,0 0-1,0 1 1,-2 2 0,-26 20 29,14-1 4,-1-10 54,-1-1 0,0-1 0,-1 0 0,-1-1 0,-38 16 0,41-22 107,0-1 0,0-1 1,0 0-1,-1-1 0,1-1 1,-23 0-1,38-2-191,0 0 0,0 1 0,0-1 0,0 0 1,0 1-1,0-1 0,0 0 0,0 0 0,0 0 0,0 0 0,1 0 0,-1 0 0,0 0 0,1 0 0,-1 0 1,1 0-1,-1 0 0,1 0 0,0 0 0,-1 0 0,1-1 0,0 1 0,0 0 0,0 0 0,0-2 1,-4-30-20,3 10-11,0 20 24,1 0 0,0 0 0,-1 1 0,1-1-1,0 0 1,1 0 0,-1 0 0,0 0 0,1 0-1,0 0 1,-1 1 0,1-1 0,0 0 0,3-3-1,17-19-11,-16 18 7,-2 2 2,0 0 0,0 0 1,0 1-1,1-1 0,0 1 0,0 0 0,9-7 0,44-37-37,-34 27 38,39-26 0,-49 38-6,0 1-1,0 1 1,1 0-1,0 1 1,0 0-1,1 1 0,0 0 1,0 2-1,0 0 1,0 0-1,0 1 1,26 1-1,-40 1 8,1 0 0,-1 0 0,0 0 0,1 1 0,-1-1 0,0 0 0,0 1 0,1-1 0,-1 1 0,0-1 0,0 1 0,0 0 0,0-1 0,0 1 0,0 0 0,0 0 0,0 0 0,0-1 0,0 1 0,0 0 0,0 0 0,-1 1 0,1-1 0,1 2 0,3 4-7,-2-3 11,0 0 0,-1 0-1,1 0 1,-1 1 0,0-1-1,0 1 1,0-1-1,0 1 1,-1 0 0,1 7-1,2 55 38,-5-51-41,1-12 2,0-1 0,0 0 1,-1 1-1,0-1 0,0 1 0,0-1 0,0 0 0,0 0 0,-1 0 0,1 0 0,-1 0 0,-2 4 0,-6 10 5,7-9-6,0-1 0,0 0 1,0-1-1,-1 0 1,1 1-1,-1-1 1,-1 0-1,-9 10 1,10-12-3,-107 103 44,93-93 15,0 0 0,-1-1 0,-1-1 0,-37 16 0,37-20 79,-1-1-1,0-1 1,0-1 0,-1-1 0,1-1-1,-1-1 1,-34 0 0,55-2-134,1 0 0,-1 0 0,1 0 0,-1 0 0,1 0 0,-1 0 0,1 0 1,-1 0-1,1 0 0,-1-1 0,1 1 0,0 0 0,-1 0 0,1 0 0,-1-1 1,1 1-1,-1 0 0,1 0 0,0-1 0,-1 1 0,1 0 0,0-1 1,-1 1-1,1-1 0,0 1 0,-1 0 0,1-1 0,0 1 0,0-1 0,-1 0 1,-3-8 4,1-1 1,0 1 0,0-1 0,1 0 0,0 0 0,0-16-1,1-68-21,2 45 8,-1 46 5,1 1 1,-1-1 0,0 1-1,1-1 1,-1 1 0,1-1 0,0 1-1,0-1 1,0 1 0,0-1 0,0 1-1,1 0 1,-1 0 0,0 0-1,3-3 1,6-8-4,0-13-11,12 3-12,-19 19 24,-1 1 0,1-1 0,0 0 0,0 1 0,0 0 0,0 0-1,1 0 1,-1 0 0,1 0 0,0 1 0,6-4 0,10-6-13,4-1-21,34-15-1,-48 24 28,0 1-1,0 0 1,0 0 0,1 2-1,-1-1 1,20 0-1,-16 2-12,-11-1 19,0 0 1,1 1-1,-1 0 1,0 0-1,0 0 1,0 0-1,1 0 1,-1 1 0,0-1-1,0 1 1,0 0-1,0 0 1,0 0-1,5 2 1,11 22-13,11 11-1,-26-29 13,0-1 0,-1 1 0,1 0 0,-2-1 0,1 1 0,-1 1 0,0-1 0,-1 0 0,2 14 0,-1 77-2,-3-61 22,1-34-16,0 0 1,0 0 0,-1 1-1,0-1 1,1 0 0,-1 0 0,0 0-1,0 0 1,-1 0 0,1 0-1,-1 0 1,1 0 0,-1-1 0,0 1-1,0-1 1,-3 4 0,-7 10 3,-2 17-2,-11-3 4,18-21-2,4-4-1,1-1 0,-1 1 0,0-1 0,-1 0 0,1-1 0,-1 1 0,1 0 0,-1-1 0,-8 6 0,-7 3 6,3-1 47,-1 0 0,-18 7-1,28-15 8,0 0 1,-1 0-1,0-1 1,1-1-1,-1 1 1,0-1-1,-15 0 1,21-1-50,0 0 1,0 0 0,0 0 0,0 0 0,0-1-1,0 1 1,1 0 0,-1-1 0,0 0-1,0 1 1,0-1 0,1 0 0,-1 0 0,0 0-1,-1-1 1,-17-27 61,17 24-64,0-3-12,-1-1 0,1 0-1,0 0 1,1 0 0,0 0-1,1 0 1,-1-13-1,0-76-35,2 65 18,0 29 16,1 1 1,-1 0-1,1 0 0,-1 0 0,1 0 1,0 0-1,0 0 0,0 0 0,0 0 1,1 0-1,-1 0 0,1 1 1,0-1-1,3-3 0,5-10-5,2-15-11,11 2 2,-22 29 15,1-4-2,0 0 0,1 0 0,0 0 0,-1 0 0,2 1-1,-1-1 1,0 1 0,1 0 0,-1 0 0,1 0 0,7-4 0,-1 0-6,-1 1-12,-1 0 0,1 0 1,1 1-1,-1 0 0,1 1 0,0 0 0,0 1 0,0 0 0,0 0 0,0 1 0,1 0 0,17 0 0,-25 2-8,0 0 1,1 0 0,-1 0-1,1 1 1,-1 0-1,0-1 1,1 1-1,-1 0 1,0 1-1,0-1 1,0 1 0,0-1-1,0 1 1,0 0-1,0 0 1,-1 0-1,1 0 1,-1 1-1,1-1 1,3 5 0,-4-4-22,1 0 0,0 0 0,-1 1 0,1-1 0,-1 0 0,0 1 0,0 0 0,-1-1 0,1 1 0,-1 0 0,0 0 0,1 5 0,0 8-437,0 0 1,-2 21 0,0-38 468,0 1-31,0 0-1,0 0 1,0 1-1,-1-1 0,1 0 1,0 0-1,-1 0 1,1 0-1,-1 0 1,1 0-1,-1-1 0,1 1 1,-1 0-1,0 0 1,1 0-1,-1 0 1,0-1-1,0 1 0,0 0 1,0-1-1,1 1 1,-1 0-1,0-1 0,0 1 1,0-1-1,-2 1 1,-4 3-376,3 0-503,0-1 0,0 0 0,-1 0 0,1 0 0,-1-1 0,1 1 0,-1-1-1,0 0 1,0-1 0,0 1 0,0-1 0,0 0 0,0 0 0,-1 0 0,1-1 0,-6 0 0,-10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8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5675 112 7577,'-4'0'1,"-449"0"4215,443 0-4217,-1 1 1,-21 5-1,22-4 8,-1 0 1,-21 1-1,-6-1-8,-56 10 1,9-1 33,-485 35 32,-323 33-98,761-64 96,-300 38-119,3 21-139,-148 95 83,477-129 111,3 5 1,-140 87-1,-35 53 46,114-73-62,72-53 25,2 4 0,2 4 1,-122 130-1,174-160 23,1 1 0,-32 57-1,-38 89 2,22-23 38,-89 273 0,147-368-50,3 0-1,3 2 1,-6 71 0,7 207 51,12-322-60,-1-9-7,1 0 0,1-1 0,2 16 0,2-6-3,-1-8 5,-1 1 0,0 0 0,-1 18-1,-1-20 7,0 0-1,1 0 0,6 21 0,-2-5-1,1 27 30,-6-52-36,31 164 130,0-5 96,-9-42 58,15 56 26,35 158 55,25-9-334,-42-193 38,99 168 0,29 68 11,20 79-196,-48-181 100,-118-213 7,1-2 1,77 80-1,-89-109 5,0-2 0,1 0 1,1-2-1,1-1 0,1-1 0,39 17 0,-24-16-3,2-2 1,0-3-1,88 18 1,-44-19-1,112 3 1,91-13 19,-244-4-10,-32-1-11,-1-1 0,33-7 0,-20 3 4,29 0-3,1-6-4,-52 11 10,28-4 4,43-12-1,73-24-46,176-56 32,-176 34-39,183-104 1,81-77 64,-237 137-25,-6 6 26,154-94 6,-231 131-2,163-143 0,5-16 40,-195 171 557,149-85 1,-182 119 168,1 2 0,68-20 0,85-9 381,-83 21-193,-55 13-414,84-6-1,57 9-392,69-6-146,-212 7 32,-1-1 1,0-3-1,0-2 0,-1-3 1,83-37-1,-108 41-37,-1-1 0,0-1-1,0-1 1,-1-1 0,-2 0 0,1-2 0,-2-1 0,0 0-1,-2-2 1,0 0 0,-1-1 0,22-40 0,-22 30-25,-3-1 0,19-67 0,5-74 43,-10 43 9,-10 45 68,-3-1 1,2-101-1,-13-178 102,-4 205-173,0 146-39,-1-1 1,0 1-1,-4-16 0,2 16 7,1 0 0,1-1 0,0-15 0,2 4-17,1 6 11,-5-40-1,-21-107 40,-23-164-19,-36-102-110,11 120 1081,8 28 822,48 222-1784,-3 2 0,-36-79 0,36 100-55,-1 1 0,-2 1-1,-2 1 1,-35-42 0,13 32-5,-1 1 0,-77-55 1,117 95 16,-22-15 20,0 2-1,-2 1 1,0 1 0,-55-22-1,23 17-7,-105-23-1,-56 7-32,27 7 57,144 23-82,30 6 19,-35-10 0,57 12 38,0 0-1,0 0 1,0 0 0,0 0 0,0-1 0,0 1 0,0-1 0,1 0 0,-1 1 0,1-1 0,-1 0 0,1 0 0,0 0 0,0 0 0,0 0-1,0 0 1,0 0 0,0-1 0,0 1 0,1 0 0,-1-4 0,-1-4 1,0 0 1,1-1-1,0-13 0,-6-130-100,0 77 100,4 75-6,1 1 1,-1-1 0,0 1-1,0 0 1,0 0-1,0 1 1,0-1-1,-5 0 1,-1-1 23,-9-2-22,-1 1 0,0 1 0,0 1 0,0 0 0,-19 3 0,-5-1-133,43-1 132,-1 0-1,1 0 0,-1 0 0,1 0 1,-1 1-1,1-1 0,0 0 1,-1 0-1,1 0 0,-1 1 0,1-1 1,0 0-1,-1 0 0,1 1 1,-1-1-1,1 0 0,0 1 0,0-1 1,-1 0-1,1 1 0,0-1 1,-1 1-1,1-1 0,0 1 0,-1 0-35,1-1-1,0 1 1,0-1-1,-1 1 0,1-1 1,0 1-1,-1-1 1,1 1-1,-1-1 0,1 1 1,-1-1-1,1 1 1,-1-1-1,1 0 0,-1 1 1,1-1-1,-1 0 1,1 0-1,-1 0 0,0 1 1,1-1-1,-1 0 1,1 0-1,-1 0 0,-1 0 1,1 0-1007,-14 0 409,11-1-2327,3-5-4402,0 1 6130,1 0-1,0 0 1,1 0 0,-1 0 0,3-8 0,-1 11 980,-1 0 0,1 0 0,-1 0 0,1 0 0,0 0 0,0 1 0,0-1 0,2-1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15 386 2916,'8'4'13339,"1"-8"-13935,-7-3 849,-2 7-168,0-1 1,0 1-1,0-1 1,0 0-1,0 1 0,0-1 1,0 0-1,0 1 1,0-1-1,0 1 0,0-1 1,0 0-1,0 1 1,1-1-1,-1 1 0,0-1 1,0 1-1,1-1 1,-1 0-1,0 1 0,1 0 1,-1-1-1,1 0 1,50-57 2356,-42 48-2354,-1 1 1,2 1 0,-1-1-1,1 1 1,1 1-1,-1 0 1,1 1 0,0 0-1,1 0 1,-1 1-1,1 1 1,0 0 0,0 0-1,1 1 1,-1 1-1,24-2 1,56 3-10,-91 1-79,0 0-1,-1 0 1,1 0-1,0 0 0,-1 0 1,1 0-1,0 0 0,-1 0 1,1 0-1,0 1 1,-1-1-1,1 0 0,-1 1 1,1-1-1,-1 0 1,1 1-1,0-1 0,-1 0 1,1 1-1,-1-1 1,0 1-1,1-1 0,-1 1 1,1-1-1,-1 1 1,0 0-1,1-1 0,-1 1 1,0-1-1,0 1 0,1 0 1,-1-1-1,0 2 1,0-2 1,0 1 1,0 0-1,1-1 1,-1 1 0,0-1-1,0 1 1,0-1-1,1 1 1,-1-1-1,0 1 1,1-1 0,-1 1-1,0-1 1,1 1-1,-1-1 1,1 1-1,-1-1 1,1 0 0,-1 1-1,1-1 1,-1 0-1,1 0 1,-1 1-1,1-1 1,-1 0 0,1 0-1,-1 0 1,1 1-1,0-1 1,-1 0 0,1 0-1,0 0 1,1 0 8,-1 1 0,1 0 0,-1-1 1,1 1-1,-1 0 0,0 0 0,1 0 0,-1 0 1,0 0-1,0 0 0,0 0 0,0 0 1,0 0-1,0 1 0,0-1 0,0 0 0,0 1 1,-1-1-1,1 0 0,0 1 0,-1-1 1,1 1-1,-1 1 0,9 35 644,-9 31 1019,0-68-1640,0 1 1,0-1-1,-1 1 1,1-1-1,0 1 1,-1-1-1,1 1 1,-1-1-1,0 0 1,1 1-1,-1-1 1,0 0-1,0 0 1,0 1-1,1-1 1,-1 0-1,0 0 1,-1 0-1,1 0 0,0 0 1,0 0-1,-2 1 1,-7 5 166,0 5 99,7-9-227,0 1-1,0-1 1,0 1-1,-1-1 1,1 0 0,-8 4-1,10-7-67,-25 18 302,-1-2 0,-1-1 0,0-1 0,-32 11 0,40-19 293,0-1 0,0-1 1,-1-1-1,1-1 0,-31 0 1,51-2-593,-1 0 0,1 0 0,0 0 0,0 0 0,-1 0 0,1 0 0,0 0 0,0 0 0,-1 0 0,1 0 0,0 0 0,0 0 0,-1 0 0,1-1 0,0 1 0,0 0 0,-1 0 0,1 0 0,0 0 0,0-1 0,0 1 0,0 0 0,-1 0 0,1 0 0,0-1 0,0 1 0,0 0 0,0 0 0,0-1 0,0 1 0,-1 0 0,1 0 0,0-1 0,0 1 0,0 0 0,0 0 0,0-1 0,0 1 0,-4-26 251,0 0 1,1-44 0,2 57-250,0 9-9,1 1 1,0 0 0,-1-1-1,1 1 1,0 0 0,1 0 0,-1-1-1,1 1 1,-1 0 0,1 0-1,0-1 1,0 1 0,3-5-1,52-55-30,-45 48 11,1 2 0,1 0 0,0 0 0,0 1-1,1 0 1,1 2 0,0-1 0,0 2 0,1 0 0,0 1-1,23-8 1,-31 14 4,1 1 0,0 0 0,-1 1 0,13 0 0,-4 0-41,-16 1 52,0-1 0,-1 1 0,1-1-1,0 1 1,0-1 0,0 1 0,0-1 0,0 1 0,-1-1 0,1 1 0,0 0 0,-1 0-1,1-1 1,0 1 0,-1 0 0,1 0 0,-1 0 0,1 0 0,-1 0 0,1 0-1,-1 1 1,9 25-48,-7-21 39,4 5-14,-4 12-15,-2-4 40,0 21 20,0-39-17,-1 0 0,1 0 1,0 0-1,-1 0 1,1 0-1,-1 0 1,0 0-1,1 0 0,-1 0 1,0 0-1,0 0 1,1 0-1,-1 0 0,0-1 1,0 1-1,0 0 1,0-1-1,0 1 1,0 0-1,0-1 0,0 0 1,0 1-1,0-1 1,0 1-1,0-1 1,-1 0-1,-1 0 0,-1 2 8,-26 12 63,-1 0 0,0-3 0,0 0 0,-1-2 0,-1-1 0,1-2 0,-1-1 0,0-1 0,-50-2 0,83-2-71,-1 0 0,1 0 0,0 0 0,0 0 0,-1 0-1,1 0 1,0 0 0,0 0 0,0 0 0,-1 0 0,1 0 0,0-1-1,0 1 1,-1 0 0,1 0 0,0 0 0,0 0 0,0 0 0,0 0-1,-1-1 1,1 1 0,0 0 0,0 0 0,0 0 0,0-1 0,0 1-1,-1 0 1,1 0 0,0 0 0,0-1 0,0 1 0,0 0 0,0 0-1,0-1 1,0 1 0,0 0 0,0 0 0,0-1 0,-2-26 4,5-28-5,-3 54 0,0-1 0,1 1 0,-1 0 0,1 0 0,-1 0 0,1 0 0,-1 0 0,1 0 0,0-1 0,0 1 0,-1 1 0,1-1 0,0 0 0,1-1 0,10-11 0,22-39 0,-34 52 0,3-5-3,1-1 0,-1 1 0,1 0 1,0 0-1,1 0 0,-1 0 0,1 1 0,0 0 0,6-4 0,49-44-41,-47 39 23,1 0-1,28-19 1,-27 23-36,0 1 0,1 0 0,0 0 0,0 2 0,0 0 1,1 0-1,0 2 0,0 0 0,0 1 0,0 1 0,30 0 1,-46 2 55,-1 0 0,1 0 0,-1 1 0,1-1 1,-1 0-1,0 0 0,1 1 0,-1-1 1,1 0-1,-1 1 0,0-1 0,1 0 0,-1 1 1,1-1-1,-1 1 0,0-1 0,0 0 1,1 1-1,-1-1 0,0 1 0,0-1 0,1 1 1,-1-1-1,0 1 0,0-1 0,0 1 0,0-1 1,0 1-1,0-1 0,0 1 0,0-1 1,0 1-1,0 0 0,0 0 0,0-1 1,0 1-1,0-1 0,-1 1 1,1-1-1,0 0 0,1 1 0,-1-1 1,0 1-1,0-1 0,0 1 1,0-1-1,0 0 0,0 1 1,0-1-1,1 1 0,-1-1 1,0 0-1,0 1 0,1-1 1,-1 0-1,0 1 0,0-1 0,1 0 1,-1 1-1,0-1 0,1 0 1,-1 0-1,0 1 0,1-1 1,0 0-1,1 4 4,-1-1 1,1 1 0,-1-1-1,1 1 1,-1 0-1,0 0 1,-1-1-1,1 1 1,0 7-1,0 3 5,0-9-3,0 0 1,-1 0 0,1 0 0,-1 0 0,0 0-1,-1 0 1,1 1 0,-1-1 0,0 0 0,0 0-1,-1-1 1,-2 7 0,-19 11 2,15-13-8,5-4 2,-1 0 1,1-1-1,-1 0 0,0 0 1,0 0-1,-1 0 0,-5 3 1,-6 4 16,-15 12 40,-2-2 1,0-1-1,-1-2 1,-45 18-1,59-29-1,-1-1 1,1-1-1,-1 0 0,0-2 0,-1-1 0,-25 1 0,46-8-58,0-1 0,1 0 0,0 0 0,0 1 0,0-1 0,2-10 0,-1 15 0,-1 1 0,0-1 0,0 1 0,0-1 0,0 1 0,1 0 0,-1-1 0,0 1 0,1 0 0,-1-1 0,0 1 0,0 0 0,1-1 0,-1 1 0,1 0 0,-1-1 0,0 1 0,1 0 0,-1 0 0,1 0 0,-1-1 0,0 1 0,1 0 0,-1 0 0,1 0 0,-1 0 0,1 0 0,-1 0 0,1 0 0,12-5 0,-3-20 0,13 2 0,-9 9 0,1 0 0,0 1 0,22-13 0,11-9 0,-21 12 0,1 2 0,35-20 0,-52 35 0,0 1 0,0 0 0,0 0 0,1 2 0,0-1 0,0 1 0,0 1 0,0 0 0,22 0 0,-32 2 0,0 1 0,-1-1 0,1 1 0,0-1 0,0 1 0,-1 0 0,1 0 0,0 0 0,-1 0 0,1 0 0,-1 0 0,1 0 0,-1 0 0,0 1 0,1-1 0,-1 1 0,0-1 0,0 1 0,0-1 0,0 1 0,0 0 0,0-1 0,-1 1 0,1 0 0,-1 0 0,1-1 0,-1 1 0,1 0 0,-1 0 0,0 2 0,2 10 0,0 1 0,-1 26 0,0-27 0,0-11 0,-1 0 0,0 1 0,1-1 0,-1 1 0,-1-1 0,1 0 0,0 1 0,-1-1 0,0 0 0,0 0 0,0 1 0,-2 3 0,-75 81 0,70-81 0,-1 0 0,1 0 0,-2-1 0,1 0 0,-1-1 0,1 0 0,-2-1 0,1 0 0,0 0 0,-1-1 0,-21 4 0,-6-2 0,0-1 0,-45-3 0,83-1 0,-1 0 0,1 0 0,-1 0 0,1 0 0,-1 0 0,1-1 0,-1 1 0,1 0 0,-1 0 0,1-1 0,0 1 0,-1 0 0,1-1 0,-1 1 0,1 0 0,0-1 0,-1 1 0,1-1 0,0 1 0,-1 0 0,1-1 0,0 1 0,0-1 0,-1 1 0,1-1 0,0 1 0,0-1 0,0 1 0,0-1 0,0 1 0,0-1 0,0 1 0,0-1 0,0 0 0,0 1 0,0-1 0,0 0 0,0 1 0,0 0 0,0-1 0,0 1 0,0-1 0,0 1 0,0 0 0,0-1 0,0 1 0,0 0 0,0-1 0,0 1 0,0 0 0,-1-1 0,1 1 0,0-1 0,0 1 0,0 0 0,0 0 0,-1-1 0,1 1 0,0 0 0,0-1 0,-1 1 0,1 0 0,0 0 0,-1-1 0,1 1 0,0 0 0,-1 0 0,1 0 0,-1-1 0,1 2 0,-1-28 0,0 19 0,1 7 0,-1-1 0,1 0 0,0 0 0,0 1 0,0-1 0,0 0 0,0 0 0,0 1 0,1-1 0,-1 0 0,0 0 0,1 1 0,0-1 0,-1 0 0,1 1 0,2-4 0,50-44 0,-41 38-94,1 2-1,0-1 1,1 2-1,0 0 1,0 0-1,1 1 1,-1 1-1,2 1 1,-1 0-1,1 0 1,-1 2-1,1 0 1,30-1-1,-38 4-995,12 3-639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153 275 3808,'0'0'5661,"0"-20"-2773,-1 17-2810,1 0 219,-1-1 1,1 0-1,0 0 1,0 0-1,0 0 0,1 0 1,-1 0-1,1 0 0,2-6 1,2 7-140,-5 3-136,1 0-1,0-1 0,-1 1 1,1 0-1,-1 0 1,1-1-1,0 1 0,-1 0 1,1-1-1,-1 1 1,1-1-1,-1 1 1,0-1-1,1 1 0,-1-1 1,1 1-1,-1-1 1,0 1-1,1-1 0,-1 1 1,0-1-1,0 0 1,1 1-1,-1-1 1,0 1-1,0-1 0,0 0 1,1-1 47,-1 0 1,1 0-1,-1 0 0,1 0 1,0 1-1,0-1 0,0 0 1,0 1-1,0-1 0,0 1 1,0-1-1,1 1 0,-1-1 1,0 1-1,1 0 1,1-2-1,25-15 824,71-26 729,-89 41-1595,-1 1 0,1 0-1,-1 1 1,1 0 0,0 0 0,10 2 0,-19-1-27,-1 0 1,1 0 0,0 0 0,-1 0 0,1 0 0,0 0 0,0 0 0,-1 1 0,1-1 0,0 0 0,-1 0 0,1 1 0,0-1 0,-1 1 0,1-1 0,-1 0 0,1 1 0,0-1 0,-1 1-1,1 0 1,-1-1 0,1 1 0,-1-1 0,0 1 0,1 0 0,-1-1 0,0 1 0,1 0 0,-1-1 0,0 1 0,0 0 0,1 0 4,-1 0-1,0 0 1,0-1 0,1 1-1,-1 0 1,0-1 0,1 1-1,-1 0 1,0-1 0,1 1 0,-1-1-1,1 1 1,-1-1 0,1 1-1,-1-1 1,1 1 0,0-1-1,-1 1 1,1-1 0,-1 0-1,1 1 1,0-1 0,-1 0 0,1 1-1,0-1 1,0 0 0,-1 0-1,1 0 1,0 0 0,0 0-1,0 0 1,0 0 0,0 0-1,0 1 1,-1-1 0,1 0-1,0 0 1,0 1 0,0-1-1,-1 0 1,1 1-1,0-1 1,0 0 0,-1 1-1,1-1 1,0 1 0,-1 0-1,1-1 1,-1 1 0,1-1-1,-1 1 1,1 0-1,-1-1 1,1 1 0,-1 0-1,1 0 1,-1-1 0,0 1-1,1 1 1,2 5 22,3 0 30,-1 0 0,-1 1-1,1 0 1,-1 0 0,-1 0 0,1 0 0,-1 0 0,-1 0-1,0 1 1,2 14 0,0 8 564,-2 52-1,-2-63-355,0-18-241,0 0 0,-1-1 1,1 1-1,0 0 0,0-1 1,-1 1-1,1 0 0,-1-1 1,0 1-1,1-1 0,-1 1 0,0-1 1,0 1-1,0-1 0,0 0 1,0 1-1,0-1 0,-1 0 1,1 0-1,-3 2 0,-4 6 122,-25 29 569,26-31-576,0 0-1,0-1 0,-1 0 1,0 0-1,-1-1 0,1 0 1,-1-1-1,0 1 0,0-2 1,-1 1-1,1-1 0,-12 2 1,-6 0 566,0-1 0,-1-1 0,-35-1 0,62-2-684,0 0 0,-1 0-1,1 0 1,0-1 0,-1 1-1,1 0 1,0-1 0,0 1 0,-1-1-1,1 0 1,0 1 0,0-1-1,0 0 1,0 1 0,0-1-1,0 0 1,0 0 0,0 0-1,0 0 1,0 0 0,1 0-1,-1 0 1,0 0 0,1-1 0,-1 1-1,0 0 1,0-2 0,-3-6 89,-2 1-40,1-1 0,0 0 0,0 0 0,1 0 0,1-1 0,-1 1 0,2-1 1,-1 0-1,-1-14 0,1-10-21,1-49 0,3 56-16,-2 25-33,2 0-1,-1-1 1,0 1 0,0 0 0,1-1 0,-1 1 0,1 0-1,0 0 1,0 0 0,0-1 0,0 1 0,0 0 0,0 0-1,0 0 1,1 1 0,-1-1 0,1 0 0,2-3 0,-2 4-1,0-1 0,-1 1 0,1-1 0,-1 1 0,0-1 0,1 0 0,-1 0 0,0 0 0,0 0 0,0 0 0,0 0 0,-1 0 0,1 0 0,-1 0 0,1 0 0,-1-1 0,1 1 0,-1-4 0,0 4 0,0 0 0,0 0 0,0 0 0,1 0 0,-1 0 0,1 0-1,-1 0 1,1 0 0,0 1 0,0-1 0,0 0 0,0 0 0,0 1 0,0-1 0,0 0 0,1 1 0,-1-1 0,0 1 0,4-2 0,4-6-2,0-2-5,0 0 1,1 1-1,1 1 1,0-1-1,0 2 1,0 0-1,1 0 0,1 1 1,-1 0-1,1 1 1,0 1-1,19-6 1,-12 6 1,-1 2 0,0 0 0,1 1 0,0 1 0,25 2 0,-15-1-18,-27 0 23,0 1-1,0-1 0,0 0 1,0 1-1,0 0 0,0-1 1,0 1-1,0 1 0,-1-1 1,1 0-1,0 0 0,-1 1 1,1 0-1,2 2 0,8 5 0,36 22-20,-45-29 23,-1 1 0,1 0 0,-1 1 0,0-1-1,0 1 1,0-1 0,-1 1 0,1 0 0,-1 0 0,0 0 0,0 0 0,0 0 0,-1 0-1,0 1 1,2 6 0,0 6 16,-2 1 0,0 31 1,-1-36-10,0-11-6,0 0 0,0 0 1,0 0-1,-1 1 0,1-1 0,-1 0 0,0 0 0,1 0 1,-1 0-1,0-1 0,0 1 0,0 0 0,0 0 0,-1 0 0,1-1 1,0 1-1,-1-1 0,1 1 0,-1-1 0,-2 2 0,-8 9 5,-3 14 12,-5-9 60,0-1 0,-2-1 1,0-1-1,-27 13 0,22-14 102,0-2 0,0 0-1,-1-2 1,0-1-1,-46 6 1,9-7 496,-92-1 1,156-6-678,0 0 1,0-1-1,0 1 1,0 0-1,0 0 1,0-1-1,0 1 1,0 0-1,0-1 1,0 1 0,0-1-1,0 1 1,0-1-1,0 0 1,0 1-1,0-1 1,0 0-1,1 0 1,-1 0-1,0 0 1,1 1-1,-2-3 1,-9-26-2,7-1 1,3 16 0,0 7 0,1 1 0,-1-1 0,1 1 0,0-1 0,0 1 0,1-1 0,0 1 0,0 0 0,0-1 0,4-7 0,18-14 0,-11-1 0,10 3 0,-19 21 0,1 0 0,0 0 0,0 0 0,0 0 0,0 1 0,1 0 0,0 0 0,5-4 0,15-11 0,-13 10 0,1 0 0,1 1 0,-1 0 0,1 1 0,1 0 0,-1 1 0,1 1 0,0 0 0,16-2 0,5 1 0,1 2 0,63 0 0,-98 4 0,0 1 0,-1-1 0,1 1 0,0 0 0,-1-1 0,1 1 0,0 0 0,-1 0 0,1 0 0,-1 0 0,1 0 0,-1 0 0,0 1 0,1-1 0,-1 0 0,0 1 0,0-1 0,0 1 0,0-1 0,0 1 0,0 0 0,-1-1 0,1 1 0,0 0 0,-1-1 0,1 4 0,1-1 0,4 23 0,-6-20 0,2-1 0,-2 0 0,1 0 0,-1 0 0,1 0 0,-2 0 0,1 0 0,-1 0 0,0 0 0,0 0 0,-3 10 0,-17 9 0,10 2 0,-14-1 0,17-17 0,-1 1 0,-1-1 0,1-1 0,-2 0 0,1 0 0,-1-1 0,0 0 0,0-1 0,-1 0 0,0-1 0,0 0 0,0-1 0,-1-1 0,1 0 0,-1 0 0,0-1 0,-25 0 0,38-2 0,-1 0 0,1 0 0,-1-1 0,1 1 0,-1 0 0,1-1 0,-1 1 0,1 0 0,-1-1 0,1 1 0,0 0 0,-1-1 0,1 1 0,0-1 0,-1 1 0,1-1 0,0 1 0,-1 0 0,1-1 0,0 1 0,0-1 0,0 0 0,-1 1 0,1-1 0,0 1 0,0-1 0,0 1 0,0-2 0,-1-14 0,1 14 0,-2-2 0,2-12 0,0-4 0,-1 7 0,0 9 0,0-1 0,0 1 0,1-1 0,0 0 0,0 1 0,0-1 0,1 0 0,-1 1 0,1-1 0,0 1 0,1-1 0,-1 1 0,3-6 0,82-83 0,-77 86 0,0 0 0,0 0 0,0 1 0,1 0 0,0 1 0,0 0 0,0 0 0,1 1 0,0 1 0,0 0 0,0 0 0,0 1 0,0 0 0,0 1 0,0 0 0,12 2 0,-21-1 0,-1 1 0,1 0 0,0 0 0,-1 0 0,0 0 0,1 1 0,-1-1 0,0 0 0,1 1 0,-1-1 0,0 0 0,0 1 0,0-1 0,0 1 0,0 0 0,-1-1 0,1 1 0,0 0 0,-1 0 0,1-1 0,-1 3 0,3 21 0,-2-13 0,2 32 0,-3-41 0,0-1 0,0 1 0,-1-1 0,1 1 0,0-1 0,-1 1 0,1-1 0,-1 1 0,0-1 0,0 1 0,0-1 0,-3 5 0,-24 14 0,15-1 0,-12-2 0,16-11 0,-1 0 0,-1 0 0,1-1 0,-1-1 0,0 0 0,0 0 0,-1-1 0,0 0 0,1-1 0,-1-1 0,0 0 0,0 0 0,-1-1 0,-19-1 0,31-1 0,-1 0 0,1 1 0,0-1 0,0 0 0,0 0 0,0 0 0,0 0 0,0 0 0,0 0 0,0 0 0,0 0 0,0-1 0,1 1 0,-1 0 0,0-1 0,1 1 0,-1 0 0,1-1 0,0 1 0,-1 0 0,1-1 0,0 1 0,0-1 0,0 1 0,0-2 0,-1-17 0,0-40 0,1 59 0,0-1 0,0 1 0,0-1 0,0 1 0,1 0 0,-1-1 0,0 1 0,1-1 0,-1 1 0,0 0 0,1-1 0,0 1 0,-1 0 0,1-1 0,0 1 0,0 0 0,0 0 0,-1 0 0,1 0 0,0 0 0,1 0 0,-1 0 0,1-1 0,-1 1 0,0 1 0,0-1 0,0 0 0,0 0 0,0 0 0,0 1 0,0-1 0,-1 0 0,1 0 0,0 0 0,-1 0 0,1-1 0,-1 1 0,1 0 0,-1 0 0,1 0 0,-1 0 0,0-1 0,0 1 0,1 0 0,-1 0 0,0 0 0,0-2 0,0 1 0,0 1 0,0 0 0,1-1 0,-1 1 0,0-1 0,1 1 0,0-1 0,-1 1 0,1 0 0,0-1 0,-1 1 0,1 0 0,0 0 0,0 0 0,0 0 0,0-1 0,0 1 0,0 1 0,1-1 0,-1 0 0,0 0 0,2-1 0,13-11 0,-8 6 0,0 0 0,0 0 0,1 1 0,0 0 0,1 0 0,-1 1 0,1 1 0,0-1 0,0 2 0,14-5 0,29 6-1,-36 2-7,-16 1 6,-1-1 1,0 0-1,1 0 0,-1 1 0,1-1 0,-1 0 0,1 0 0,-1 1 0,1-1 0,-1 0 1,0 1-1,1-1 0,-1 1 0,0-1 0,1 0 0,-1 1 0,0-1 0,0 1 0,0-1 1,1 1-1,-1-1 0,0 1 0,0-1 0,0 1 0,0-1 0,0 1 0,0-1 0,0 1 1,0 0-1,0-1 0,0 1 0,0 0 0,0-1-1,0 1 1,0-1-1,0 1 1,0-1-1,0 1 1,0-1-1,0 0 1,0 1-1,0-1 1,0 1-1,0-1 1,0 1-1,0-1 1,0 0-1,0 1 1,1-1-1,-1 1 1,0-1-1,0 0 1,1 1-1,-1-1 1,0 0-1,0 1 0,1-1 1,-1 0-1,0 1 1,1-1-1,-1 0 1,1 1-1,1 3-39,-2 50 33,0-53 9,0 0 1,0 1-1,0-1 0,0 0 1,0 0-1,0 1 0,-1-1 1,1 0-1,-1 0 0,1 1 1,-1-1-1,1 0 1,-1 0-1,0 0 0,1 0 1,-1 0-1,0 0 0,0 0 1,0 0-1,0 0 0,0 0 1,0-1-1,0 1 0,0 0 1,0 0-1,0-1 0,-2 1 1,-7 6 6,-2 12 24,-14-2 12,18-9-34,-1-2 1,0 1 0,0-1 0,-1 0-1,0-1 1,0 0 0,0-1 0,0 0-1,-1 0 1,-20 3 0,16-6-10,14-1 0,0 0 0,0 0 0,1 0 0,-1 0 0,0 0 0,0 0 0,0 0 0,0 0 0,0-1 0,0 1 0,0 0 0,0-1 0,1 1 0,-1-1 0,0 1 0,-1-2 0,1 1 0,0-1 0,0 0 0,0 0 0,0 1 0,0-1 0,0 0 0,1 0 0,-1 0 0,1 0 0,-1-3 0,0-22 0,0 18 0,1-1 0,1 1 0,0 0 0,3-14 0,-4 22 0,0 0 0,1 1 0,-1-1 0,0 0 0,1 0 0,-1 1 0,1-1 0,-1 0 0,1 0 0,-1 1 0,1-1 0,0 1 0,-1-1 0,1 0 0,0 1 0,-1-1 0,1 1 0,0 0 0,0-1 0,-1 1 0,3-1 0,10-7 0,23-25-102,-26 25-700,0 0 1,1 0-1,17-8 1,42-19-10481,-37 19 1741,-13 7 5045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433 293 2404,'-22'0'213,"17"0"641,4 1-748,1-1 0,-1 0 0,0 0-1,1 0 1,-1 0 0,0 0 0,1 1 0,-1-1 0,0 0 0,1-1-1,-1 1 1,0 0 0,1 0 0,-1 0 0,0 0 0,1 0 0,-1-1-1,1 1 1,-1 0 0,0-1 0,1 1 0,-1 0 0,1-1 0,-1 1-1,0-1 1,-4-15 438,3 12 7,2 4-434,-1 0 0,0 0-1,1 0 1,-1-1 0,1 1 0,-1 0 0,1 0-1,-1-1 1,1 1 0,-1 0 0,1-1 0,0 1-1,-1 0 1,1-1 0,-1 1 0,1-1 0,0 1-1,-1-1 1,1 1 0,0-1 0,0 1 0,-1-1-1,1 1 1,0-1 0,0 1 0,0-1 0,-1 1-1,1-1 1,0 1 0,0-1 0,0 0 0,0 1-1,0-1 1,0 1 0,0-1 0,1 1 0,-1-2-1,-1-24 4356,1 25-4571,0-3 762,0 2-605,-1-1 0,1 1-1,0 0 1,1-1 0,-1 1-1,0-1 1,1 1 0,-1 0 0,1-1-1,1-2 1,6 3-35,-8 2-20,1 0-1,-1 0 0,1 0 0,-1 0 0,1 0 0,-1 0 0,1 0 0,-1 0 0,1 0 0,-1 0 0,1 0 0,-1-1 0,1 1 0,-1 0 0,1 0 1,-1-1-1,1 1 0,-1 0 0,1-1 0,-1 1 0,0 0 0,1-1 0,-1 1 0,0-1 0,1 1 0,-1 0 0,0-1 0,0 1 0,1-1 0,-1 1 1,0-1-1,0 1 0,0-1 0,0 1 0,1-1 0,-1 0 0,0 0 2,0 0-1,1 0 1,-1 0 0,1 1-1,-1-1 1,1 0 0,0 1-1,-1-1 1,1 0-1,0 1 1,-1-1 0,1 1-1,0-1 1,0 1 0,-1 0-1,1-1 1,0 1 0,0 0-1,0-1 1,0 1 0,-1 0-1,3 0 1,9-5 21,1-2 6,0 1 1,0 1-1,0 0 0,1 1 0,-1 1 0,27-4 1,0 3 33,48 1 1,-86 8-42,1 80 688,-2-73-647,-1-9-49,0-1 0,1 0-1,-1 0 1,0 1 0,-1-1-1,1 0 1,0 0 0,-1 1 0,1-1-1,-1 0 1,1 0 0,-1 0-1,-2 4 1,-17 14 139,10 2-16,-10 0 48,12-10-87,6-9-75,0 0-1,0 0 0,0 0 1,-1 0-1,1 0 1,-1 0-1,0-1 1,0 1-1,-4 2 0,-3 2 80,-7 5 189,-37 18 1,47-26-248,-1-1 0,0-1 0,0 0 1,1 0-1,-1 0 0,-1-1 1,1 0-1,-9-1 0,-5 1 101,16 0-87,0 0 0,0 0 0,0-1 0,0 0 0,0-1 0,0 1 0,0-1 0,0 0 0,0 0-1,-10-4 1,-39-44 820,51 45-812,1 1 1,-1-1-1,1 0 0,0 0 1,0 0-1,0-1 1,1 1-1,-1-1 1,1 1-1,0-1 1,0 0-1,1 0 0,0 0 1,0 0-1,-1-7 1,0-11-15,0-1 0,3-26 0,-1 18-130,0 29 73,0 1 1,1 0-1,-1 0 1,0-1-1,1 1 1,0 0-1,-1 0 1,1-1-1,0 1 0,0 0 1,0 0-1,0 0 1,1 0-1,-1 0 1,0 1-1,1-1 1,2-2-1,6-9-11,0-11-13,-6 18 29,-1-1 1,1 1-1,1 0 1,-1 1-1,1-1 1,0 1-1,0 0 1,1 0 0,-1 1-1,1-1 1,7-3-1,-5 5-5,0-1 0,1 1-1,-1 0 1,1 1 0,0 0 0,0 1-1,0-1 1,0 2 0,13-1 0,-8 1-22,-11-1 19,1 1 0,-1 0 0,1 0 0,-1 0 1,1 0-1,-1 0 0,1 1 0,-1-1 1,1 1-1,-1 0 0,6 2 0,48 43-19,-46-36 26,0 1 1,-1 0-1,0 1 1,0 0-1,-1 1 1,-1 0-1,0 0 1,-1 0-1,0 1 0,-1 1 1,-1-1-1,0 1 1,-1-1-1,4 24 1,-8 31 165,0-68-156,-1 1 1,1-1-1,-1 1 0,0-1 0,1 1 0,-1-1 0,0 0 1,0 0-1,0 1 0,0-1 0,0 0 0,0 0 1,0 0-1,0 0 0,0 0 0,-1 0 0,1 0 0,0 0 1,-1-1-1,1 1 0,-1 0 0,1-1 0,-1 1 0,-1-1 1,-10 7 206,2-2-99,-1-1 1,0 0-1,0 0 0,-1-1 0,1 0 0,0-1 1,-15 0-1,-104 1 489,91-4-427,36 1-160,0 0 0,0-1 0,1 1 1,-1-1-1,0 0 0,1-1 0,-1 1 0,1 0 0,-1-1 0,-3-2 1,4 2 8,0 1 0,0-1-1,-1 0 1,1 1 0,-1 0 0,1 0 0,-1 0 0,1 1 0,-1-1 0,-4 0 0,6 1-8,0 0 0,0 0 0,0 0 0,0-1 1,0 1-1,0-1 0,1 1 0,-1-1 0,0 0 0,0 0 0,0 0 0,1 0 0,-1 0 0,-2-2 0,3 2 4,0 0-1,-1 0 1,1 0-1,-1 0 0,1 1 1,-1-1-1,0 0 1,1 1-1,-1-1 0,1 1 1,-1-1-1,0 1 0,0 0 1,-1-1-1,2 2-15,1-1 1,-1 0-1,1 0 0,-1-1 0,1 1 0,-1 0 0,1 0 1,-1 0-1,1 0 0,-1 0 0,0 0 0,1-1 1,-1 1-1,1 0 0,0-1 0,-1 1 0,1 0 1,-1-1-1,1 1 0,-1 0 0,1-1 0,0 1 0,-1-1 1,1 1-1,0 0 0,-1-1 0,1 1 0,0-1 1,0 1-1,0-1 0,-1 0 0,1 0-2,0 1 0,0 0 0,0-1 0,0 1 0,0 0 0,-1-1 0,1 1 0,0 0 0,0-1 0,0 1 0,-1 0 0,1-1 0,0 1 0,0 0 0,-1 0 0,1-1 0,0 1 0,-1 0 0,1 0 0,0 0 0,-1-1 0,1 1 0,0 0 0,-1 0 0,1 0 0,0 0 0,-1 0 0,1 0 0,0 0 0,-1-1 0,0 0-4,0-1 0,1 1 1,-1-1-1,1 1 1,-1-1-1,1 1 1,0-1-1,0 0 1,0 1-1,0-1 1,0 0-1,0 1 1,0-1-1,0 1 1,1-1-1,-1 0 0,1 1 1,-1-1-1,1 1 1,-1-1-1,1 1 1,1-3-1,37-17-23,1 2 0,1 2-1,0 1 1,2 2 0,49-10-1,-38 17-31,103 0 0,-155 7 49,0 1 1,0-1 0,0 1-1,0 0 1,0 0 0,0 0 0,0 0-1,0 0 1,-1 0 0,1 0 0,0 1-1,-1-1 1,1 1 0,-1-1 0,1 1-1,-1-1 1,0 1 0,1 0 0,-1 0-1,0 0 1,0 0 0,0 0 0,0 3-1,2 1 10,0 1 0,-1 0-1,0 0 1,-1 0 0,2 11 0,-2 62 129,-1-78-132,-1 1-1,1-1 1,0 1 0,-1-1-1,1 1 1,-1-1 0,0 1-1,0-1 1,0 0 0,0 1 0,-1-1-1,1 0 1,0 0 0,-1 0-1,1 0 1,-1 0 0,0 0-1,0 0 1,0-1 0,-2 2-1,-9 11 28,-4 15 43,-67 30 104,64-44-29,-2-1 0,1-1 0,-1-1 1,-1-1-1,0-1 0,-1-1 0,0-1 0,-45 9 1,10-8 844,-1-2 0,-93-1 1,151-6-990,0 0 0,0 0 0,0-1 0,0 1-1,1 0 1,-1-1 0,0 1 0,0-1 0,0 0 0,1 1 0,-1-1 0,0 0 0,1 0 0,-1 0 0,1 0 0,-1-1 0,1 1 0,0 0 0,-1-1 0,1 1 0,-1-3 0,-5-4-4,3 5-2,0 0 0,1-1 0,0 0 0,0 1 0,0-1 0,0-1 0,1 1 0,0 0 0,-1 0 0,1-1 0,-1-6 0,1-1 0,0 1 0,1-1 0,1-21 0,-1 22 0,1 8 0,-1 0 0,1 0 0,0 0 0,0 0 0,0 0 0,1 0 0,-1 0 0,1 0 0,0 0 0,-1 0 0,1 1 0,2-5 0,21-20 0,-12-1 0,12-1 0,-21 25 0,-1-1 0,1 1 0,0-1 0,0 1 0,0 0 0,1 0 0,0 0 0,-1 1 0,1-1 0,1 1 0,-1 0 0,5-3 0,57-43 0,-53 38 0,0 0 0,1 2 0,0-1 0,28-13 0,-23 16 0,-1 1 0,0 0 0,1 2 0,35-4 0,77 3 0,-129 5 0,-1 0 0,1 0 0,-1 1 0,0-1 0,1 0 0,-1 1 0,1-1 0,-1 1 0,0-1 0,1 1 0,-1-1 0,0 1 0,0 0 0,0 0 0,1 0 0,-1-1 0,0 1 0,0 0 0,0 1 0,0-1 0,1 2 0,6 5 0,16 10 0,-21-16 0,0 0 0,1 0 0,-1 0 0,0 0 0,-1 1 0,1 0 0,0-1 0,-1 1 0,1 0 0,-1 0 0,3 6 0,-1-2 0,0 1 0,-1 0 0,0 1 0,0-1 0,-1 0 0,0 1 0,0 0 0,-1-1 0,0 1 0,0 10 0,-1-17 0,0-1 0,-1 1 0,1-1 0,0 1 0,0-1 0,-1 1 0,1-1 0,-1 1 0,1-1 0,-1 1 0,0-1 0,0 0 0,1 0 0,-1 1 0,0-1 0,0 0 0,0 0 0,0 0 0,0 0 0,-3 2 0,-5 5 0,2-1 0,-1 0 0,0-1 0,0 0 0,-1 0 0,0-1 0,0 0 0,-19 7 0,12-6 0,1-1 0,-1 0 0,0-1 0,-28 3 0,-75-5 0,117-2 0,-1 0 0,1-1 0,0 1 0,0 0 0,0-1 0,0 1 0,0-1 0,0 0 0,0 1 0,0-1 0,0 0 0,0 0 0,0-1 0,1 1 0,-1 0 0,0-1 0,-2-2 0,-6-5 0,4 6 0,-3-3 0,0 0 0,0-1 0,1 0 0,-15-15 0,21 18 0,0 0 0,0 1 0,1-1 0,-1 0 0,1 0 0,0 0 0,0 0 0,0 0 0,1 0 0,-1 0 0,1-1 0,0 1 0,0 0 0,2-5 0,-2-8 0,0 15 0,0 1 0,1-1 0,-1 1 0,0-1 0,1 1 0,-1-1 0,1 1 0,-1-1 0,1 1 0,0 0 0,-1-1 0,1 1 0,0 0 0,0 0 0,0-1 0,0 1 0,0 0 0,0 0 0,0 0 0,2-1 0,6-7 0,20-29 0,-22 31 1,0 0 0,0 1 0,1 0 0,0 0 0,0 1 0,0 0 1,0 0-1,1 0 0,0 2 0,15-6 0,-6 4-26,-1 0 1,1 2-1,-1 0 1,1 1-1,20 0 1,-28 2-59,-7-1 56,-1 1 0,0-1 0,1 1 0,-1 0 0,0 0 1,1 0-1,-1 1 0,1-1 0,-1 0 0,0 1 0,1-1 0,-1 1 1,0 0-1,0 0 0,3 1 0,60 64-884,-58-60 748,-7-5 157,1-1-1,-1 0 1,0 0 0,1 1-1,-1-1 1,0 0 0,1 1-1,-1-1 1,0 1-1,1-1 1,-1 0 0,0 1-1,0-1 1,0 1-1,0-1 1,1 1 0,-1-1-1,0 1 1,0-1 0,0 0-1,0 1 1,0-1-1,0 1 1,0-1 0,0 1-1,0 0 1,0 2-62,1-1-79,-8 3 120,-49-4-159,-12-1-787,68 0 943,-1 0 1,1 0-1,0 0 0,-1 0 1,1 0-1,0 0 0,-1 0 1,1 0-1,0 0 0,-1 0 1,1 0-1,0 0 0,-1 0 1,1 0-1,0 0 1,-1-1-1,1 1 0,0 0 1,0 0-1,-1 0 0,1-1 1,0 1-1,0 0 0,-1 0 1,1-1-1,0 1 0,0 0 1,-1-1-1,-13-15-1307,11-8-5558,3-9-7449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28 2564,'-3'0'8765,"5"-4"-8706,8-13-8,-8 16-26,0 0 1,0 0-1,0 0 1,1 1-1,-1-1 0,0 0 1,1 1-1,-1 0 1,0 0-1,1 0 0,-1 0 1,0 0-1,1 0 1,-1 0-1,3 1 0,0 0 8,108-1 1784,-112 0-1812,0 1 1,0-1-1,1 1 0,-1 0 0,0 0 0,0-1 0,0 1 0,0 0 1,-1 0-1,1 0 0,0 0 0,0 0 0,0 0 0,-1 0 0,1 1 0,0-1 1,-1 0-1,1 0 0,-1 0 0,0 1 0,1-1 0,-1 3 0,2 0 19,15 23 124,-12-20-79,-1 1 0,1-1 0,-1 1 0,5 14 0,1 9 550,-2-1-1,-2 1 1,0 1 0,-3-1 0,1 57-1,-4-87-594,0 1-1,0-1 0,0 1 1,-1-1-1,1 0 0,-1 1 1,1-1-1,-1 1 0,1-1 1,-1 0-1,0 0 0,1 1 1,-1-1-1,0 0 0,0 0 1,0 0-1,0 0 0,0 0 1,0 0-1,-1 0 0,1 0 1,0 0-1,0 0 0,-1-1 1,-1 2-1,-7 4 114,-24 28 382,24-26-454,-1 0 1,0-1-1,0-1 0,0 1 1,-1-2-1,0 0 0,0 0 1,-21 5-1,2-3 14,0 0 0,-49 2 1,-66-7 590,145-2-659,-1 0 1,0 0 0,0 0 0,1-1 0,-1 1 0,0-1 0,1 1-1,-1-1 1,0 0 0,1 1 0,-1-1 0,1 0 0,-1 0 0,1 0-1,0 0 1,-1 0 0,-1-2 0,2 2 3,0-1 0,0 1 0,0 0 0,-1 0 0,1 0 0,0 0-1,-1 1 1,1-1 0,-1 0 0,1 1 0,-1-1 0,1 1 0,-1-1 0,1 1 0,-1-1 0,0 1 0,-1 0 0,1 0-6,1-1 0,-1 1 0,1-1 1,0 1-1,-1-1 0,1 0 0,0 0 1,-1 1-1,1-1 0,0 0 0,0 0 1,0 0-1,0 0 0,0 0 0,0-1 1,0 1-1,0 0 0,0 0 0,1-1 1,-1 1-1,0 0 0,1-1 0,-1 1 1,1-1-1,-1 1 0,1-1 0,0-2 1,-2-4 3,0-1 0,1 0 0,-1-16 1,1 5-30,0 15 16,1 0 0,-1 0 0,1 0 1,0 0-1,0 0 0,1 0 0,0 0 0,-1 0 1,1 0-1,1 0 0,2-7 0,20-12-22,-13 1-11,-5 15 26,0 0 0,1 1 0,0-1 0,0 2 0,0-1 0,1 1 0,9-6 0,18-8 47,42-16 0,-61 30-36,1 0 0,-1 2 1,1 0-1,0 1 0,19-2 0,112 3-83,-146 2 79,-1 0-1,1 1 1,0-1 0,-1 0 0,1 0-1,-1 1 1,1-1 0,0 1 0,-1-1-1,1 1 1,-1 0 0,0 0 0,1-1-1,-1 1 1,1 0 0,-1 0 0,0 1-1,0-1 1,0 0 0,2 2-1,-2-2 2,0 0-1,0 1 0,0-1 0,0 0 0,0 0 0,1 0 0,-1 0 0,0 0 0,0-1 0,1 1 0,-1 0 0,1 0 0,-1-1 0,1 1 1,-1-1-1,1 0 0,-1 1 0,1-1 0,-1 0 0,3 0 0,-3 0 1,1 0 0,-1 1-1,0-1 1,1 0 0,-1 1 0,0-1 0,0 0-1,0 1 1,1 0 0,-1-1 0,0 1-1,0 0 1,0-1 0,0 1 0,0 0 0,0 0-1,0 0 1,0 0 0,-1 0 0,1 0 0,0 0-1,0 0 1,-1 0 0,1 0 0,-1 1 0,1 0-1,3 6 4,0-3 6,-2 0 1,1 0-1,0 1 0,-1 0 0,0-1 0,-1 1 1,1 0-1,-1 0 0,0 0 0,0 0 0,-1 0 0,0 0 1,-1 11-1,1-9 45,0-6-42,0 0 0,-1 0-1,1 0 1,0 0 0,-1 0 0,1-1 0,-1 1 0,0 0 0,0 0 0,0-1 0,1 1 0,-1-1 0,-1 1 0,1-1 0,0 1 0,-2 1-1,-29 21 118,3-3 34,9-5 10,-2 0 0,0-1 0,-1-2 0,0 0 0,-1-1 1,-1-2-1,0 0 0,0-2 0,-41 9 0,6-6 976,-1-3 1,-123 2 0,130-10-368,53 0-765,0 0 0,0 0 0,-1 0 0,1 0 0,0-1 0,0 1 1,0 0-1,0 0 0,0-1 0,0 1 0,0-1 0,0 1 0,1-1 0,-1 1 0,0-1 0,0 1 0,0-1 0,0 0 1,1 0-1,-1 1 0,0-1 0,1 0 0,-1 0 0,0 0 0,1 0 0,-1 0 0,0-1 0,1 1-4,0 0 0,0 0 0,-1 1 0,1-1 0,-1 0 0,1 1 0,0-1-1,-1 1 1,1-1 0,-1 0 0,1 1 0,-1-1 0,0 1 0,1-1 0,-1 1 0,1 0-1,-1-1 1,0 1 0,1-1 0,-1 1 0,0 0 0,0 0 0,1 0 0,-1-1 0,0 1-1,-1 0 1,1-1-6,0 0-1,1 0 1,-1 0-1,0 0 1,1-1-1,-1 1 1,0 0-1,1 0 1,0 0-1,-1-1 1,1 1-1,0 0 1,0-1-1,0 1 0,-1 0 1,1 0-1,1-1 1,-1-1-1,-1-10-18,0 11 8,1 0 1,-1-1-1,1 1 0,0 0 1,0 0-1,0 0 0,0 0 1,0 0-1,1 0 1,-1 0-1,0 0 0,1 0 1,0 0-1,-1 0 0,1 0 1,0 0-1,0 0 1,2-2-1,20-16-12,-14 10 8,-6 5 2,1 0 1,0 1 0,1 0-1,-1 0 1,1 0 0,6-4-1,42-28-135,69-36 0,-101 62 110,1 1 0,0 1-1,0 0 1,0 2 0,1 0 0,40-3-1,38 7-163,-62 2 90,-36 0 95,1 1 1,-1-1-1,0 0 1,0 1-1,1 0 1,-1 0-1,0 0 1,0 0 0,0 0-1,0 1 1,0-1-1,0 1 1,2 2-1,10 5-17,13 1-4,-5 9 11,-15-14 9,-5-4 9,-1 1-1,0-1 1,0 0-1,0 1 1,0-1-1,0 1 1,0 0-1,0 0 1,-1 0 0,1 0-1,-1 0 1,1 0-1,-1 0 1,0 0-1,2 3 1,1 5 3,0 0 0,0 0 0,0 0 0,-1 0 0,-1 1 0,0-1-1,0 1 1,-1-1 0,-1 22 0,0-30 1,0 0-1,0 0 1,-1 1-1,1-1 1,-1 0-1,1 0 0,-1 0 1,0 0-1,0 0 1,0 0-1,0 0 1,0 0-1,0-1 1,0 1-1,-1 0 1,1-1-1,-1 1 1,1-1-1,-1 1 0,0-1 1,0 0-1,-2 2 1,-10 9 16,-3 16 15,-2-15-16,-1-1 1,0 0-1,-29 12 1,19-9 12,-6 2 77,-1-2 0,0-1 0,-2-2 0,1-1 0,-42 5 0,6-7 796,-133 1 0,205-10-891,1 0 0,0 0 0,-1-1 0,1 1 0,0 0 0,-1-1 0,1 0 0,0 1 0,0-1 0,-1 0 0,1 1 0,0-1-1,0 0 1,0 0 0,0 0 0,0 0 0,0 0 0,0 0 0,0 0 0,1 0 0,-1-1 0,0 1 0,1 0 0,-1 0 0,0-1 0,1 1 0,0 0 0,-1-1 0,1 1 0,0-3 0,-4-43 71,4 42-94,0 4 8,0-1 1,0 0 0,0 1 0,1-1 0,-1 0 0,0 0-1,1 1 1,-1-1 0,1 0 0,0 1 0,0-1 0,-1 1 0,1-1-1,0 1 1,0 0 0,0-1 0,1 1 0,-1 0 0,0-1-1,0 1 1,4-2 0,5-7-5,5-15-20,8 6-63,42-25 0,-38 26 16,14-10-7,2 3 1,71-32-1,-91 47 48,1 2 0,0 1 0,0 1 0,0 0 0,1 2 0,0 1 0,26 1 0,9 2-175,-60-1 205,1 1-1,0 1 1,0-1 0,0 0-1,-1 0 1,1 0-1,0 0 1,0 0-1,-1 1 1,1-1-1,0 0 1,-1 1-1,1-1 1,0 1-1,-1-1 1,1 1-1,0-1 1,-1 1-1,1-1 1,-1 1 0,1-1-1,-1 1 1,1 0-1,-1-1 1,1 1-1,-1 0 1,0-1-1,1 1 1,-1 0-1,0 0 1,0-1-1,0 1 1,1 1-1,-1-1 2,0 0 0,0-1 0,0 1 0,0-1-1,0 1 1,0 0 0,1-1 0,-1 1 0,0-1-1,0 1 1,1-1 0,-1 1 0,0 0-1,1-1 1,-1 0 0,1 1 0,-1-1 0,1 1-1,-1-1 1,1 1 0,-1-1 0,1 0 0,-1 1-1,1-1 1,-1 0 0,1 0 0,-1 1-1,1-1 1,0 0 0,-1 0 0,1 0 0,1 0-1,-2 0 2,0 0 0,0 0 0,1 0 0,-1 0 0,0 0 0,0 0 0,0 1 0,1-1 0,-1 0 0,0 0 0,0 0 0,1 0-1,-1 0 1,0 0 0,0 0 0,0 0 0,1 1 0,-1-1 0,0 0 0,0 0 0,0 0 0,0 1 0,1-1 0,-1 0 0,0 0 0,0 0-1,0 1 1,0-1 0,0 0 0,0 0 0,0 0 0,0 1 0,0-1 0,0 0 0,1 0 0,-1 1 0,2 14 0,1 1 1,-2-1-1,0 26 1,-1-40 0,0 1 0,-1-1 1,1 0-1,0 1 0,-1-1 1,1 1-1,0-1 0,-1 0 1,0 1-1,1-1 0,-1 0 1,0 0-1,0 0 0,0 1 1,1-1-1,-1 0 0,0 0 1,-1 0-1,1 0 0,0-1 1,0 1-1,0 0 0,-2 0 1,-7 7 8,3 0 1,4-4-2,-1 1 0,0-1-1,0 0 1,-1-1 0,1 1 0,-9 4 0,9-5 2,-120 70 377,103-63-156,-1 0 0,0-2 1,-46 12-1,31-13 67,-1-2 0,0-2 1,-38-1-1,76-2-299,0 0 0,0 0 0,0 0 0,0 0 0,0 0 0,0 0 0,0 0 0,0 0 0,0 0 0,-1 0 0,1 0 0,0 0 0,0 0 0,0 0 0,0 0 0,0 0 0,0 0 0,0-1 0,0 1 0,0 0 0,0 0 0,0 0 0,0 0 0,0 0 0,-1 0 0,1 0 0,0 0 0,0 0 0,0 0 0,0 0 0,0 0 0,0 0 0,0 0 0,0 1 0,0-1 0,0 0 0,0 0 0,0 0 0,0 0 0,0 0 0,-1 0 0,1 0 0,0 0 0,0 0 0,0 0 0,0 0 0,0 0 0,0 0 0,0 0 0,0 0 0,0 0 0,0 0 0,0 0 0,0 1 0,0-1 0,0 0 0,0 0 0,0 0 0,0 0 0,0 0 0,0 0 0,0 0 0,0 0 0,0 0 0,0 0 0,0 0 0,0 0 0,0 0 0,0 1 0,-2-36 0,2 26 0,0 0 0,0 0 0,1 0 0,3-14 0,-4 22 0,1 0 0,-1 0 0,0 0 0,1 1 0,-1-1 0,1 0 0,-1 0 0,1 0 0,0 0 0,-1 1 0,1-1 0,0 0 0,0 1 0,-1-1 0,1 0 0,0 1 0,0-1 0,0 1 0,1-1 0,11-8 0,3-9 0,12-7 0,26-12-7,-12 7-1526,88-45 1,-77 52-1481,-15 13-2423,-30 7 3547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249 206 3696,'-1'0'52,"0"0"1,0 0-1,0 0 0,0 0 0,1 1 0,-1-1 0,0 0 0,0 0 0,0 1 0,0-1 0,0 1 1,0-1-1,1 1 0,-1-1 0,0 1 0,-1 0 0,2 0 37,-1 0 0,0-1-1,1 1 1,-1-1 0,0 1 0,1-1 0,-1 1 0,0-1-1,0 0 1,0 1 0,0-1 0,1 0 0,-1 0-1,0 0 1,0 1 0,-1-1 0,-35 11 12055,36-19-10898,1-16 2961,5 14-4326,2 8 188,-6 2-59,-1 0 0,1 0 0,-1 0 0,1 0-1,0 0 1,-1 0 0,1-1 0,-1 1 0,1 0 0,-1 0 0,1-1 0,0 1 0,-1 0 0,1-1-1,-1 1 1,1 0 0,-1-1 0,0 1 0,1-1 0,-1 1 0,1-1 0,-1 1 0,0-1 0,1 1 0,-1-1-1,0 1 1,0-1 0,1 1 0,-1-1 0,0 0 0,0 1 0,0-1 0,0 1 0,0-2 0,1 1-8,-1 0 0,1 1 1,-1-1-1,1 0 0,-1 1 1,1-1-1,-1 0 0,1 1 1,0-1-1,-1 1 0,1-1 1,0 1-1,-1-1 0,1 1 1,0 0-1,0-1 0,-1 1 1,1 0-1,0 0 0,1-1 1,25-6-12,-18 4 11,143-42 94,-176 69 242,21-21-303,-1 0-1,1 0 0,-1-1 0,1 1 1,-1-1-1,0 0 0,0 0 0,0-1 1,-6 3-1,-18 8 145,-1 7 1,21-13-107,0 0-1,0 0 1,-1-1 0,0-1-1,0 1 1,-14 4-1,-50 14 539,57-16-235,-1-1-1,0-1 1,0-1 0,0 0 0,0-1 0,-19 0-1,35-3-274,1-5-72,0-54-34,0 58 5,0 0 0,0 1 0,0-1 0,0 1 0,0-1 0,0 0-1,0 1 1,0-1 0,1 1 0,-1-1 0,0 1 0,0-1 0,1 1 0,-1-1 0,0 1 0,1-1 0,-1 1 0,0-1-1,1 1 1,-1-1 0,1 1 0,-1 0 0,1-1 0,0 1 0,26-33 0,-21 24-3,-4 6 2,0 0 1,0-1-1,0 1 0,0 0 0,1 0 0,-1 1 0,1-1 1,0 0-1,0 1 0,0-1 0,5-2 0,9-6 1,1-2-12,1 0 1,0 2-1,1 1 0,0 0 1,35-11-1,-16 12 1,0 3 0,1 0 0,0 3 0,62 2-1,-82 1-3,-19 0 15,0 0-1,0 0 1,1 1-1,-1-1 1,0 0 0,0 0-1,0 1 1,0-1 0,0 0-1,1 1 1,-1-1 0,0 1-1,0-1 1,0 1-1,0 0 1,0-1 0,0 1-1,-1 0 1,1 0 0,0 0-1,0 0 1,0 0-1,-1 0 1,2 1 0,-2-1 0,1 0 0,-1-1 0,1 1 1,-1 0-1,1 0 0,0 0 0,0-1 0,-1 1 1,1 0-1,0-1 0,0 1 0,0-1 1,0 1-1,0-1 0,0 1 0,0-1 0,0 1 1,0-1-1,0 0 0,0 0 0,0 1 1,0-1-1,2 0 0,-2 0 0,1 1 0,-1-1 0,1 1 0,-1 0 0,0 0 1,1-1-1,-1 1 0,0 0 0,0 0 0,0 0 0,0 0 0,0 1 0,0-1 0,0 0 0,0 0 1,0 1-1,0-1 0,0 0 0,-1 1 0,1-1 0,-1 1 0,1-1 0,-1 1 0,0-1 0,1 1 1,-1 2-1,6 39 27,-6-28-17,1-12-5,-1 0-1,1 0 1,-1 0 0,0 0-1,0-1 1,0 1-1,0 0 1,-1 0-1,1 0 1,-1 0 0,1-1-1,-1 1 1,0 0-1,0-1 1,-3 5-1,-17 11 75,-2-1-1,-1-2 0,0 0 1,0-1-1,-2-1 1,1-2-1,-2 0 0,1-2 1,-2-1-1,-35 6 0,10-7 344,0-2 0,-60-3 1,113-2-418,-1 0 1,1 0 0,-1 0 0,0 0 0,1 0 0,-1 0 0,1-1 0,-1 1 0,0 0 0,1 0 0,-1-1 0,1 1 0,-1 0 0,1-1 0,-1 1 0,1 0 0,-1-1 0,1 1 0,0-1 0,-1 1-1,1-1 1,-1 1 0,1-1 0,0 1 0,0-1 0,-1 1 0,1-1 0,0 1 0,0-1 0,0 0 0,-1 1 0,1-1 0,0-1 0,0 2-1,0 0-1,0-1 1,0 1 0,0-1 0,0 1-1,0-1 1,0 1 0,0 0 0,-1-1-1,1 1 1,0-1 0,0 1 0,0 0 0,-1-1-1,1 1 1,0 0 0,-1-1 0,1 1-1,0 0 1,0-1 0,-1 1 0,1 0-1,-1 0 1,1-1 0,0 1 0,-1 0-1,1 0 1,0 0 0,-1-1 0,1 1-1,-2 0 1,1-5 39,-2-83-102,3 86 54,1 1 0,-1-1 0,0 0 0,0 1 0,1-1 0,-1 1 0,1-1 0,0 1 0,-1 0 0,1-1 0,0 1 0,0 0 0,0-1 0,0 1 0,0 0 0,0 0 1,0 0-1,0 0 0,0 0 0,0 0 0,1 0 0,-1 0 0,2-1 0,7-5-25,1-4-18,1 0 0,1 0 1,0 1-1,0 1 0,1 1 0,0-1 1,0 2-1,1 0 0,23-7 1,-13 7-10,0 1 0,0 1 0,1 1 0,0 1 0,32 1 0,-56 3 53,-1-1 0,1 1-1,0-1 1,0 1-1,-1 0 1,1 0 0,0 0-1,-1 0 1,1 0-1,-1 0 1,1 0-1,-1 0 1,0 1 0,1-1-1,-1 0 1,0 1-1,0 0 1,1 1-1,0 1-1,1-1-1,-1 1 0,0-1 1,-1 1-1,1 0 0,-1 0 1,0 0-1,2 7 0,-2-6 9,0 1-1,-1-1 1,1 1-1,-1 0 1,0-1-1,-1 11 1,-1-5 5,2-9-8,0-1 0,0 1 0,0 0 0,0-1 0,-1 1 0,1 0-1,-1-1 1,1 1 0,-1-1 0,0 1 0,1-1 0,-1 1-1,0-1 1,0 1 0,0-1 0,0 0 0,0 1 0,-1-1-1,1 0 1,0 0 0,0 0 0,-1 0 0,1 0 0,-1 0 0,1 0-1,-1-1 1,-2 2 0,-7 5 2,-5 14 16,-11-4 125,-1-1 0,0-1 1,-1-1-1,-43 13 1,49-20 121,-1-2 0,0 0 0,0-2 1,0-1-1,-28 0 0,51-2-265,1-1 0,-1 1 0,0-1 0,0 1 0,0-1 0,1 1 0,-1-1 0,0 1 0,1-1 0,-1 1 0,1-1 0,-1 0 0,0 1 0,1-1 0,-1 0 0,1 0 0,0 1 0,-1-1 0,1 0 0,0 0 0,-1 0 0,1 0 0,0 1 0,0-3 0,-7-26 0,6 20 0,-1-3 0,0 0 0,1 0 0,0 0 0,2-20 0,0 5 0,-1 26 0,0-1 0,0 0 0,0 1 0,0-1 0,1 0 0,-1 1 0,1-1 0,-1 1 0,1-1 0,0 1 0,-1-1 0,1 1 0,0 0 0,0-1 0,0 1 0,0 0 0,0 0 0,1-1 0,-1 1 0,0 0 0,0 0 0,2 0 0,7-9 0,1-10 0,-6 13-64,0 1 0,0 1 0,0-1 0,1 1 0,0 0 0,0 0 1,13-8-1,23-9-1563,15-8-2914,3 8-5160,-31 12-1944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55 108 5152,'-35'-7'12202,"33"0"-11764,2 4 734,0 2-1156,0 1 1,0 0 0,0-1-1,0 1 1,0 0-1,0-1 1,0 1 0,0 0-1,0-1 1,0 1 0,0 0-1,0-1 1,1 1 0,-1 0-1,0 0 1,0-1-1,0 1 1,0 0 0,1-1-1,-1 1 1,0 0 0,0 0-1,0-1 1,1 1-1,-1 0 1,0 0 0,0 0-1,1-1 1,-1 1 0,0 0-1,1 0 1,5-1 58,-5 1-66,0 0 0,-1 0 0,1 0 0,0 0 0,-1 0 0,1 0 0,0 0 0,-1 0 0,1 0 0,-1 0 1,1 0-1,0 0 0,-1-1 0,1 1 0,-1 0 0,1 0 0,0-1 0,-1 1 0,1-1 0,-1 1 0,1 0 0,-1-1 0,1 1 0,-1-1 0,0 1 0,1-1 0,-1 1 0,1-1 0,-1 1 0,0-1 0,0 1 0,1-1 0,-1-1 0,1 1 8,0 0 0,-1 0-1,1 0 1,0 0-1,0 1 1,0-1-1,0 0 1,0 0-1,0 1 1,0-1-1,0 0 1,0 1-1,0-1 1,0 1-1,0 0 1,0-1-1,1 1 1,-1 0-1,2-1 1,-2 1 15,19-9 130,1 0 0,0 2 1,0 0-1,1 1 0,41-5 1,111 4 46,-171 7-203,-1 0-5,0 0-1,0 0 1,0 0-1,0 1 1,0-1-1,-1 1 1,1-1 0,0 1-1,0 0 1,0-1-1,0 1 1,-1 0-1,1 0 1,0 1 0,-1-1-1,3 2 1,-3-2 1,1 1 0,-1-1-1,1 0 1,-1 0 0,1 0 0,-1 0 0,1 0 0,0-1 0,-1 1 0,1 0 0,0-1-1,0 1 1,0-1 0,0 0 0,-1 1 0,4-1 0,-4 0-1,0 0 1,1 0-1,-1 1 0,0-1 1,1 0-1,-1 1 0,0-1 1,0 1-1,0-1 0,1 1 1,-1 0-1,0-1 0,0 1 1,0 0-1,0 0 0,0 0 1,0 0-1,0 0 0,-1 0 1,1 0-1,0 0 0,0 0 1,-1 0-1,1 0 0,-1 1 1,1 1-1,4 5 10,-1-3 16,-1 1 1,0-1-1,0 1 0,0-1 0,-1 1 0,0 0 0,0 0 0,0 0 0,-1 1 0,1 7 0,2 68 604,-4-67-516,0-13-101,0 1 0,-1-1 0,1 0 1,-1 1-1,1-1 0,-1 0 0,0 0 0,1 1 1,-1-1-1,0 0 0,-1 0 0,1 0 0,0 0 1,-1 0-1,1-1 0,-1 1 0,1 0 1,-1 0-1,0-1 0,-2 3 0,-9 8 67,-2 17 97,1-15-31,-1 0-1,-20 15 1,13-11 43,6-5-5,0 0 1,0-1 0,-1-1 0,-1-1 0,1 0 0,-2-2 0,1 0 0,-1-1 0,-1 0 0,1-2 0,-1 0 0,0-1 0,0-2 0,-30 2 0,47-4-161,1 0 0,0 0 0,-1-1-1,1 1 1,0 0 0,-1-1 0,1 1 0,0-1-1,0 0 1,-1 0 0,1 0 0,0 0 0,0 0-1,0 0 1,0-1 0,0 1 0,0-1 0,1 1-1,-1-1 1,0 0 0,1 1 0,-1-1 0,1 0-1,0 0 1,0 0 0,0 0 0,-2-4 0,0 1 18,-1-4-32,0 0-1,1-1 1,0 1-1,1-1 1,0 0-1,0 0 1,1 0-1,0 0 1,1 0-1,2-19 1,-2 2-2,0 25-11,1 0 1,-1 0 0,0 0-1,1 0 1,-1 0 0,1 0-1,-1-1 1,1 1 0,0 0-1,0 1 1,0-1-1,0 0 1,0 0 0,1 0-1,-1 1 1,0-1 0,1 0-1,-1 1 1,3-2 0,7-9-11,1-14-31,12 0-13,-23 25 53,2-4-8,-1 0 0,2 1 1,-1 0-1,0 0 1,1 0-1,0 0 0,0 0 1,0 1-1,0 0 0,6-4 1,2-1-14,18-11-58,48-24-1,-67 38 61,1 1 1,0 0-1,0 0 0,0 1 0,0 1 1,0 0-1,24 0 0,47 2-125,-82 0 147,0 0-1,0 0 0,0 0 0,0 0 1,0 0-1,0 0 0,0 1 0,0-1 0,0 0 1,0 1-1,0-1 0,0 1 0,0-1 1,0 1-1,0-1 0,0 1 0,-1 0 0,1-1 1,0 1-1,0 0 0,-1-1 0,1 1 1,-1 0-1,1 0 0,-1 0 0,1 0 0,-1 0 1,1 1-1,0-1 0,-1 0 1,0 0-1,1 0 1,-1 0-1,1 0 1,-1-1-1,1 1 0,-1 0 1,1 0-1,0-1 1,-1 1-1,1 0 1,0-1-1,0 1 1,-1-1-1,1 1 0,0-1 1,0 1-1,0-1 1,0 1-1,-1-1 1,1 0-1,0 0 1,0 1-1,0-1 0,0 0 1,0 0-1,2 0 1,-2 0-1,-1 0 0,1 1 1,0-1-1,0 0 0,0 1 1,0-1-1,0 1 0,0-1 1,0 1-1,0-1 0,-1 1 0,1-1 1,0 1-1,0 0 0,-1 0 1,1-1-1,-1 1 0,1 0 1,0 0-1,-1 0 0,1 0 1,-1-1-1,0 1 0,1 0 0,-1 0 1,1 2-1,1 3-6,2 0 9,-1 1 0,0-1 0,0 1 0,-1 0-1,0-1 1,0 1 0,0 0 0,-1 1-1,0-1 1,-1 0 0,1 0 0,-1 0 0,-2 10-1,2-14 2,0-2-2,0 0 0,0 1 1,0-1-1,-1 0 1,1 1-1,0-1 0,-1 0 1,1 0-1,-1 1 0,0-1 1,1 0-1,-1 0 0,0 0 1,0 0-1,0 0 0,0 0 1,0 0-1,0 0 0,0 0 1,0 0-1,0 0 0,0-1 1,0 1-1,0 0 1,-2 0-1,-7 6 3,-9 17 16,17-20-20,-1-1 1,1 0-1,0 0 0,-1 0 0,0 0 1,0 0-1,-3 2 0,-13 8 79,-1-2 0,0 0-1,0-2 1,-1 0 0,-40 11 0,26-14 54,0-1 0,0-2 0,-1-1 0,-35-3 0,19 0 87,51 1-215,0 0 1,0 0 0,0 0-1,0 0 1,0 0 0,0-1-1,0 1 1,0 0 0,0-1 0,0 1-1,1 0 1,-1-1 0,0 1-1,0-1 1,0 0 0,0 1-1,1-1 1,-1 0 0,0 1 0,0-1-1,1 0 1,-1 0 0,1 1-1,-1-1 1,0-1 0,1 1-2,-1 0 1,1 1-1,-1-1 1,1 0-1,0 1 1,-1-1-1,0 1 1,1-1-1,-1 0 1,1 1 0,-1-1-1,0 1 1,1 0-1,-1-1 1,0 1-1,1-1 1,-1 1-1,0 0 1,0 0-1,1-1 1,-1 1-1,0 0 1,0 0-1,-1 0 1,2 0-4,-1-1 0,1 1 1,-1 0-1,1-1 0,-1 1 0,1 0 0,-1-1 1,1 1-1,-1-1 0,1 1 0,-1-1 1,1 1-1,0-1 0,-1 1 0,1-1 0,0 1 1,0-1-1,-1 1 0,1-1 0,0 0 1,0 1-1,0-1 0,0 0 0,0 1 0,0-1 1,0 1-1,0-1 0,0-1 0,-1-24-12,2 20 8,-1 5 2,0-1 0,0 1 0,0 0 0,0 0 0,0-1 1,1 1-1,-1 0 0,0 0 0,1 0 0,-1-1 0,1 1 1,0 0-1,-1 0 0,1 0 0,0 0 0,-1 0 0,1 0 1,0 0-1,0 1 0,0-1 0,0 0 0,0 0 0,0 1 1,1-2-1,7-5-4,0-2-13,1 0 0,0 0 1,1 1-1,0 1 1,0-1-1,21-9 0,-7 6-15,1 0 0,39-11-1,-11 12 3,0 1-1,0 3 0,1 2 1,57 4-1,-111 0 32,0 0-1,-1 0 1,1 1-1,0-1 1,0 0-1,0 0 1,0 0-1,0 1 1,0-1-1,0 0 1,0 1-1,-1-1 1,1 1-1,0-1 0,0 1 1,0-1-1,-1 1 1,1 0-1,0-1 1,-1 1-1,1 0 1,-1 0-1,1-1 1,-1 1-1,1 0 1,0 1-1,-1-1 1,0 0-1,1-1 0,-1 1 0,1 0 1,-1-1-1,0 1 0,1 0 1,-1-1-1,1 1 0,-1-1 0,1 1 1,0-1-1,-1 1 0,1-1 1,-1 1-1,1-1 0,0 0 0,0 1 1,-1-1-1,1 0 0,0 1 0,-1-1 1,1 0-1,0 0 0,0 0 1,0 0-1,0 1 1,0-1-1,0 1 1,0-1 0,-1 1 0,1 0 0,0-1-1,0 1 1,-1 0 0,1-1 0,0 1-1,-1 0 1,1 0 0,-1 0 0,1 0-1,-1 0 1,0 0 0,1-1 0,-1 1 0,0 0-1,0 0 1,1 0 0,-1 0 0,0 0-1,0 0 1,0 0 0,0 0 0,-1 2-1,2 32 18,-1-30-10,-1-4-6,1 0 0,0 0 1,0 1-1,-1-1 1,1 0-1,-1 0 1,1 0-1,-1 1 1,1-1-1,-1 0 0,0 0 1,1 0-1,-1 0 1,0 0-1,0 0 1,0 0-1,0-1 1,0 1-1,0 0 0,0 0 1,0-1-1,0 1 1,0 0-1,0-1 1,-1 1-1,1-1 1,0 0-1,0 1 0,-2-1 1,-6 4 10,-5 11 11,-24 7 38,0-2 1,-50 18-1,64-29-5,1-1-1,-1-1 1,-1-2 0,-37 5-1,-101-4 749,161-6-798,1 0 0,-1-1 1,1 1-1,-1 0 0,1-1 0,-1 0 1,1 1-1,-1-1 0,1 0 1,-1 0-1,1 0 0,0 0 1,-1 0-1,1 0 0,0 0 0,0 0 1,0 0-1,0 0 0,0-1 1,0 1-1,0-1 0,0 1 1,1 0-1,-1-1 0,0 1 0,1-1 1,-1 0-1,1 1 0,0-1 1,-1-1-1,-1-8-12,1 1 1,0-1-1,0-16 0,2 21-8,1 1 1,0 0-1,0 1 0,0-1 0,0 0 0,1 0 0,0 1 0,0 0 0,0-1 1,0 1-1,1 0 0,0 1 0,6-6 0,5-6-54,-3 3 17,2 2 0,-1 0 0,1 0 0,1 1-1,0 1 1,0 1 0,1 0 0,0 0 0,0 2 0,0 0-1,33-5 1,13 9-1117,-61 2 1088,0 0-1,-1 0 0,1 0 1,-1 0-1,1 0 0,-1 0 1,0 1-1,1-1 0,-1 0 1,0 0-1,0 0 1,0 0-1,1 1 0,-1-1 1,-1 2-1,2 0-843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2463 221 3436,'0'0'138,"-1"-1"103,0 1 0,0 0 0,-1 0 0,1-1 0,0 1-1,-1 0 1,1 1 0,0-1 0,0 0 0,-1 0 0,1 0-1,0 1 1,0-1 0,-1 1 0,1-1 0,0 1 0,-2 0-1,3 2-149,0-2-52,0-1 1,0 1 0,0-1-1,0 1 1,0-1 0,0 1 0,0-1-1,0 1 1,0-1 0,0 1-1,0-1 1,0 1 0,0-1-1,-1 1 1,1-1 0,0 1 0,0-1-1,-1 1 1,1-1 0,0 1-1,-1-1 1,1 0 0,0 1-1,-1-1 1,1 0 0,0 1-1,-1-1 1,1 0 0,-1 1 0,1-1-1,-1 0 1,1 0 0,-1 1-1,1-1 1,-1 0 0,1 0-1,-1 0 1,1 0 0,-1 0-1,1 0 1,-1 0 0,-3 4 657,3-3-662,1-1 1,0 0 0,0 1-1,0-1 1,-1 1 0,1-1-1,0 1 1,-1-1-1,1 0 1,-1 1 0,1-1-1,0 0 1,-1 1 0,1-1-1,-1 0 1,1 1-1,-1-1 1,1 0 0,-1 0-1,1 0 1,-1 0 0,1 1-1,-1-1 1,1 0-1,-1 0 1,0 0 0,-295 0 7726,294 0-7747,0 0 0,0 0 0,0 1-1,0-1 1,0 0 0,0 1-1,1-1 1,-1 1 0,0 0 0,0 0-1,1 0 1,-3 1 0,2-1-6,1 0 0,-1 0 0,0 0 0,0 0 1,1-1-1,-1 1 0,0 0 0,0-1 0,0 0 1,0 1-1,0-1 0,-3 0 0,-5 0 85,-1 0 0,0 1 0,0 1 0,-18 3-1,15-2 82,1-2 0,-1 0-1,1 0 1,-28-3-1,1 0 202,-62 2 279,99 0-639,0 0 1,0-1-1,0 1 1,0-1-1,1 1 1,-1-1-1,0 0 1,0 0-1,1 0 0,-1-1 1,-3-1-1,4 1 1,-1 0-1,0 1 1,1 0-1,-1 0 1,0 0-1,0 0 0,1 0 1,-1 0-1,0 1 1,0-1-1,-5 1 1,4 0 1,-12 0 34,1 0 1,-1-1 0,0 0-1,-29-8 1,37 7-53,-1 1 0,1 0-1,-1 0 1,-11 0 0,-23-2 33,-322-87 1815,292 77-1168,52 10-464,-36-8-1,42 7-197,0 2 0,0 0 0,-1 1 0,-28 1 1,-18-1 91,27-2 52,5 1-70,1-1 1,-39-10-1,36 8-41,1 0 0,-1 2 1,0 2-1,-53 3 0,9 0 224,-15-2 882,-55 0 289,49 0-4329,97-4 1630,0-14-132,0 13-63,0 0-948,0 5 2281,-1-1 0,1 1 0,0-1 0,0 1 0,0-1 0,0 1 0,0-1 0,0 1 0,0-1 0,-1 1 0,2-1 0,-1 1 0,0-1 1,0 1-1,0-1 0,0 1 0,0-1 0,0 1 0,0 0 0,1-1 0,-1 1 0,0-1 0,0 1 0,1-1 0,-1 1 0,0 0 0,0-1 0,1 1 0,-1-1 0,1 1 0,-1 0 0,0-1 0,2 1 0,-2 0-46,1 0 1,0 0-1,0 0 1,0 1-1,-1-1 1,1 0-1,0 0 1,0 0 0,0-1-1,-1 1 1,1 0-1,0 0 1,0 0-1,-1 0 1,1-1-1,0 1 1,0 0-1,-1-1 1,1 1-1,0-1 1,-1 1-1,1-1 1,0 1-1,-1-1 1,1 1-1,-1-1 1,1 1-1,-1-1 1,1 0-1,-1 1 1,1-1 0,-1 0-1,0 0 1,1 1-1,-1-1 1,0 0-1,0 0 1,1 0-1,3-5-3016,11-3 398,-12 7 559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2087 1151 3396,'-12'1'10218,"-4"-1"-4215,-8 0-2968,-18-2-3440,-25 0 930,-73 2 1801,135 0-2221,1-1 0,-1 1 1,0-1-1,1 0 0,-1-1 0,1 1 1,-9-5-1,8 4-28,1 1 0,0-1-1,-1 0 1,1 1 0,-1 0 0,0 0 0,-9 0-1,-9 2 124,16-1-151,0 1-1,0-1 1,-1 0 0,1-1 0,0 0-1,-12-2 1,-70-34 565,-94-52 0,29 13 312,130 65-875,1-2 1,0-1 0,1-1-1,0-1 1,1 0 0,1-2-1,1 0 1,0-2 0,1 0-1,2-1 1,-16-24 0,9 13 191,-1 0 1,-37-35-1,13 13 427,15 15-428,20 23-155,0 0 0,-1 1 0,0 0 0,-1 1-1,-32-22 1,-15-7-131,42 28 43,-1 1-1,0 1 1,-28-13-1,15 11-32,1-2-1,0-1 0,-39-30 1,61 39 8,9 7 19,0 0 0,0 0 0,0 0 1,-1 0-1,1 1 0,-1-1 0,1 1 0,-1-1 1,0 1-1,1 0 0,-1 0 0,0 0 0,0 1 1,0-1-1,0 1 0,-3-1 0,5 1 16,-30-3-18,26 1 7,-10-2 25,0-1 0,0-1 0,-17-10 0,28 14-123,1 0 1,-1 0-1,0 0 0,1 1 0,-1-1 1,0 1-1,0 0 0,0 0 0,0 0 0,0 0 1,0 1-1,0 0 0,0 0 0,-5 0 0,6 0 38,3 0 41,-1 0 1,1 1-1,-1-1 1,1 0-1,-1 0 1,1 0-1,-1 0 0,1 0 1,-1 0-1,1 0 1,-1 0-1,1 0 1,-1 0-1,1 0 1,-1-1-1,1 1 1,-1 0-1,1 0 1,-1 0-1,1-1 0,-1 1 1,1 0-1,-1-1 1,1 1-1,-1-1 1,1 0 339,1-1-1323,-1 0 0,0 0-1,0 0 1,0 0-1,0 0 1,0-1-1,0 1 1,0 0 0,-1 0-1,1 0 1,-1 0-1,1 0 1,-1 0-1,-1-2 1,-3 2 90,-5-2-2447,5-9-3356,5 4 4141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1524,'0'0'732,"4"0"-601,17 0 9591,-21-5-9564,0-15-33,0 15 341,24 5-437,-19 0-21,0 0 1,36 0 14,-34-4 5,8-11 10,-14 14-31,0 0-1,0 1 0,1-1 1,-1 0-1,0 1 0,0-1 1,0 1-1,1 0 0,-1-1 1,0 1-1,1 0 0,-1 0 1,0 0-1,1 0 1,-1 0-1,0 0 0,1 0 1,-1 0-1,0 0 0,2 1 1,4 0 27,149-1 1269,-155 0-1296,0 0 1,0 0-1,0 0 1,1 0-1,-1 1 1,0-1-1,0 0 1,0 1-1,0-1 1,0 0-1,0 1 1,0-1-1,0 1 1,0 0-1,0-1 1,0 1-1,0 0 1,-1 0-1,1-1 1,0 1-1,0 0 1,-1 0-1,2 1 1,-2-1-3,1 0 1,0 0 0,-1 0 0,1 0-1,0 0 1,0 0 0,0 0 0,0-1-1,-1 1 1,1 0 0,0-1 0,0 1 0,1-1-1,-1 1 1,0-1 0,0 1 0,0-1-1,0 0 1,0 1 0,0-1 0,1 0-1,-1 0 1,1 0 0,4 1 5,-1 0 0,0 0 0,0 0 0,-1 1 0,1 0 0,0 0 0,-1 0-1,1 1 1,7 4 0,20 11 3,14-2-1,-1 3 0,-2 2 1,57 35-1,65 45 105,-148-91-87,156 79 69,-101-47-46,69 34 1181,-61-32 88,-57-30-738,1-2 1,39 17-1,102 46-151,-26-10-423,-36-17-1,-70-30 115,62 22 1,-12-7-46,-27-12-187,80 35 711,14 6 105,-126-51-664,37 11 1,-19-8 5,-34-12 96,0-1 0,-1 0 0,1 0 0,0-1 0,0 0 0,13-2 0,8 0-72,-1 1-31,-19 0-10,-1 0-1,1 0 1,-1 1 0,0 1 0,1-1-1,-1 1 1,0 1 0,10 2 0,-5 3-6,-11-5-22,0-1 1,1 1 0,0-1 0,-1 0-1,1 0 1,0 0 0,0 0-1,-1 0 1,1-1 0,0 1 0,6 0-1,-4-1 1,0 1 0,0 0-1,0 0 1,0 0 0,0 1-1,0 0 1,0 0 0,0 0-1,6 4 1,-7-3-7,0-1 0,1 0 0,-1 0 0,1 0-1,0 0 1,-1-1 0,1 0 0,0 0 0,6 1 0,-9-2 1,0 0 0,0 0 0,0 0 1,0 1-1,0-1 0,0 1 0,0 0 1,0-1-1,0 1 0,2 1 0,-2-1 28,0 0 0,0 0 1,0 0-1,0 0 0,0-1 0,0 1 0,0-1 0,0 1 0,0-1 0,3 0 0,-3 0-116,-2 0 145,0 0 0,1 0-1,-1 0 1,0 0 0,1-1 0,-1 1 0,0 0 0,0 0 0,1 0-1,-1 0 1,0 0 0,1 0 0,-1 0 0,0 0 0,1 0-1,-1 0 1,0 1 0,1-1 0,-1 0 0,0 0 0,0 0 0,1 0-1,-1 0 1,0 1 0,1-1 0,-1 0 0,0 0 0,0 0-1,1 1 1,-1-1 0,0 0 0,0 0 0,0 1 0,1-1 0,-1 0-1,0 0 1,0 1 0,0-1 0,0 0 0,0 1 0,0-1-1,0 0 1,0 0 0,1 1 0,-1-1 0,0 1 0,0 0 732,11 0 261,7-3-5417,-17 1 3747,0 0-1,-1 0 0,1 1 0,0-1 0,-1 0 0,1 0 0,-1 0 0,1 0 0,-1 0 0,0 0 1,1 0-1,-1 0 0,0 0 0,0 0 0,0 0 0,0 0 0,1-1 0,-2 1 0,1 0 1,0-1-1,0-20-4015,0 2 920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3:2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1568,'5'-4'9990,"-3"-4"-7032,-3-12-4719,1 16 2895,0 3-1125,1 1 0,-1 0 0,0-1 0,1 1 0,-1 0 0,0 0 0,1-1 0,-1 1 0,1 0 0,-1 0 1,1 0-1,-1-1 0,0 1 0,1 0 0,-1 0 0,1 0 0,-1 0 0,1 0 0,-1 0 0,1 0 0,-1 0 1,0 0-1,1 0 0,-1 0 0,1 1 0,0-1 0,7-1 121,-7-1-111,0 0 0,0 1 1,1-1-1,-1 1 0,1-1 0,-1 1 0,1 0 1,0 0-1,0-1 0,-1 1 0,1 0 0,0 0 1,0 1-1,0-1 0,0 0 0,0 1 0,0-1 1,0 1-1,4-1 0,51-10 543,-54 11-517,85-10 1310,155 3 0,-183 8-1389,246-1 411,-224 13-285,-70-12-75,0 0 0,0 1 1,21 6-1,-5-2-37,45 5 23,1-3 1,-1-4-1,95-6 0,-44 0-32,901 2 188,-1024 0-160,0 0 0,-1 0-1,1 0 1,0 0-1,-1 0 1,1 1 0,0-1-1,-1 0 1,1 0 0,0 0-1,-1 1 1,1-1-1,-1 0 1,1 1 0,-1-1-1,1 1 1,-1-1 0,1 1-1,-1-1 1,1 1-1,-1-1 1,1 1 0,-1-1-1,0 1 1,1-1 0,-1 1-1,0 0 1,1 0-1,-1 0 0,0 0 0,1 0 0,-1 0-1,0 0 1,1-1 0,-1 1 0,1 0-1,0 0 1,-1-1 0,1 1 0,0 0-1,-1-1 1,1 1 0,0-1 0,-1 1-1,1-1 1,0 1 0,0-1 0,0 1-1,0-1 1,0 0 0,-1 1 0,1-1-1,0 0 1,0 0 0,0 0 0,0 0 0,0 0-1,1 0 1,127 0-39,-128 0 44,0 0 0,-1 0 0,1 0 0,0 1 0,0-1-1,-1 0 1,1 0 0,0 0 0,-1 1 0,1-1 0,-1 0-1,1 1 1,0-1 0,-1 0 0,1 1 0,-1-1 0,1 1-1,0 0 1,0 0-2,-1 0-1,1 0 0,0-1 1,0 1-1,0 0 1,-1-1-1,1 1 0,0-1 1,0 1-1,0-1 1,0 0-1,0 1 1,0-1-1,0 0 0,0 0 1,0 1-1,0-1 1,0 0-1,2 0 0,9 0 32,-9 1-30,1 0-1,-1-1 1,1 0-1,-1 0 1,1 0-1,-1 0 0,1-1 1,-1 1-1,1-1 1,-1 0-1,4-1 1,-3 0-3,0-1 1,0 2 0,0-1-1,0 0 1,0 1 0,0 0-1,0 0 1,0 0-1,1 0 1,-1 1 0,0-1-1,0 1 1,1 0 0,5 1-1,-9-1 1,16 1 52,-13-1-55,1 1 0,-1-1 1,1 0-1,-1 0 0,1 0 0,-1-1 1,0 1-1,1-1 0,-1 0 1,0-1-1,8-2 0,24-4 24,-36 8-16,1 0-1,-1 0 1,0 0 0,0 0 0,0-1 0,1 1 0,-1 0 0,0 0 0,0 0 0,0 0 0,1-1-1,-1 1 1,0 0 0,0 0 0,0 0 0,0-1 0,0 1 0,1 0 0,-1 0 0,0-1 0,0 1-1,0 0 1,0 0 0,0 0 0,0-1 0,0 1 0,0 0 0,0 0 0,0-1 0,0 1-1,0 0 1,0 0 0,0-1 0,0 1 0,0 0 0,0 0 0,0-1 0,-1 1 0,1 0 0,0-1-7,0 1 1,0 0 0,0-1-1,-1 1 1,1 0 0,0-1-1,0 1 1,0 0-1,0-1 1,0 1 0,0 0-1,0-1 1,0 1 0,0 0-1,0-1 1,0 1 0,0 0-1,0-1 1,1 1 0,-1 0-1,0 0 1,0-1 0,0 1-1,0 0 1,0-1 0,1 1-1,-1 0 1,0 0 0,0-1-1,1 1 1,-1 0 0,0 0-1,0 0 1,1-1-1,-1 1 1,0 0 0,0 0-1,1 0 1,-1 0 0,0 0-1,1-1 1,-1 1 0,1 0-1,22 0-6,-14 0-8,6 0 3,-12 0 10,2 0-9,15 0-1,32 0 135,-52 0-122,1 0-1,-1 0 0,1 0 1,-1-1-1,1 1 1,-1 0-1,1 0 1,-1-1-1,1 1 1,-1 0-1,1-1 1,-1 1-1,0 0 1,1-1-1,-1 1 1,0-1-1,1 1 0,-1-1 1,0 1-1,1 0 1,-1-1-1,0 1 1,0-1-1,0 1 1,1-1-1,-1 0 1,0 1-1,0-1 1,0 1-1,0-1 1,0 1-1,0-1 0,0 0 1,0 0-1,0 1 0,0-1 0,0 1 1,0-1-1,0 1 0,0-1 0,0 1 0,0-1 0,0 0 1,0 1-1,1-1 0,-1 1 0,0-1 0,0 1 0,1-1 1,-1 1-1,0-1 0,1 1 0,-1 0 0,0-1 0,1 1 0,-1-1 1,1 1-1,-1 0 0,1-1 0,-1 1 0,1 0 0,-1 0 1,1-1-1,-1 1 0,1 0 0,-1 0 0,1 0 0,6 0-9,-4 0 22,1 1-1,-1-1 1,0 0 0,0 0 0,1 0 0,-1 0 0,0-1 0,0 1 0,1-1 0,3-1-1,-6 1-5,-1 0-1,1 0 0,-1 0 1,1 0-1,0 0 0,-1 1 1,1-1-1,0 0 0,0 0 1,0 1-1,0-1 0,0 0 1,0 1-1,0-1 0,0 1 1,0 0-1,0-1 0,0 1 1,0 0-1,0-1 0,0 1 1,0 0-1,0 0 0,0 0 1,0 0-1,1 0 0,-1 0 1,0 0-1,0 0 0,0 1 1,1-1-1,35-10 256,96 2 345,-117 5-1266,-29 2-1297,13 0 1685,-1 0 0,1 1 0,-1-1 0,1 0 0,-1 1 0,1-1 0,0 0 0,-1 1 0,1-1 0,0 0-1,0 0 1,-1 1 0,1-1 0,0 0 0,0 0 0,0 0 0,0 1 0,0-1 0,0 0 0,0 0 0,0 1 0,1-1 0,-1-1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8:4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73 2560,'0'0'-55,"22"-2"4826,-21 2-4578,-1-1 1,1 1-1,-1-1 1,0 1-1,1-1 1,-1 1-1,1-1 1,-1 0-1,0 1 1,0-1-1,1 1 1,-1-1 0,0 0-1,0 1 1,0-1-1,0 0 1,1 1-1,-1-1 1,0 0-1,0 1 1,-1-1-1,1 0 1,0 0-1,0-3-119,-15 2 13,15 2-85,0-1 0,-1 1 0,1 0 0,0 0 0,-1-1 0,1 1 1,0-1-1,0 1 0,-1 0 0,1-1 0,0 1 0,0-1 0,0 1 0,0 0 0,-1-1 0,1 1 0,0-1 1,0 1-1,0-1 0,0 1 0,0-1 0,0 1 0,0-1 0,0 1-1,0 0 0,0 0 1,0 0-1,0 0 0,0-1 0,0 1 0,0 0 0,0 0 1,0 0-1,0 0 0,0 0 0,0 0 0,0 0 0,0 0 0,0 0 1,0-1-1,0 1 0,0 0 0,0 0 0,0 0 0,0 0 1,0 0-1,0 0 0,0 0 0,0 0 0,0 0 0,0 0 1,0 0-1,0 0 0,0 0 0,-1-1 0,1 1 0,0 0 0,0 0 1,0 0-1,0 0 0,0 0 0,0 0 0,0 0 0,0 0 1,0 0-1,0 0 0,-1 0 0,1 0 0,0 0 0,0 0 1,0 0-1,0 0 0,0 0 0,0 0 0,0 0 0,0 0 0,0 0 1,0 0-1,-1 0 0,1 0 0,0 0 2,-1 1 2,1-1 0,-1 0 0,1 0-1,-1 0 1,1 0 0,-1 0 0,1 0-1,0 0 1,-1 0 0,1 0 0,-1 0 0,1 0-1,-1 0 1,1-1 0,-1 1 0,1 0-1,-1 0 1,1 0 0,-1-1 0,1 1 0,0 0-1,-1 0 1,1-1 0,0 1 0,-1 0-1,1-1 1,0 1 0,-1 0 0,1-1 0,0 1-1,-1-1 1,1 1 0,0-1 0,0 1-1,0-1 1,0 1 0,-1-1 0,-2-2 117,-41-11 470,14 9-570,0 1 0,-1 2 0,-31 1 0,55 1-12,6 0-13,0 0 0,0 0-1,0 1 1,0-1 0,-1 0 0,1 0 0,0 1 0,0-1 0,0 0 0,0 1-1,0-1 1,0 1 0,0 0 0,1-1 0,-1 1 0,0 0 0,0-1 0,0 1-1,1 0 1,-2 1 0,1-1 3,0 0 0,1 0-1,-1-1 1,0 1 0,0 0-1,1 0 1,-1-1 0,0 1-1,0-1 1,0 1 0,0-1 0,0 1-1,0-1 1,0 1 0,0-1-1,0 0 1,0 0 0,0 1-1,0-1 1,-2 0 0,2 0 4,-1 0 1,1 0-1,0 0 0,-1 0 1,1 1-1,0-1 1,-1 0-1,1 1 0,0-1 1,0 1-1,-1-1 1,1 1-1,0 0 0,0 0 1,-1 0-1,1 0-1,0 0 0,0 0 0,0-1 1,-1 1-1,1 0 0,0-1 0,0 1 0,0-1 0,0 1 0,-1-1 0,1 0 0,0 0 1,0 1-1,-1-1 0,0 0 0,-5 1 26,1 1-1,-1 1 1,1-1 0,0 1 0,0 0-1,0 1 1,1-1 0,-9 8 0,12-10-12,-15 11 19,-28 26 1,40-32 62,-1-1 0,1 2 0,0-1 0,1 0 0,0 1 0,0 0 0,0 0 0,-3 11 0,-6 22 436,2 2-1,1-1 1,-4 48 0,4 130 121,9-208-612,1-8-28,0 0 0,-1 1 0,1-1 0,1 0 0,-1 1 0,1-1 0,-1 0 0,1 0 0,1 4 0,4 4 23,-4-9-27,-1-1 1,0 1 0,0 0-1,0 0 1,0 0 0,0 0 0,-1 0-1,1 0 1,0 1 0,-1-1 0,0 0-1,1 4 1,-1-3 6,0-1-1,1 0 1,-1 1 0,1-1 0,-1 1-1,1-1 1,0 0 0,0 1 0,2 2-1,-2-3 3,0 1 0,0-1 0,0 0 1,0 0-1,-1 1 0,1-1 0,0 1 0,-1-1 0,0 4 0,1-4-4,-1 0 1,0 0-1,0-1 0,1 1 1,-1 0-1,1 0 1,-1-1-1,1 1 0,0 0 1,-1-1-1,1 1 0,0-1 1,0 1-1,0-1 0,3 3 1,6 11 109,-8-12-103,1 1 0,-1-1 0,1 1-1,-1-1 1,1 0 0,0 0-1,0 0 1,0 0 0,1-1 0,-1 1-1,1-1 1,-1 0 0,1 0 0,0 0-1,4 1 1,1-1 175,0 1 0,0-2-1,1 1 1,-1-1 0,17-1 0,-25 0-195,0 0 0,0 0 0,0 0 1,1 0-1,-1-1 0,0 1 1,0-1-1,0 1 0,0 0 1,0-1-1,0 0 0,-1 1 1,1-1-1,0 1 0,0-1 1,0 0-1,0 0 0,-1 0 1,1 1-1,0-1 0,-1 0 1,2-2-1,4-4 6,21-12 35,-22 16-45,-1 0 1,1 0-1,-1 0 1,0-1-1,0 0 1,4-4 0,3-6 24,-1 0 1,14-24-1,-20 31-35,-1 0 0,0-1-1,0 0 1,-1 1 0,0-1-1,-1 0 1,2-14 0,-2-77-14,-1 98 25,0 1-1,0-1 1,0 1-1,0-1 1,0 1-1,0-1 1,0 1-1,0-1 1,-1 1-1,1 0 1,0-1-1,0 1 0,0-1 1,-1 1-1,1 0 1,0-1-1,-1 1 1,1 0-1,0-1 1,-1 1-1,1 0 1,0-1-1,-1 1 1,1 0-1,-1 0 1,1-1-1,0 1 1,-1 0-1,1 0 1,-1 0-1,1 0 1,-1 0-1,1 0 1,-1-1-1,1 1 1,0 0-1,-1 0 1,0 1-2,1-1 0,-1 0 0,1 0 0,-1-1 0,1 1 0,0 0 0,-1 0 0,1 0 0,-1 0 0,1 0 0,-1 0 0,1 0 0,0-1 0,-1 1 0,1 0 0,0 0 0,-1-1 1,1 1-1,0 0 0,-1-1 0,1 1 0,0 0 0,-1 0 0,1-1 0,0 1 0,0-1 0,0 1 0,-1 0 0,1-1 0,0 1 0,0-1 0,0 1 0,0 0 0,0-1 0,0 1 0,0-1 1,-1 0-1,1 0 1,0 1 0,0-1 0,0 1 0,0-1 0,0 0 0,-1 1 0,1-1 0,0 1 0,0-1 0,-1 1 0,1-1 0,0 1 0,-1-1 0,1 1-1,-1-1 1,1 1 0,-1 0 0,1-1 0,-1 1 0,1 0 0,-1-1 0,1 1 0,-2-1 0,-17-5 48,4 1 0,13 4-41,1 0-7,0 1 0,0-1 0,1 1 0,-1 0 0,0-1 0,0 1 0,0 0 0,0-1 0,1 1 0,-1 0 0,0 0 0,0 0 0,0 0 0,0 0 0,0 0-1,0 0 1,0 0 0,0 0 0,-1 1 0,2-2-1,-1 1-1,1 0 0,0 0 1,-1 0-1,1 0 1,-1 0-1,1 0 1,-1 0-1,1 0 0,0 0 1,-1 0-1,1 0 1,-1 0-1,1 0 1,0 1-1,-1-1 0,1 0 1,-1 0-1,1 0 1,0 1-1,-1-1 1,1 0-1,0 0 0,-1 1 1,1-1-1,0 0 1,-1 1-1,1-1 1,0 0-1,0 1 0,-1-1 1,1 0-1,0 1 1,0-1-1,0 0 1,0 1-1,-1-1 0,1 1 1,0-1-1,0 1 1,0-1-1,0 0 1,0 1-1,0-1 0,0 1 1,0-1-1,0 1 1,0-1-1,1 3 25,-1-1 591,17 2 929,-14-3-898,0 0 0,1 0 0,-1 0 0,1-1 0,7 1 0,-4 0 104,-2-1-356,1 1 0,0-1 0,0 0-1,-1 0 1,1-1 0,0 1 0,10-4 0,-9-1-94,-6 4-240,0 0 1,0 0 0,0 0 0,0 0 0,0 1-1,0-1 1,1 0 0,-1 1 0,0-1-1,0 1 1,1-1 0,-1 1 0,0 0 0,1-1-1,-1 1 1,3 0 0,-3 0-21,1 0 1,-1 0 0,1-1-1,-1 1 1,1 0-1,-1-1 1,0 1 0,1-1-1,-1 1 1,0-1-1,1 0 1,-1 0 0,0 1-1,0-1 1,0 0-1,0 0 1,0 0 0,0 0-1,1-2 1,6-4 125,-4 4-119,0 1 0,0 0-1,0 0 1,0 0 0,0 0 0,5 0 0,13-7-11,-4 0-34,-13 6-1,1 0 0,0 0 0,0 1 0,0-1 0,0 1 0,0 0 0,0 1 0,0 0 0,8-1 0,-8 1-2501,6-1 7605,-8 1-5516,0 1-3805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19.22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35 257 5376,'0'-65'5277,"27"47"-4012,68-30 210,-45 29 121,-38 16-1466,0-1 0,-1 0 0,0-1 0,0-1 0,0 1 0,16-14 0,-15 12-27,-1 0 0,1 1 0,0 0 0,0 1 0,0 0 1,1 0-1,24-4 0,-10 2-80,-18 6-26,1-1 0,0 2 0,0-1 0,0 1 0,12 2 0,8-1-22,-29-1 27,-1 0 0,1 0 0,0 0-1,-1 0 1,1 0 0,0 0 0,-1 1 0,1-1-1,0 0 1,-1 0 0,1 1 0,0-1 0,-1 0-1,1 1 1,0-1 0,-1 1 0,1-1 0,-1 1-1,1-1 1,-1 1 0,1-1 0,-1 1 0,0-1-1,1 1 1,-1 0 0,0-1 0,1 2 0,-1-2 2,1 1 0,-1 0 1,1 0-1,-1 0 0,1-1 1,-1 1-1,1 0 0,-1-1 1,1 1-1,0-1 0,-1 1 1,1 0-1,0-1 0,-1 0 1,1 1-1,0-1 0,0 1 1,0-1-1,-1 0 0,1 1 1,0-1-1,0 0 0,0 0 1,0 0-1,0 0 1,-1 0-1,3 0 0,-2 1 5,0 0-1,1-1 1,-1 1-1,0 0 1,0 0-1,0 0 1,0 0-1,0 0 1,0 0-1,0 0 1,0 1 0,0-1-1,0 0 1,-1 1-1,1-1 1,0 0-1,-1 1 1,1-1-1,-1 1 1,0-1-1,1 0 1,-1 1-1,0 2 1,6 40 618,-5-26-209,0-13-360,0-1-1,-1 1 0,0 0 0,0-1 1,0 1-1,0 0 0,-1-1 0,1 1 0,-1-1 1,0 1-1,-4 8 0,-3-6-10,7-6-37,-1 0 1,1-1-1,0 1 1,0 0-1,0 0 1,0 0 0,0 0-1,1 0 1,-1 0-1,0 0 1,0 0 0,1 1-1,-1-1 1,0 0-1,1 0 1,-1 0 0,1 1-1,0-1 1,-1 0-1,1 1 1,0-1 0,0 2-1,-1 2 41,0-1-1,-1 1 1,1 0-1,-1-1 1,0 1-1,0-1 1,0 0-1,-1 0 1,1 0-1,-1 0 1,-3 4-1,-5 7 113,0 0-119,0 0 0,-1-1 0,-1-1 0,0 0 0,-1 0-1,0-2 1,0 0 0,-2 0 0,1-1 0,-1-1 0,0-1 0,-1 0 0,0-1 0,-1-1 0,1-1 0,-1 0 0,0-1 0,0-1 0,0-1 0,-28 0 0,32-1-12,10 0-26,0 0 0,0-1 0,0 0 0,0 0 1,0 0-1,0 0 0,1-1 0,-1 1 0,0-1 0,0 0 0,0 0 0,-4-2 1,3-5-16,4 7 11,1 0 0,0 0-1,-1 0 1,1 1 0,-1-1-1,1 0 1,-1 0 0,0 0 0,1 1-1,-1-1 1,0 0 0,0 0-1,0 1 1,1-1 0,-1 1-1,0-1 1,0 1 0,0-1-1,0 1 1,0 0 0,0-1 0,0 1-1,0 0 1,-2-1 0,2 1-2,-1 0 0,0-1 1,1 1-1,-1-1 0,1 0 1,-1 1-1,1-1 1,-1 0-1,1 0 0,-1 0 1,1 0-1,0 0 0,0-1 1,-1 1-1,1 0 1,0 0-1,0-1 0,-1-2 1,-15-26-59,10-4 156,7 32-106,-1 0 1,1 1 0,0-1-1,0 0 1,0 0 0,0 1 0,0-1-1,1 0 1,-1 0 0,0 1 0,1-1-1,-1 0 1,1 1 0,0-1-1,0 0 1,-1 1 0,2-2 0,49-39-27,-39 32 32,0 0 1,1 0-1,0 1 0,24-12 0,10-6-27,-25 14 44,0 0 1,1 2-1,1 1 0,0 1 0,31-8 1,0 4-37,73-7 0,-78 20 105,-49 0-82,-1 0 0,1 0 0,-1 1 0,1-1 0,-1 0 0,0 0 0,1 1 0,-1-1-1,1 1 1,-1-1 0,0 0 0,1 1 0,-1-1 0,0 1 0,1-1 0,-1 1 0,0-1 0,0 1 0,0-1-1,1 1 1,-1-1 0,0 1 0,0-1 0,0 1 0,0-1 0,0 1 0,0 0 0,1 12 9,0-6 13,0-2-2,-1 0 0,1-1-1,-1 1 1,0 0 0,0 0 0,0-1 0,0 1-1,-1 0 1,0 0 0,0-1 0,0 1-1,-2 4 1,-17 15 188,15-16-127,3-3-45,-1-1-1,0 1 1,1-1-1,-2 0 0,1 0 1,0 0-1,-1-1 0,-5 5 1,-33 27 223,-2-2 1,-2-2 0,-52 27-1,-23-1 392,106-51-541,-1-1 0,1-1 0,-1 0 0,1-2 0,-1 1 0,-22-1 0,37-2-108,-1 0-1,1 0 0,-1 1 1,1-2-1,-1 1 1,0 0-1,1 0 0,-1 0 1,1-1-1,-1 1 1,1-1-1,-1 1 0,1-1 1,-1 0-1,1 0 1,0 1-1,-1-1 0,0-1 1,0-1-3,1 0-1,-1 0 1,1 1 0,0-1 0,0 0 0,0 0-1,1 0 1,-1 0 0,0-5 0,-1-15-42,1 0 1,2-29 0,-1 8-20,0 43 57,0-1 1,0 0 0,1 1 0,-1-1-1,0 0 1,1 1 0,-1-1 0,1 1-1,-1-1 1,1 1 0,0-1 0,-1 1-1,1-1 1,0 1 0,0-1 0,0 1-1,0 0 1,0 0 0,1 0 0,-1-1-1,2 0 1,-1 1 1,-1 0 0,0 0 1,1 0-1,-1-1 0,0 1 0,0 0 0,0-1 0,0 1 0,0 0 0,0-1 1,0 1-1,-1-1 0,1 0 0,-1 1 0,1-1 0,-1 0 0,1 1 0,-1-1 1,0 0-1,0 1 0,0-4 0,1 3 0,-1-1 0,0 1 0,0-1 0,1 1 0,0 0 0,-1-1 0,1 1 0,0 0 0,0-1 0,0 1 0,0 0 0,1 0 0,-1 0 0,1 0 0,2-3 0,5-7-10,1-6-22,10-11-34,-2 9-17,-7 7 61,1 1 0,0 0 0,17-13 1,-24 21 22,1 1 0,-1 0 0,1 0 0,0 1 0,-1-1 0,1 1 0,0 0 0,0 1 0,0-1 0,1 1 0,-1 1 0,10-1 1,56 1-1,-71 0-3,0 0 0,0 0 1,0 1-1,0-1 0,0 0 1,0 1-1,0-1 0,0 1 1,0-1-1,-1 1 1,1-1-1,0 1 0,0-1 1,0 1-1,-1 0 0,1-1 1,0 1-1,0 0 0,-1 0 1,1 0-1,-1 0 1,1-1-1,-1 1 0,1 0 1,-1 0-1,0 0 0,1 0 1,-1 2-1,4 5-4,-3-6 6,3 2 14,0 1 0,0-1 0,0 1 0,-1 0 0,0 0 0,0 1 1,-1-1-1,1 1 0,-1-1 0,0 1 0,-1 0 0,1 0 0,-1 0 1,0 0-1,0 12 0,-1 72 306,0-88-308,0 0 0,0-1 0,-1 1 0,1-1-1,0 1 1,-1 0 0,1-1 0,-1 1 0,0-1-1,1 1 1,-1-1 0,0 0 0,0 1 0,0-1 0,0 0-1,0 1 1,0-1 0,0 0 0,-1 0 0,1 0 0,0 0-1,-1 0 1,-2 1 0,-6 6 53,-24 27 210,23-25-219,0-2 1,0 0-1,-1 0 1,0-1 0,-1 0-1,1-1 1,-20 6-1,11-5 117,-1 0 0,0-2 0,0 0 0,-24 1 0,-65-4 1202,110-2-1370,0 0-1,0 0 1,1 0 0,-1 0-1,0 0 1,1 0 0,-1 0-1,0 0 1,1-1 0,-1 1-1,0 0 1,1 0 0,-1-1-1,0 1 1,1-1 0,-1 1-1,1-1 1,-1 1 0,1 0-1,-1-1 1,1 0 0,-1 1-1,1-1 1,0 1 0,-1-1-1,1 0 1,0 1 0,-1-1-1,1 1 1,0-1 0,0 0-1,0 0 1,-1 1 0,1-1-1,0-1 1,0 2-3,0-1 0,0 1 0,0-1 0,0 1 0,0 0 0,0-1 0,0 1-1,0-1 1,-1 1 0,1-1 0,0 1 0,0-1 0,-1 1 0,1-1 0,0 1 0,0 0 0,-1-1 0,1 1-1,0-1 1,-1 1 0,1 0 0,-1 0 0,1-1 0,0 1 0,-1 0 0,1 0 0,-1-1 0,1 1 0,-1 0 0,1 0-1,-1 0 1,1 0 0,-1-1 0,0 0-1,0-1-1,0 1 0,1-1 0,-1 0 1,0 0-1,1 1 0,0-1 0,-1 0 1,1 0-1,0 0 0,0 1 1,0-4-1,-1-7-32,1 9 24,-1 1 1,1-1 0,-1 0 0,1 1 0,0-1-1,0 0 1,0 1 0,1-1 0,-1 0 0,1 1-1,-1-1 1,1 1 0,0-1 0,0 0 0,0 1-1,2-5 1,45-34-285,62-41 0,-15 26-2732,-73 46-367,1 0-1,30-9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24.25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0 559 3744,'4'0'153,"-3"0"-35,0 0 0,1-1 0,-1 1-1,0 0 1,0 0 0,0 0 0,1-1 0,-1 1 0,0 0 0,0-1-1,0 1 1,0-1 0,0 0 0,0 1 0,0-1 0,0 0 0,0 0-1,0 1 1,0-1 0,0 0 0,-1 0 0,1 0 0,0 0 0,-1 0-1,2-1 1,0-2 417,0 5-332,0-1-1,1 0 1,-1 0-1,1 0 1,-1 0-1,0-1 1,1 1-1,3-2 1,-6 1-18,1-1-1,-1 1 1,1-1 0,0 1-1,-1 0 1,1-1 0,0 1 0,0 0-1,0-1 1,0 1 0,0 0-1,0 0 1,0 0 0,3-2-1,-1 2 39,-1 0-1,1 0 0,0 0 0,-1 1 1,1-1-1,0 1 0,0 0 0,-1 0 1,6 0-1,-8 0-216,1 0 0,-1-1-1,0 1 1,1 0 0,-1 0 0,1 0-1,-1 0 1,1-1 0,-1 1 0,0 0-1,1-1 1,-1 1 0,1 0 0,-1 0-1,0-1 1,1 1 0,-1-1 0,0 1 0,0 0-1,1-1 1,-1 1 0,0-1 0,0 1-1,0-1 1,1 1 0,-1 0 0,0-1-1,0 1 1,0-1 0,0 1 0,0-1-1,0 1 1,0-1 0,0 0 0,0 1 0,0-1 0,0 1 0,0-1 0,0 1 0,0-1-1,0 0 1,0 1 0,0-1 0,0 1 0,1-1 0,-1 1 0,0-1 0,0 1 0,0 0 0,1-1 0,-1 1 0,0-1 0,1 1 0,-1-1 0,0 1 0,1 0 0,-1-1 0,0 1 0,1 0 0,-1-1 0,1 1-1,-1 0 1,1 0 0,-1-1 0,1 1 0,-1 0 0,1 0 0,-1 0 0,1 0 0,0-1 0,0 1 21,0 0 1,0-1-1,0 1 0,0-1 1,1 1-1,-1-1 0,0 0 1,0 0-1,0 1 0,-1-1 1,1 0-1,0 0 0,0 0 1,0 0-1,-1 0 0,1 0 1,0 0-1,0-1 0,-1 0 6,1 1 0,0 0-1,0 0 1,-1 0-1,1 0 1,0-1-1,0 1 1,0 0-1,0 1 1,0-1-1,0 0 1,1 0-1,-1 0 1,0 1-1,0-1 1,1 0 0,-1 1-1,0-1 1,2 0-1,1-2 75,0 0 0,0 0 0,-1-1 0,1 1 0,-1-1 0,4-6 1,-1 2-44,1 1 1,0 0 0,0 0 0,1 1 0,-1 0-1,2 0 1,-1 1 0,12-6 0,6-2-141,44-14 1,-53 23 82,1 1 0,0 0 0,0 1-1,0 1 1,36 3 0,-9-1-73,-45-1 66,1 0 0,0 0 0,-1 0 1,1 1-1,-1-1 0,1 0 0,0 0 0,-1 0 1,1 1-1,-1-1 0,1 0 0,-1 0 0,1 1 1,-1-1-1,1 0 0,-1 1 0,1-1 0,-1 1 0,1-1 1,-1 1-1,0-1 0,1 1 0,-1-1 0,0 1 1,1-1-1,-1 1 0,0-1 0,0 1 0,1 0 1,-1 0-3,0 0 1,0 0 0,1-1-1,-1 1 1,1 0 0,-1 0-1,0-1 1,1 1 0,0 0-1,-1-1 1,1 1 0,-1 0-1,1-1 1,0 1 0,-1-1-1,1 1 1,0-1 0,-1 0-1,1 1 1,0-1 0,0 0-1,0 1 1,-1-1 0,1 0 0,0 0-1,0 0 1,0 0 0,0 1-1,-1-1 1,2-1 0,-1 2 3,0 0 0,0 0 0,0 0 1,-1 0-1,1 0 0,-1 0 1,1 0-1,0 0 0,-1 1 0,0-1 1,1 0-1,-1 0 0,0 0 1,0 0-1,1 1 0,-1-1 0,0 0 1,0 2-1,2 30-18,-2 75 257,0-106-236,0-1 0,0 0 0,0 1 0,-1-1 0,1 0 0,0 0 0,-1 1 0,1-1 0,-1 0 0,1 0 0,-1 1 0,1-1 0,-1 0 0,0 0 0,0 0 0,0 0 0,1 0 0,-1 0 0,0 0 0,0 0 0,-2 1 0,1-2-2,1 1 0,0 0 1,0 0-1,0 0 1,0 0-1,1 0 1,-1 0-1,0 0 1,0 0-1,0 0 1,1 0-1,-1 0 0,1 0 1,-1 1-1,1-1 1,-1 0-1,1 0 1,0 1-1,-1-1 1,1 0-1,0 3 1,0-3 1,0 0 1,0 0 0,0 0 0,-1 0 0,1 0 0,0 0-1,-1 0 1,1 0 0,0 0 0,-1 0 0,1-1-1,-1 1 1,1 0 0,-1 0 0,0 0 0,1-1 0,-1 1-1,0 0 1,0 0 0,0-1 0,1 1 0,-1-1-1,0 1 1,0-1 0,0 1 0,0-1 0,0 0 0,0 1-1,-1-1 1,-6 4 40,-23 23 234,19-20-153,0-1 0,0-1 0,0 0 0,-1 0 0,0-1 0,0-1 0,0 0 0,0-1 0,0-1 0,-25 1 0,-53-2 695,90 0-809,0 0 0,-1 0 0,1 0 0,0-1 0,0 1 0,0 0 1,0 0-1,0-1 0,0 1 0,0 0 0,0-1 0,0 1 0,0-1 0,0 1 0,0-1 0,0 0 0,0 0 0,0 1 0,0-1 0,1 0 0,-1 0 0,0 0 0,1 0 0,-1 1 0,0-3 0,0 2 0,1 0 0,-1 0-1,1 0 1,-1 0 0,0 1-1,1-1 1,-1 0-1,0 0 1,1 1 0,-1-1-1,0 0 1,0 1 0,0-1-1,0 1 1,0-1-1,1 1 1,-1-1 0,0 1-1,0 0 1,0 0-1,0-1 1,0 1 0,0 0-1,0 0 1,-2 0 0,2 0-4,0-1 1,0 1 0,0 0 0,0-1 0,0 1-1,0-1 1,0 1 0,0-1 0,0 0 0,0 1-1,0-1 1,0 0 0,0 0 0,1 0 0,-1 1-1,0-1 1,1 0 0,-1 0 0,0 0 0,1 0-1,-1 0 1,1 0 0,0 0 0,-1-2 0,-7-12 142,6 12-141,0 0-1,0-1 1,1 1-1,-1-1 1,1 1 0,0-1-1,0 0 1,0 1 0,1-1-1,-1 0 1,1-3-1,1-52 2,0 30 46,-1 26-59,0 1-1,0-1 1,1 1-1,-1 0 1,1-1-1,-1 1 1,1 0-1,0 0 1,0 0-1,0-1 0,0 1 1,1 0-1,-1 0 1,3-2-1,-3 2-1,1 0-1,-1 0 0,1 0 0,-1-1 1,0 1-1,0 0 0,0 0 0,0-1 1,0 1-1,-1 0 0,1-1 0,-1 1 0,1-1 1,-1-3-1,0 4 1,0 0 1,0 0-1,1 1 0,-1-1 0,1 0 1,-1 0-1,1 0 0,-1 1 1,1-1-1,0 0 0,0 1 0,0-1 1,0 0-1,0 1 0,0 0 1,0-1-1,1 1 0,-1-1 0,0 1 1,3-2-1,5-6-11,13-19-6,-19 22 20,0 1 0,0 1-1,1-1 1,0 1 0,0-1-1,1 1 1,-1 0 0,7-4 0,-1 0 1,1 1 0,0 0 0,1 1 0,0 0 0,0 0 0,0 2 0,0-1 0,1 1 0,0 1 0,-1 1 0,22-3 0,87 5-65,-119 2 65,1 0 1,-1 0-1,0 1 1,0-1-1,0 0 1,0 1-1,-1-1 1,1 1 0,0 0-1,-1 0 1,0-1-1,1 5 1,3 1 22,-1 0-22,0 0 1,0 0-1,-1 0 0,0 0 0,-1 1 1,1-1-1,0 14 0,1 64 92,-4-84-95,0-1-1,0 1 1,0 0 0,0 0 0,-1-1 0,1 1 0,-1 0 0,1-1 0,-1 1 0,1-1-1,-1 1 1,0-1 0,0 1 0,0-1 0,0 1 0,0-1 0,0 0 0,-3 2 0,3-2 3,0 1 0,0-1 1,-1 0-1,1 1 0,0-1 1,0 0-1,0 1 0,1-1 1,-1 1-1,0 0 0,1-1 1,-1 1-1,0-1 0,1 1 1,0 0-1,-1 0 0,1-1 1,0 4-1,0-3 2,0-1-1,-1 1 1,1 0 0,-1 0 0,1-1-1,-1 1 1,0 0 0,0-1 0,0 1-1,0-1 1,0 1 0,0-1 0,0 0-1,0 1 1,0-1 0,-1 0 0,-2 2-1,-33 22 77,16-12-4,10-7-28,1 0 0,-2 0-1,1-1 1,-1-1 0,1 0-1,-20 4 1,-74 9 217,96-16-235,-73 0 377,79-2-385,-1 0 1,1 0-1,-1 0 0,1 0 0,0-1 0,-1 1 0,1-1 0,0 0 0,0 0 0,0 0 0,0 0 0,0-1 0,1 1 0,-1-1 1,1 0-1,0 1 0,-3-4 0,-4-5 103,7 9-112,1 0 1,-1-1-1,0 0 0,1 1 0,-1-1 1,1 0-1,0 0 0,0 0 1,0 0-1,0 0 0,1 0 0,-1-5 1,0-44-68,1 31 56,0 19-1,1 0 0,-1 0-1,0 0 1,1 0-1,-1 0 1,1 0 0,-1 0-1,1 0 1,0 0-1,0 0 1,0 0-1,0 0 1,0 1 0,0-1-1,1 0 1,-1 1-1,1-1 1,-1 1 0,3-2-1,7-9-5,2-15-12,11-2 9,-10 0-2,61-32-138,-35 25 112,1 3 0,2 1-1,1 3 1,2 1-1,69-31 1,-106 56 22,1 0 1,-1 1 0,0 0-1,1 0 1,-1 1-1,1 0 1,19 1-1,-21 0 25,-7 1-11,0-1 0,0 1 1,0 0-1,0-1 0,0 1 0,0 0 0,0 0 0,0 0 1,0 0-1,-1 0 0,1 0 0,0 0 0,0 0 0,-1 0 1,1 0-1,-1 0 0,1 0 0,-1 0 0,1 0 0,-1 1 0,0-1 1,0 0-1,1 0 0,-1 3 0,0-1-1,4 8-20,-2 0 0,1 0 1,-2 0-1,1 0 0,-2 1 1,1-1-1,-3 18 0,2 0 9,0-26 13,-1-1 1,1 1-1,0-1 1,-1 0 0,1 1-1,-1-1 1,0 0-1,0 0 1,0 1 0,0-1-1,0 0 1,0 0-1,-1 0 1,1 0 0,-1 0-1,1-1 1,-1 1-1,-3 3 1,-8 9-8,1 17-16,-10 1 11,11-1 4,-14 0 12,13 0 16,-54 54-33,60-76 13,-1 0 0,-1-1 0,0-1 0,0 1 0,0-1 0,-1 0 0,0-1 0,-1 0 0,1-1 0,-1 0 0,0 0 0,0-1 0,-1 0-1,1-1 1,-18 4 0,-12-1 2,1-2 0,-78-1-1,101-3 8,15 0-10,0-1-1,0 0 0,0 0 1,0 0-1,0 1 1,1-1-1,-1 0 1,0 0-1,1 0 1,-1 0-1,0 0 1,1-1-1,0 1 0,-1 0 1,1 0-1,-1 0 1,1 0-1,0-1 1,0 1-1,0 0 1,0 0-1,0 0 1,0-2-1,0 2-6,-6-37-268,6 36 269,0 0 0,-1 0 0,1 0 0,1 0 0,-1 0 0,0-1 0,0 1 0,1 0 0,0 0 0,-1 0 0,1 0 0,0 0 0,0 0 0,1-3 0,52-53-395,-54 58 397,4-5-34,-1 1 1,1-1 0,0 1 0,0 0 0,1 0 0,-1 0 0,1 1-1,5-4 1,66-50-328,-53 39 249,51-31 1,-56 39 86,-9 3 18,1 2-1,0-1 1,0 1 0,0 1 0,0 0 0,1 1 0,0-1 0,0 2 0,14-2 0,-22 10-13,1 112 146,-4-104-152,0-12 29,-1 0 0,1 0 0,0 0 0,-1 0 0,1 0 0,-1 0 0,1 0 1,-1 0-1,0 0 0,0 0 0,0 0 0,0-1 0,0 1 0,-1 0 1,1 0-1,0-1 0,-1 1 0,-2 2 0,-7 7 11,0 5 8,9-12-11,-1 0 0,-1 1 0,1-1 0,-1-1 1,1 1-1,-6 4 0,-3 2 13,-1 1 0,0-2 0,0 0-1,-1 0 1,-1-2 0,1 1 0,-1-2 0,0 0 0,-1-1 0,-17 4 0,0-4 264,-1-2 0,-51-1 1,82-2-258,3 0-26,-1-1 0,1 1 0,-1-1 0,1 1 0,-1 0 0,1-1 1,0 1-1,-1-1 0,1 1 0,0-1 0,-1 1 0,1-1 0,0 1 0,0-1 0,-1 1 1,1-1-1,0 0 0,0 1 0,0-1 0,0 1 0,0-1 0,0 0 0,0 1 1,0-1-1,0 1 0,0-2 0,1-12-5,-2-6-6,0 18 9,1-1 1,-1 1 0,1 0 0,0-1 0,0 1-1,0 0 1,0-1 0,0 1 0,1 0 0,-1 0-1,1-1 1,0 1 0,-1 0 0,1 0 0,0 0-1,0 0 1,0 0 0,2-2 0,27-21-6,-15-2 14,45-26-31,-38 32-43,0 0-1,1 2 1,1 1 0,1 1-1,29-16 1,28-6-3064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31.19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5 363 2696,'-4'-4'6080,"4"4"-6051,0-1 0,0 1-1,0-1 1,-1 1 0,1-1-1,0 1 1,0-1 0,0 1-1,0-1 1,0 1 0,0-1-1,0 1 1,0-1 0,0 1-1,0-1 1,1 1 0,-1-1-1,0 1 1,0-1 0,0 1-1,1-1 1,-1 1 0,0-1-1,0 1 1,1-1 0,-1 1-1,0 0 1,1-1 0,-1 1-1,1-1 1,13-1 605,0 0 0,0-1 0,0 0 0,18-8-1,7-1 868,-2 4-174,41-4-1,30-7-297,-81 14-920,0 2 1,0 0-1,0 2 0,39 3 1,-5 0-96,-58-2-14,-1-1 0,1 1 0,-1 0 0,1 1 0,-1-1 0,1 0 0,-1 1 0,0-1 0,1 1 0,-1 0 0,0 0 0,1 0 0,-1 0 0,0 0 0,0 0 0,0 0 0,0 1 0,3 2 0,-1-3-4,0 1 0,1-1-1,-1 0 1,0-1-1,1 1 1,-1-1 0,0 0-1,1 0 1,-1 0-1,8-2 1,3 1 86,18 11-80,12 14-41,-43-22 35,0-1 0,0 1 0,0-1 0,0 1-1,-1 0 1,1 0 0,-1 0 0,1 0 0,-1 0 0,0 0 0,1 0 0,-1 0 0,0 0 0,-1 1-1,1-1 1,1 4 0,0 42 124,-3-31 2,1-17-118,0 1-1,0-1 1,0 1-1,0-1 1,0 1-1,0-1 1,0 1-1,-1-1 1,1 1-1,0-1 1,0 0 0,-1 1-1,1-1 1,0 1-1,-1-1 1,1 0-1,0 1 1,-1-1-1,1 0 1,-1 1-1,1-1 1,0 0 0,-1 0-1,1 1 1,-1-1-1,1 0 1,-1 0-1,1 0 1,-1 0-1,1 0 1,-1 0-1,1 0 1,-1 0 0,1 0-1,-1 0 1,0 0 1,1 0 1,-1 0-1,1 0 1,-1 0 0,1 0-1,-1 0 1,1 1-1,-1-1 1,1 0 0,-1 0-1,1 0 1,-1 0-1,1 0 1,-1 1-1,1-1 1,0 0 0,-1 1-1,1-1 1,-1 0-1,1 1 1,0-1 0,-1 0-1,1 1 1,0-1-1,-1 0 1,1 1-1,0-1 1,0 1 0,0-1-1,-1 1 1,1-1-1,0 1 1,0-1 0,0 1-1,0 0 1,-2 1 27,1-1 1,0 1-1,-1 0 0,0 0 1,1-1-1,-1 1 1,0-1-1,0 0 1,0 0-1,0 1 0,0-1 1,0 0-1,0-1 1,0 1-1,0 0 1,-3 0-1,3 0 30,-43 14 333,0-1 0,-74 12 0,-102 2 522,88-25-475,77-4 144,56 1-576,-1 0 0,0 0-1,1 0 1,-1-1-1,0 1 1,0 0-1,1 0 1,-1 0-1,0-1 1,1 1-1,-1 0 1,1-1-1,-1 1 1,0 0-1,1-1 1,-1 1 0,1-1-1,-1 1 1,1-1-1,-1 1 1,1-1-1,-1 1 1,1-1-1,0 0 1,-1 1-1,1-1 1,0 1-1,0-1 1,-1 0 0,1-1-1,0 2 2,0-1-1,0 1 1,0-1-1,-1 1 1,1-1 0,0 1-1,0 0 1,0-1-1,-1 1 1,1-1 0,0 1-1,-1-1 1,1 1-1,0 0 1,-1-1-1,1 1 1,0 0 0,-1-1-1,1 1 1,-1 0-1,1 0 1,0-1 0,-1 1-1,1 0 1,-1 0-1,1 0 1,-1 0 0,0-1-1,-1-33 250,2 32-263,-1 1 0,1-1 1,0 0-1,1 1 0,-1-1 0,0 1 1,0-1-1,1 1 0,-1-1 1,1 1-1,-1-1 0,1 1 0,-1 0 1,1-1-1,0 1 0,0 0 0,0-1 1,0 1-1,0 0 0,0 0 1,0 0-1,0 0 0,0 0 0,1 0 1,-1 0-1,0 0 0,1 0 1,-1 1-1,2-2 0,8-4 6,2-12-8,12 2 5,14-14-27,1 2 0,2 2 0,69-32 0,-91 48 29,3-2-115,1 1-1,0 0 1,0 2 0,1 2-1,0 0 1,1 1 0,-1 1 0,1 2-1,30-1 1,-54 4 108,-1-1 0,1 1-1,-1 0 1,1 0 0,-1 0 0,1 0 0,-1 0-1,1 0 1,-1 1 0,1-1 0,-1 0-1,1 1 1,-1-1 0,1 1 0,-1-1 0,1 1-1,-1 0 1,0 0 0,0 0 0,1-1-1,-1 1 1,0 0 0,0 0 0,0 1 0,0-1-1,0 0 1,0 0 0,0 1 0,0-1 0,1 3-1,0-1 8,6 2-19,-1 0 16,-4 5-1,0 0-1,-1 1 1,-1-1-1,1 1 1,-2 0 0,-1 20-1,1-13-8,0-17 13,0 1-1,0-1 1,-1 1-1,1-1 1,-1 1-1,1-1 1,-1 1-1,1-1 1,-1 0-1,0 1 1,0-1-1,1 0 1,-1 0 0,0 0-1,0 0 1,0 0-1,-1 0 1,1 0-1,0 0 1,0 0-1,0 0 1,-1 0-1,1-1 1,0 1-1,-3 0 1,-6 6 30,-7 9 73,-6 2 16,4-6-9,0 0-1,-1-2 1,0-1 0,0 0 0,-1-1 0,0-1 0,0-2-1,-38 7 1,-143-6 1091,139-7-769,60 1-417,1 0 1,-1 0-1,1-1 0,0 1 0,-1-1 1,1 1-1,0-1 0,-1 0 0,1 0 1,0 0-1,0 0 0,0 0 0,0 0 1,0-1-1,-4-2 0,5 3-2,-1-1-1,1 1 0,-1 0 0,0-1 0,0 1 1,0 0-1,0 1 0,0-1 0,0 0 1,0 0-1,0 1 0,0-1 0,0 1 1,0 0-1,-4-1 0,4 1-5,1 0-1,-1 0 1,0 0-1,0-1 1,0 1 0,1 0-1,-1-1 1,0 0-1,0 1 1,1-1 0,-1 0-1,0 0 1,1 0 0,-1 0-1,1 0 1,0 0-1,-1 0 1,1-1 0,0 1-1,-1-1 1,1 1-1,0-1 1,0 1 0,0-1-1,0 1 1,0-3-1,-1-1-20,0-1 0,1 1 0,-1-1 0,1 0 0,0 1 0,1-1 0,-1-9 0,1 14 9,0-1-1,0 1 0,0-1 0,0 1 0,0-1 1,1 1-1,-1-1 0,0 1 0,1 0 1,-1-1-1,1 1 0,-1 0 0,1-1 0,0 1 1,-1 0-1,1 0 0,0-1 0,0 1 0,0 0 1,0 0-1,0 0 0,0 0 0,0 0 0,0 0 1,1 1-1,-1-1 0,0 0 0,0 1 1,2-2-1,8-4-20,2-9-90,12 0-84,5-5-215,0 2 1,1 1-1,1 2 0,51-18 0,-59 26 341,-1 2 1,2 0-1,-1 1 1,0 2-1,1 0 0,25 3 1,-49-1 68,0 0 1,-1 0-1,1 1 1,0-1-1,0 0 1,-1 1-1,1-1 1,0 1-1,-1-1 1,1 1-1,0-1 1,-1 1-1,1 0 1,-1-1-1,1 1 1,-1 0-1,1-1 1,-1 1-1,0 0 1,1-1-1,-1 1 1,0 0-1,1 0 1,-1 0-1,0-1 1,0 1-1,0 0 1,0 1-1,1 1-3,-1-3 5,0 0 0,0 0 0,0 0 0,0 0 0,1 0 0,-1 0 0,0 0 0,0 0 0,0 0 1,0 0-1,0 0 0,0 0 0,0 0 0,0 0 0,1 0 0,-1 0 0,0 0 0,0 0 0,0 0 0,0 0 0,0 0 0,0 0 0,0 0 0,0 0 0,0 0 0,1 0 0,-1 0 0,0 0 0,0 0 0,0 0 0,0 0 0,0 0 1,0 0-1,0 0 0,0 0 0,0 0 0,0 0 0,0 1 0,1-1 0,-1 0 0,0 0 0,0 0 0,0 0 0,0 0 0,0 0 0,0 0 0,0 0 0,0 0 0,0 1 0,0-1 0,0 0 0,0 0 0,0 0 0,0 0 0,0 0 1,0 0-1,0 0 0,0 1 0,0 7-9,0 9-28,0-7 21,1-8 17,-1 0 1,0 0-1,0 1 1,0-1-1,0 0 0,0 0 1,-1 1-1,1-1 1,-1 0-1,1 0 1,-1 0-1,0 0 0,-2 4 1,-4 1 19,-1-1 0,0 0-1,-15 8 1,8-6 8,3-1 18,0 0-1,-1-1 0,0-1 0,0 0 0,-1-1 0,1 0 0,-1-1 0,-18 2 0,-115 1 2087,130-6-1608,16-5-519,1-29-36,6 27 14,18-11-8,-10 6-37,2 1 0,-1 0 0,2 1 1,-1 1-1,1 1 0,27-10 0,2-2-114,10-7-103,1 2-1,2 3 1,78-18 0,-136 40 274,-1 0 1,0 0 0,1 0 0,-1 0-1,0 0 1,1 0 0,-1 0 0,0 0-1,1 0 1,-1 1 0,0-1 0,1 0-1,-1 0 1,0 0 0,1 0 0,-1 1 0,0-1-1,0 0 1,1 0 0,-1 1 0,0-1-1,0 0 1,1 1 0,-1-1 0,0 0-1,0 0 1,0 1 0,0-1 0,0 0-1,1 1 1,-1-1 0,0 0 0,0 1-1,0-1 1,0 1 0,0-1 0,0 0 0,0 1-1,0-1 1,0 0 0,0 1 0,-1 12 25,1-13-25,0 5 10,-5-1 3,-13 12-10,7-8 6,0 0 1,-1-1 0,0 0 0,0-1-1,-14 6 1,-19 9-13,37-17-19,-1 0-1,0 0 1,0-1 0,0 0-1,0-1 1,0 0-1,0 0 1,-1-1 0,1 0-1,-12-1 1,20 0 20,1-1 1,-1 1-1,1-1 1,-1 1-1,0-1 1,1 1 0,-1-1-1,1 0 1,0 1-1,-1-1 1,1 0-1,-1 0 1,1 1-1,0-1 1,0 0-1,0 0 1,-1 1-1,1-1 1,0 0-1,0 0 1,0 0-1,0 1 1,0-1-1,0-1 1,0-26-147,0 25 109,-1-15-252,1 13 212,-1 1-1,1-1 1,0 0-1,0 0 0,0 1 1,1-1-1,0 0 1,0 1-1,0-1 1,2-4-1,6 3 24,-8 6 52,0-1 0,-1 1 0,1 0 0,0-1 0,0 1 1,0-1-1,0 1 0,-1-1 0,1 0 0,0 1 1,-1-1-1,1 0 0,0 1 0,-1-1 0,1 0 1,-1 0-1,1 0 0,-1 1 0,0-1 0,1 0 0,-1 0 1,0 0-1,1 0 0,-1 0 0,0-1 0,0 1 2,1-1 0,-1 1 0,1 0-1,0 0 1,-1 0 0,1-1 0,0 1-1,-1 0 1,1 0 0,0 0-1,0 0 1,0 0 0,0 0 0,0 1-1,0-1 1,0 0 0,1 0 0,-1 1-1,0-1 1,0 1 0,2-1 0,9-7-39,9-5 32,0 1-1,33-15 1,-46 24-29,-11 4-190,-6 0 197,6-1-18,2 0-107,0 0 136,1-1-1,0 1 1,-1 0-1,1 0 1,-1 0-1,1 0 1,0 0-1,-1 0 1,1 0-1,-1 0 1,1 0-1,0 0 1,-1 1-1,1-1 1,-1 0-1,1 0 1,0 0-1,-1 0 1,1 1-1,-1-1 1,1 0-1,0 0 1,-1 1-1,1-1 1,0 0-1,-1 1 1,1 10 4,0-9-14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51.46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41 217 3100,'0'0'8387,"0"-4"-8018,0-14-44,0 14 580,0 1-558,1-2-66,0 1 0,1 0 0,0 0 0,-1-1 0,1 1 0,0 0 0,1 0 0,-1 0 0,1 1 0,0-1 0,0 1 0,4-4 0,25-31 880,-24 27-1059,1 1 0,-1 0 1,2 1-1,0 0 0,0 0 1,14-8-1,-18 14-103,0 0 0,0 0 0,0 1 1,0 0-1,1 0 0,-1 1 0,1-1 0,10 1 0,56 1-29,-34 1-150,-39-1 179,0 0 0,1 1-1,-1-1 1,1 0 0,-1 1 0,1-1-1,-1 1 1,0-1 0,1 0 0,-1 1-1,0-1 1,0 1 0,1-1 0,-1 1 0,0-1-1,0 1 1,1-1 0,-1 1 0,0-1-1,0 1 1,0-1 0,0 1 0,0-1-1,0 1 1,0-1 0,0 1 0,0-1-1,0 1 1,0 0 0,-1 0 3,1-1-1,0 1 1,0-1-1,0 1 1,0-1-1,0 1 1,0-1-1,0 1 1,0-1-1,0 1 1,0-1-1,1 1 1,-1-1-1,0 1 1,0-1-1,0 1 1,1-1 0,-1 1-1,0-1 1,0 1-1,1-1 1,-1 0-1,0 1 1,1-1-1,-1 0 1,1 1-1,-1-1 1,1 1-1,1 1 10,-1 1 0,1-1 0,-1 0-1,0 1 1,0 0 0,0-1-1,0 1 1,0-1 0,-1 1-1,1 4 1,0-7-5,5 37 72,-2 0 1,0 64-1,-4-100-75,0-1-1,0 1 1,0 0 0,0-1-1,0 1 1,0 0-1,0-1 1,-1 1 0,1 0-1,0-1 1,0 1 0,-1 0-1,1-1 1,0 1-1,-1 0 1,1-1 0,-1 1-1,1-1 1,-1 1 0,1-1-1,-1 1 1,1-1-1,-1 1 1,1-1 0,-1 0-1,0 1 1,1-1 0,-1 0-1,1 1 1,-1-1-1,0 0 1,-1 0 0,2 1 0,-1-1 0,0 0-1,1 0 1,-1 0 0,0 1 0,1-1 0,-1 0 0,0 0 0,1 1 0,-1-1 0,1 1 0,-1-1 0,1 0 0,-1 1 0,1-1 0,-1 1 0,1 0 0,0-1 0,-1 1 0,1-1 0,0 1 0,-1-1 0,1 1 0,0 0-1,0-1 1,-1 1 0,1 0 0,0-1 0,0 1 0,0 0 0,0-1 0,0 2 0,-1 0 13,0 0 0,1 1 0,-1-1 0,0 0-1,-1 0 1,1 0 0,0 0 0,0-1 0,-1 1 0,1 0-1,-1 0 1,0-1 0,0 1 0,1-1 0,-1 0 0,0 1 0,0-1-1,0 0 1,0 0 0,-3 1 0,-51 20 124,38-18-11,1-1 0,-1 0 0,0-2-1,-31-1 1,38 0-62,10 0-64,0 0 0,0 0 0,1 0-1,-1 0 1,0 0 0,0 0 0,1-1-1,-1 1 1,0 0 0,0-1 0,1 1-1,-1 0 1,0-1 0,1 1 0,-1-1-1,0 1 1,1-1 0,-1 0 0,1 1 0,-1-1-1,1 1 1,-1-1 0,1 0 0,-1 1-1,1-1 1,0 0 0,-1-1 0,1 1 1,0 1 1,-1-1 0,1 0-1,0 1 1,-1-1 0,1 1-1,0-1 1,-1 0 0,1 1-1,-1-1 1,1 1 0,-1-1-1,1 1 1,-1 0 0,1-1-1,-1 1 1,1-1 0,-1 1-1,0 0 1,1-1 0,-1 1-1,1 0 1,-1 0 0,0 0-1,1-1 1,-1 1 0,-1 0-1,1 0-2,0-1-1,0 0 1,-1 1-1,1-1 1,0 0-1,0 0 1,0 0-1,0 0 1,0 0-1,0 0 1,0 0-1,0 0 0,0 0 1,0 0-1,0-1 1,1 1-1,-1 0 1,1-1-1,-1 1 1,1 0-1,-1-1 1,1 1-1,0 0 1,0-1-1,-1 1 1,1-3-1,-4-39 4,3 27 23,1 12-29,-1 1 1,1-1-1,-1 0 0,1 1 1,0-1-1,0 0 1,1 0-1,-1 1 0,1-1 1,0 1-1,0-1 0,0 0 1,3-6-1,5 6-1,-8 4 1,0-1 0,0 1 0,0 0 0,0-1 0,0 1 0,0-1-1,0 1 1,0-1 0,0 1 0,-1-1 0,1 0 0,0 1 0,0-1 0,-1 0 0,1 0 0,0 0 0,-1 1-1,1-1 1,0 0 0,-1 0 0,0 0 0,1 0 0,-1 0 0,1 0 0,-1 0 0,0 0 0,0-2 0,1 2-1,-1 0 1,0-1 0,1 1-1,-1 0 1,1 0 0,0 0 0,-1 0-1,1 0 1,0 0 0,-1-1-1,1 1 1,0 1 0,0-1 0,0 0-1,0 0 1,0 0 0,0 0-1,0 1 1,0-1 0,0 0 0,1 1-1,1-1 1,13-10-3,-12 8 5,0-1 0,0 2 0,0-1 0,0 0 0,1 1-1,-1 0 1,1 0 0,-1 0 0,1 1 0,0-1 0,6 0 0,6-1-41,1 2 0,21 0 0,-37 1 40,-1 0-1,0 0 1,1 0 0,-1 0-1,0 1 1,0-1 0,0 0-1,1 1 1,-1-1 0,0 1 0,0-1-1,0 1 1,0 0 0,0-1-1,0 1 1,0 0 0,0 0 0,0 0-1,0 0 1,1 1 0,-1-1 0,0 0 0,-1 0 1,1 0-1,0 0 0,0 0 1,0-1-1,0 1 0,0 0 1,0 0-1,1-1 0,-1 1 1,0-1-1,0 1 0,0-1 1,1 0-1,-1 1 0,0-1 1,0 0-1,1 0 0,1 0 1,-2 1 0,1-1 1,0 1 0,0-1 0,-1 1 0,1 0-1,-1 0 1,1 0 0,-1 0 0,1 0 0,-1 0-1,1 0 1,-1 0 0,0 1 0,0-1 0,0 0-1,0 1 1,2 1 0,14 26-53,-17-29 50,2 5-7,0 0 1,0 0 0,-1 0 0,0 0 0,0 0 0,0 1 0,-1-1 0,1 0-1,-2 10 1,1-5 57,-1-9-50,1 0 1,-1 0 0,1 0 0,-1 0 0,0 0 0,0 0 0,1 0 0,-1 0 0,0 0 0,0-1 0,0 1 0,0 0 0,0-1 0,0 1 0,0 0 0,0-1-1,0 0 1,0 1 0,0-1 0,-1 1 0,1-1 0,0 0 0,-2 0 0,0 1 9,-14 6-5,-1 0 1,0-1-1,-1-1 0,1-1 1,-1-1-1,-21 2 0,-122-1 136,118-4-71,43-1-72,0 1 0,1 0 1,-1 0-1,0-1 0,0 1 0,1 0 1,-1-1-1,0 1 0,1-1 1,-1 1-1,1-1 0,-1 1 1,0-1-1,1 1 0,-1-1 1,1 0-1,0 1 0,-1-1 1,1 0-1,-1 1 0,1-1 0,0 0 1,0 1-1,-1-1 0,1 0 1,0 0-1,0 1 0,0-1 1,0 0-1,0 0 0,0 0 1,0 0-1,-1-3-8,1 3-14,-5-20-43,5 20 61,0 0 1,0 0-1,0 1 0,0-1 1,0 0-1,0 0 0,0 1 0,0-1 1,0 0-1,0 0 0,0 1 1,0-1-1,0 0 0,1 0 0,-1 1 1,0-1-1,1 0 0,-1 1 1,1-1-1,-1 0 0,0 1 0,1-1 1,-1 1-1,1-1 0,0 0 1,0 0-1,111-53-468,-24 22 147,-83 32 1131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57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19 3016,'-17'-18'16281,"40"40"-16070,-18-18-101,-6-3-98,1 0 0,0 0-1,0 0 1,0 0-1,0 1 1,0-1-1,0 0 1,0 0 0,0 0-1,0 0 1,0 0-1,1 0 1,-1 0-1,0 0 1,1 0 0,-1 0-1,1 0 1,0 1-1,-1-2-3,9 6 74,-8-6-78,-1 0 0,0 1 1,1-1-1,-1 0 1,1 0-1,-1 0 1,1 1-1,-1-1 0,0 0 1,1 0-1,-1 1 1,0-1-1,1 0 1,-1 1-1,0-1 0,0 0 1,1 1-1,-1-1 1,0 0-1,0 1 1,1-1-1,-1 1 0,0-1 1,0 0-1,0 1 1,0-1-1,0 1 1,0-1-1,0 1 1,0-1-1,0 1 0,0 0 1,4 5 107,13 9-8,-1 1-1,0 1 1,-1 0 0,-1 1-1,12 21 1,-3-8-59,1 0 0,1-2 0,2-2 0,41 35 0,-7-7 29,-45-37-50,0 0 0,-2 1 0,0 1 0,19 35-1,-21-32-23,2-1-1,0 0 0,30 33 0,-20-31-1,0 1 1,-2 2 0,-1 0-1,0 1 1,25 49 0,-31-44 20,2-2 1,23 34 0,-30-52-17,0-1 0,0 0 0,1-1 1,0 0-1,1 0 0,0-2 0,19 12 0,-19-12-26,0 0-1,-1 1 0,0 0 1,0 0-1,-1 2 1,-1-1-1,0 1 0,11 18 1,-7-10 20,-4-7 12,0-1-1,0 0 1,1-1 0,0 0-1,23 19 1,-30-29-23,-1 1 0,1 0 0,-1 1-1,0-1 1,0 0 0,0 0 0,0 1 0,-1-1 0,1 1 0,-1 0-1,1-1 1,-1 1 0,0 0 0,0 0 0,0 0 0,1 5 0,6 18 19,-5-20-5,0-1-1,0 1 1,1-1-1,0 0 1,0 0 0,0 0-1,1 0 1,5 4-1,4 4 41,5 10 130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4:59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1387 2096,'-43'19'13521,"51"-19"-15007,-5-4 1871,13-12-28,-13 12 12,21 1 412,-15-7-463,-9 10-300,1-1 0,-1 1-1,0-1 1,1 0-1,-1 1 1,1-1 0,0 1-1,-1-1 1,1 1-1,-1 0 1,1-1-1,0 1 1,-1-1 0,1 1-1,0 0 1,-1 0-1,1-1 1,0 1 0,0 0-1,-1 0 1,1 0-1,0 0 1,0 0-1,-1 0 1,1 0 0,1 0-1,3 0 84,-1-1 0,1 0 0,-1-1 0,1 1 0,-1-1 0,0 0 0,0 0 0,0 0 0,0-1 0,0 1-1,4-5 1,15-8 270,33-14 118,306-181 743,-314 178-1293,-21 16 72,0-2 0,-2-1 0,0-1 0,27-29 0,-12 4-13,2 2 0,1 1 1,54-37-1,8 14-11,-6 5 123,-80 48-158,1 1-1,26-11 1,13-7 91,9-18 21,-52 35-79,0 1 0,1 0 1,0 1-1,23-10 0,-10 5 10,0-1 0,0-1-1,-2-2 1,28-23 0,-35 26 8,15-10 14,-2-1-1,-1-2 0,30-34 1,-42 37-15,-12 15-1,0-1 1,0 2 0,1 0 0,1 0 0,19-14 0,26-11-672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00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3 6873,'0'0'8770,"-51"0"-8889,39 0 115,11-1 5,0 1 0,-1 0-1,1-1 1,-1 1-1,1 0 1,-1 0 0,1 0-1,-1 0 1,1 0 0,-1 0-1,1 1 1,-1-1 0,1 0-1,0 1 1,-1-1-1,1 1 1,0-1 0,-1 1-1,1 0 1,0 0 0,-1-1-1,1 1 1,0 0-1,-1 2 1,-4 26 1127,6-28-1095,0 0 0,0 0 0,-1 1 0,1-1 0,0 0 0,0 1 1,0-1-1,1 0 0,-1 1 0,0-1 0,0 0 0,1 0 0,-1 1 0,1-1 0,-1 0 1,1 0-1,-1 0 0,1 0 0,0 0 0,0 1 0,1 0 0,45 30 250,-31-21-160,0 0-1,1-2 1,24 11 0,18 11 296,113 63 388,26-3-261,-137-67-517,-2 3 0,0 3-1,80 55 1,-55-31-161,-34-23 89,131 72-62,-110-61 168,-48-30-107,-1 1-1,-1 1 1,32 26 0,-29-20 79,2 0 0,46 26-1,-71-46-29,106 75 81,4 1 1,-98-68-74,-4-4-28,0 1-1,-1 1 1,1-1 0,-1 1 0,0 1-1,-1 0 1,8 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02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249 167 2612,'47'0'13008,"-51"0"-12784,-16 0 103,20-5-255,0 4-70,0 0 0,0 0-1,0 0 1,0 1-1,0-1 1,0 0-1,0 0 1,-1 0-1,1 0 1,0 1-1,0-1 1,-1 0-1,1 0 1,-1 0-1,1 1 1,0-1-1,-1 0 1,1 1-1,-1-1 1,0 0-1,1 1 1,-1-1 0,0 1-1,0-2 1,-25-1 43,20-1-21,-4-5-7,0 0-1,0 1 0,-24-13 0,7 4-31,4 3-21,-34-13 0,-2-3-3727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04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385 0 1768,'0'0'6917,"-5"0"-6731,-16 0 26,21 0-205,0 0 0,-1 1-1,1-1 1,0 0-1,0 0 1,-1 0 0,1 0-1,0 1 1,-1-1-1,1 0 1,0 0-1,0 1 1,-1-1 0,1 0-1,0 0 1,0 1-1,-1-1 1,1 0 0,0 1-1,0-1 1,0 0-1,0 1 1,0-1-1,0 0 1,-1 1 0,1-1-1,0 0 1,0 1-1,0-1 1,0 0-1,0 1 1,0-1 0,0 0-1,1 1 1,-1-1-1,0 0 1,0 1 0,0-1-1,0 0 1,0 1-1,1-1 6,-1 1-1,0-1 0,0 0 0,0 1 0,0-1 1,0 0-1,0 0 0,0 1 0,0-1 1,0 0-1,0 1 0,0-1 0,0 0 1,0 1-1,0-1 0,0 0 0,0 1 1,0-1-1,0 0 0,0 0 0,0 1 1,0-1-1,-1 0 0,1 1 0,0-1 0,0 0 1,0 0-1,0 1 0,-1-1 0,1 0 1,0 0-1,0 0 0,-1 1 0,1-1 1,0 0-1,0 0 0,-1 0 0,1 1 1,-1-2-1,0 1 1,0 0-1,1 0 1,-1 0-1,0 0 1,0 0 0,0 1-1,1-1 1,-1 0-1,0 0 1,0 0-1,1 1 1,-1-1 0,0 0-1,1 1 1,-1-1-1,-1 2 1,1-1 22,1 0 0,-1 1 0,1-1-1,-1 0 1,1 1 0,-1-1 0,1 1 0,0-1 0,0 1 0,0-1 0,-1 1 0,2-1-1,-1 3 1,0-4-20,0 1 0,0 0 0,0 0 0,-1-1 0,1 1 0,0 0 0,0-1 0,0 1 0,-1 0 0,1-1 0,0 1 0,-1 0 0,1-1 0,0 1 0,-1 0 0,1-1 0,-1 1 0,1-1 0,-1 1 0,0 0 0,0 0 3,0 0 0,0 0-1,0-1 1,0 1 0,0 0-1,1 0 1,-1 1 0,0-1-1,1 0 1,-1 0 0,1 0-1,-1 0 1,1 0 0,0 1-1,-1-1 1,1 0 0,0 0-1,0 1 1,0-1 0,0 0-1,0 2 1,0 1 27,-1 0 1,0-1-1,0 1 0,0 0 0,0 0 1,-1-1-1,-2 5 0,-8 29 409,8 21 1604,5 73 1,1-42-766,-1-75-1125,-1-11-143,1-1 0,-1 1 0,0 0 0,0 0 0,0 0 0,0 0-1,-1 0 1,1-1 0,-1 1 0,1 0 0,-1 0 0,-2 4 0,-4 2 23,5-7-26,0 0 0,1 0 0,-1 0 0,1 0 0,0 0 0,0 0 0,0 1 0,0-1 0,0 0 0,0 1 0,1-1-1,-1 0 1,1 1 0,-1-1 0,1 1 0,0-1 0,0 5 0,0-6-7,0 1 0,0 0 0,0-1 0,-1 1-1,1 0 1,-1-1 0,1 1 0,-1 0 0,1-1 0,-1 1 0,0-1 0,0 1 0,0-1-1,0 1 1,-1 1 0,1-2 0,-1 0 0,1 1 0,1-1 0,-1 1 1,0-1-1,0 1 0,0-1 0,1 1 0,-1-1 0,1 1 0,-1 0 0,1-1 0,0 1 0,-1 0 0,1 2 0,0 1 29,-1 0-1,-1 0 0,1 0 1,-1 0-1,1 0 0,-2 0 1,1 0-1,0-1 0,-4 5 1,-13 35 187,-55 186 353,67-210-541,-10 26-53,6-18 14,1-1-1,2 2 1,0-1 0,2 1 0,1 0-1,-2 36 1,-1 35 62,0-26-106,-15 126 143,18-169-223,2-1-34,1 42 0,2-69 157,0-3-2,0 1-1,0-1 0,0 1 1,0 0-1,1-1 0,-1 1 0,0-1 1,0 1-1,0-1 0,1 1 1,-1-1-1,0 1 0,1-1 0,-1 1 1,0-1-1,1 1 0,-1-1 1,0 0-1,1 1 0,-1-1 0,1 0 1,-1 1-1,1-1 0,-1 0 1,1 1-1,-1-1 0,2 0 0,-2 1 0,1-1 0,0 0-1,0 1 1,-1-1-1,1 0 1,0 1-1,-1-1 1,1 1 0,-1-1-1,1 1 1,0-1-1,-1 1 1,1 0-1,-1-1 1,0 1 0,1 0-1,-1-1 1,1 1-1,-1 0 1,0 0 0,0-1-1,1 1 1,-1 0-1,0 0 1,0-1-1,0 1 1,0 0 0,0 1-1,0 4-62,0-3 51,-1-1 0,1 1 0,0 0 0,0-1 0,1 1 0,-1-1 0,0 1 0,1-1 0,0 1 0,-1-1 0,1 1 0,0-1-1,0 1 1,0-1 0,3 3 0,-4-4 0,1 1-1,-1-1 0,1 0 1,-1 1-1,1-1 1,-1 0-1,0 1 0,1-1 1,-1 1-1,0-1 0,0 0 1,0 1-1,0-1 0,0 1 1,-1 1-1,1-1 15,-1-1-1,1 1 1,0-1-1,0 1 1,0-1 0,0 0-1,0 1 1,0-1-1,1 1 1,-1-1 0,0 0-1,1 1 1,-1-1-1,2 2 1,-1 1-2,-1 0 0,1-1-1,-1 1 1,1-1 0,-1 1-1,0 0 1,0 0 0,-2 6-1,1 3-65,1 163-50,0-175 118,1 0 0,-1 0 1,0-1-1,0 1 0,0 0 0,0-1 0,0 1 0,1 0 1,-1 0-1,0-1 0,1 1 0,-1-1 0,1 1 1,-1 0-1,0-1 0,1 1 0,-1-1 0,1 1 0,0-1 1,-1 1-1,1-1 0,-1 1 0,1-1 0,0 0 0,-1 1 1,2-1-1,-1 1-1,0-1 0,-1 0 1,1 1-1,0-1 0,0 1 0,0-1 1,-1 1-1,1 0 0,0-1 1,-1 1-1,1 0 0,-1-1 0,1 1 1,-1 0-1,1 0 0,-1 0 1,1-1-1,-1 1 0,0 0 0,1 0 1,-1 0-1,0 0 0,0 0 1,1 0-1,-1 0 0,0 1 0,0 87 136,0-58-6475,0-33 6110,0 0 0,0 0-1,0 1 1,0-1 0,0 0-1,1 0 1,-1 0 0,1 0 0,0 0-1,-1 0 1,1 1 0,0-1-1,0 0 1,0 0 0,0 1 0,1-1-1,-1 1 1,2-2 0,-3 2 45,1 0 82,-1 1 0,0-1 0,1 1 0,-1-1 0,0 1 0,1-1 0,-1 1 0,0-1 0,0 0 0,1 1 0,-1-1 0,0 0 0,0 1 1,0-1-1,0 1 0,0-1 0,0 0 0,0 1 0,0-1 0,-1-1 0,1-38-4652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07.4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2062 93 1820,'-23'-24'9266,"22"24"-9068,-2 0-62,-1-17 14,-6 16-76,8 1-68,1 0-1,-1 0 1,1 0 0,-1 0 0,1 0 0,0 0 0,-1 0 0,1 0 0,-1-1 0,1 1 0,-1 0 0,1-1 0,0 0 0,-1 1-1,0-2 1,-5-1 47,0 0-1,0 0 0,0 1 0,0 0 0,0 0 0,-10-1 0,-10-2 167,-25-5-39,-1 3-1,0 3 0,-94 3 1,85 1-127,61 0-53,-1 0 0,1 0 0,0 0 0,-1 1 0,1-1 0,0 0 0,-1 1 0,1-1 0,0 1 0,0-1 0,-1 1 0,1 0 0,0-1 0,0 1 0,0 0 0,-1 1 0,1-1 0,0 0 0,-1 0 0,1 0 0,0 0 0,0-1 0,0 1 0,-1 0 0,1-1 0,0 1 0,-1-1 0,1 1 0,0-1 0,-1 0 0,1 0 0,-1 1 0,-1-1 0,-23-1-9,13 1 16,-1 0 0,0 0 0,1 1 0,-27 6 0,-46 13-33,32-7 23,-107 11-1,-9 2 38,135-19-30,17-4-16,0 1 0,-23 8 0,-88 37-58,117-44 75,-1-2-1,-1 1 1,1-2 0,0 0 0,-1 0 0,-19-1-1,1 1-21,-59-2-34,90 0 51,1 0 1,-1 0-1,1 0 1,-1 1 0,1-1-1,0 0 1,-1 0-1,1 0 1,-1 0 0,1 1-1,0-1 1,-1 0-1,1 0 1,0 1 0,-1-1-1,1 0 1,0 0-1,-1 1 1,1-1 0,0 1-1,0-1 1,-1 0-1,1 1 1,0-1 0,0 0-1,0 1 1,-1 0-1,1 0 1,0-1 0,0 1-1,-1 0 1,1-1 0,0 1-1,-1-1 1,1 1-1,-1-1 1,1 1 0,-1-1-1,1 1 1,-1-1-1,1 1 1,-1-1 0,1 1-1,-1-1 1,1 0 0,-1 1-1,0-1 1,1 0-1,-1 0 1,1 0 0,-1 1-1,0-1 1,1 0-1,-1 0 1,0 0 0,0 0-1,0 0 1,0 0-2,1 0 0,-1 0 0,0 0 1,1 0-1,-1 0 0,0 0 0,0 0 0,1 1 0,-1-1 0,0 0 1,1 0-1,-1 1 0,1-1 0,-1 0 0,0 1 0,1-1 1,-1 1-1,1-1 0,-1 1 0,1-1 0,-1 1 0,0 0 1,1 0 0,-1-1 1,1 1 0,-1-1-1,1 1 1,-1-1-1,0 1 1,1-1 0,-1 1-1,1-1 1,-1 1 0,0-1-1,0 0 1,1 1 0,-1-1-1,0 0 1,0 0-1,1 0 1,-1 0 0,0 1-1,0-1 1,1 0 0,-2-1-1,-26 15-20,-29-11-14,57-3 18,-31 0 36,23 0-20,-19 2-1,27-2 0,-1 1 1,0-1-1,0 0 1,0 1-1,1-1 1,-1 1-1,0-1 1,0 1 0,1 0-1,-1-1 1,0 1-1,1 0 1,-1 0-1,1-1 1,-1 1-1,1 0 1,0 0-1,-1 0 1,1-1-1,0 1 1,-1 2-1,-2-2 5,1 0 0,-1 0 0,0-1 0,1 1 0,-1-1 0,0 1-1,0-1 1,1 0 0,-1 0 0,0 0 0,0 0 0,-3-1 0,3 0 29,2 1-28,0 0-25,1 0 19,0 0 0,0 0 0,0 0 0,-1 0 0,1 0 0,0 0 0,0 0 0,0 0 0,0 0 0,0 0 0,0 0 0,0 0 0,-1 0 0,1 0 0,0 0 0,0 0 0,0 0 0,0 0 0,0 0 0,0 0 0,0 0 0,-1 0 0,1 0 0,0 0 0,0 0 0,0 0 0,0 1 0,0-1 0,0 0 0,0 0 0,0 0 0,-1 0 0,1 0 0,0 0 0,0 0 0,0 0 0,0 0 0,0 0 0,0 1 0,0-1 0,0 0 0,0 0 0,0 0 0,0 0-1,0 0 1,0 0 0,0 0 0,0 1 0,0-1 0,0 0 0,0 0 0,0 0 0,0 0 0,0 0 0,0 0 0,0 0 0,0 1 0,0 12 6,0-10 2,-4-3-3,-11 0-3,11 0 60,0 0-61,-130 0 433,133 0-400,1 28-2123,19-28 706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1 242 6601,'0'0'222,"0"-3"98,0-9 124,0 12-435,0 0-1,0 0 0,0-1 0,0 1 0,0 0 1,0 0-1,0 0 0,0 0 0,0 0 0,0 0 1,0 0-1,0 0 0,0 0 0,0-1 1,0 1-1,0 0 0,0 0 0,0 0 0,0 0 1,0 0-1,0 0 0,0 0 0,0 0 0,0 0 1,0 0-1,0-1 0,0 1 0,0 0 0,0 0 1,0 0-1,0 0 0,0 0 0,0 0 1,1 0-1,-1 0 0,0 0 0,0 0 0,0 0 1,0 0-1,0 0 0,0 0 0,0 0 0,0 0 1,0 0-1,0 0 0,1 0 0,-1 0 0,0 0 1,0 0-1,0 0 0,0 0 0,0 0 1,0 0-1,0 0 0,0 0 0,1 0 0,0 0 50,8-2 253,-9 1-260,1 1 0,-1-1-1,1 0 1,-1 0 0,0 1-1,1-1 1,-1 0 0,0 1-1,0-1 1,0 0 0,0 0-1,1 0 1,-1 1 0,0-1-1,0 0 1,-1-1 0,2 0 47,-1 1 1,1-1 0,0 1-1,0-1 1,-1 1 0,1-1-1,0 1 1,0-1-1,0 1 1,0 0 0,1 0-1,-1-1 1,0 1 0,3-1-1,26-19 1419,52-17 2643,-68 32-4114,9-4-16,-17 7-14,1 0 0,-1 0 0,0 1-1,1 0 1,-1 0 0,1 0 0,0 1 0,-1 0-1,8 0 1,-14 1-15,1 0-1,-1 0 1,1 0-1,-1 0 1,0 0 0,1 1-1,-1-1 1,0 0-1,1 0 1,-1 0-1,0 1 1,1-1-1,-1 0 1,0 0 0,0 1-1,1-1 1,-1 0-1,0 1 1,0-1-1,1 0 1,-1 1-1,0-1 1,0 0 0,0 1-1,0-1 1,0 0-1,1 1 1,-1-1-1,0 1 1,0-1 0,0 0-1,0 1 1,0-1-1,0 1 1,0-1-1,0 1 1,0-1 0,0 0 0,0 1-1,0-1 1,0 0 0,0 1 0,0-1-1,0 0 1,0 1 0,0-1-1,0 0 1,0 1 0,1-1 0,-1 0-1,0 1 1,0-1 0,0 0-1,1 1 1,-1-1 0,0 0 0,0 0-1,1 1 1,-1-1 0,0 0-1,1 0 1,-1 0 0,0 1 0,0-1-1,1 0 1,-1 0 0,0 0-1,1 0 1,0 0-1,0 1 1,-1-1-1,1 0 0,0 1 1,-1-1-1,1 0 0,-1 1 0,1-1 1,-1 0-1,1 1 0,-1-1 0,1 1 1,-1-1-1,1 1 0,-1-1 1,0 1-1,1 0 0,-1-1 0,0 1 1,1-1-1,-1 1 0,0 0 0,1 1 1,5 10-20,-3-9 29,0 1 1,-1-1 0,0 1 0,0 0 0,0 0-1,0 0 1,-1 1 0,0-1 0,0 0 0,0 0-1,1 6 1,1 52 560,-3-59-515,0-2-49,-1 0 0,1 0-1,0 0 1,-1-1 0,1 1-1,-1 0 1,1 0 0,-1 0 0,0 0-1,1 0 1,-1-1 0,0 1-1,1 0 1,-1-1 0,0 1-1,0 0 1,0-1 0,1 1 0,-1-1-1,0 1 1,0-1 0,0 1-1,0-1 1,0 0 0,0 0-1,0 1 1,-1-1 0,-4 2 27,-9 6 130,-1-1 0,0-1 1,-1 0-1,1-1 0,-1 0 0,0-2 0,0 0 0,-1 0 0,1-2 0,-24-1 0,40 0-157,0 0 0,0-1 0,0 1 0,0-1 1,1 1-1,-1-1 0,0 1 0,0-1 0,1 1 0,-1-1 0,0 0 0,1 1 0,-1-1 0,1 0 0,-1 0 0,1 1 1,-1-1-1,1 0 0,0 0 0,-1 0 0,1-1 0,-8-21-9,7 20 11,-1-7 35,0 0-1,1 0 1,0 0-1,1 0 1,1-11-1,-1 1-68,0 19 27,0-1-1,0 0 1,1 1-1,-1-1 0,0 1 1,1-1-1,-1 1 0,1-1 1,0 1-1,-1-1 0,1 1 1,0-1-1,0 1 1,0 0-1,0-1 0,1 0 1,5-8-13,0-8 24,28-37 30,-30 48-47,0 0-1,0 0 0,1 1 1,-1 0-1,2 0 1,10-9-1,-12 12 11,-1 0 0,1 0-1,0 1 1,-1 0 0,1-1-1,0 1 1,0 1 0,1-1-1,-1 1 1,0 0 0,0 0-1,7 0 1,-11 1-3,0 0 1,0 1-1,1-1 0,-1 0 0,0 0 0,0 1 1,0-1-1,0 0 0,0 1 0,0-1 0,0 1 1,0 0-1,0-1 0,0 1 0,0 0 0,0-1 1,0 1-1,0 0 0,0 0 0,-1 0 0,1 0 1,0 1-1,9 24-42,-8-22 50,0 7 1,0 1 1,-1-1-1,0 1 1,-1 0-1,-1 14 1,0 1 70,1-26-77,0 1-1,0 0 1,-1-1-1,1 1 0,0-1 1,-1 1-1,1 0 1,-1-1-1,1 1 1,-1-1-1,0 1 1,0-1-1,0 0 1,0 1-1,0-1 0,0 0 1,-1 2-1,1-2-7,0 0 0,0 0 0,0 1 0,0-1 1,0 0-1,0 1 0,0-1 0,1 0 0,-1 1 0,1-1 0,-1 1 0,1-1 0,-1 1 0,1 0 0,0-1 0,0 1 0,0 1 0,0-2 3,0 0 0,-1 0 0,1 0 0,0 0 0,0 0 0,0 0 0,-1 0 0,1 0 0,0 0 0,-1 0 0,1 0 0,-1 0 1,0 0-1,1 0 0,-1 0 0,1-1 0,-1 1 0,0 0 0,0 0 0,0-1 0,1 1 0,-1 0 0,0-1 0,0 1 0,0-1 0,-1 1 0,-5 4 42,2 0 124,0-1 0,-1 1 0,1-1 0,-1 0 0,0 0 0,0 0 0,0-1 0,0 0 0,-1-1 0,1 1 0,-1-1 0,0 0 0,0-1 0,0 0 0,0 0 0,-9 0 0,11 0 34,4-1-169,-1 0-1,1 0 0,0 1 0,0-1 0,0 0 1,0 0-1,0 0 0,0 0 0,-1-1 0,1 1 1,0 0-1,0 0 0,0-1 0,0 1 1,0-1-1,0 1 0,0-1 0,0 1 0,-2-2 1,0-5 10,0-1 0,1 1 0,-1-1 1,1 0-1,1 0 0,0 0 1,0 0-1,0-14 0,1 12-29,-1 8-9,1 0 0,0-1 0,0 1 0,0 0 0,0 0-1,0 0 1,0-1 0,0 1 0,1 0 0,-1 0-1,1 0 1,0 0 0,1-3 0,7-8 14,-5 7-31,1 0 0,-1 1 1,1 0-1,9-8 0,-8 9-8,0 0 0,1 1 0,-1 0 0,1 1 0,0 0 0,0 0 0,0 0 0,0 1 0,0 0 0,0 0 0,0 0 0,8 2 0,-14-1 20,0 0 1,0 0-1,0 0 1,0 0 0,0 1-1,-1-1 1,1 0-1,0 1 1,0-1 0,0 0-1,-1 1 1,1-1-1,0 1 1,-1 0-1,1-1 1,0 1 0,-1-1-1,1 1 1,-1 0-1,1-1 1,-1 1 0,1 0-1,-1 0 1,1 0-1,-1-1 1,1 2 0,2 4 5,2 0-13,-1-1 1,0 1 0,0 0 0,-1 0 0,1 0 0,-1 0 0,-1 1 0,5 12 0,-4-5 83,-1 0 1,-1 0-1,1 27 0,-3-40-54,1 0-1,-1 0 1,0-1-1,0 1 1,1 0 0,-1 0-1,0-1 1,0 1 0,0-1-1,0 1 1,0-1 0,0 1-1,0-1 1,1 1 0,-1-1-1,-1 0 1,1 0-1,0 1 1,-1-1 0,-22 5 786,-25-5 180,48 0-982,0 0 0,0 0-1,1 0 1,-1 0 0,0 0-1,0-1 1,0 1 0,0 0-1,1 0 1,-1-1-1,0 1 1,0 0 0,1-1-1,-1 1 1,0-1 0,0 1-1,1-1 1,-1 1-1,1-1 1,-1 0 0,0 1-1,1-1 1,-1 0 0,1 1-1,-1-1 1,1 0 0,0 0-1,-1 1 1,1-1-1,-1-1 1,-2-4 29,-7-7 18,8 10-51,-1 1 0,1-1 1,0 0-1,0 0 0,0-1 0,0 1 1,0 0-1,1 0 0,0-1 1,-1 1-1,1-1 0,0 0 0,1 1 1,-1-1-1,1 1 0,-1-1 1,2-5-1,-1-66 32,0 74-35,0 0-1,0 0 1,0 0-1,0 0 1,1 0-1,-1 0 1,1 0-1,-1 0 1,0 0-1,1 0 1,0 0-1,-1 0 1,1 0-1,-1 1 1,1-1-1,0 0 0,0 0 1,0 1-1,-1-1 1,1 0-1,0 1 1,0-1-1,0 1 1,0-1-1,2 0 1,3-2-6,2-4 1,-6 5 2,1 0-1,-1-1 0,1 1 1,0 1-1,0-1 1,0 0-1,0 1 1,0-1-1,0 1 1,0 0-1,0 0 1,5-1-1,8 0-86,-1 0 1,21 1-1,-35 1 88,0 0 0,-1 0 0,1 1 0,0-1-1,0 0 1,0 0 0,0 1 0,0-1 0,0 0 0,0 1 0,-1-1-1,1 1 1,0-1 0,0 1 0,-1 0 0,1-1 0,0 1 0,-1 0-1,1-1 1,0 1 0,-1 0 0,1 0 0,0 1 0,2 3-11,0-2 3,1 0-1,-2 1 1,1-1 0,0 1-1,-1 0 1,1 0-1,-1 0 1,0 0-1,-1 0 1,3 8-1,-2-2 23,-1 1 0,0 0 0,-1 14 0,0-18 12,0-6-19,0 0 1,0 0-1,0 0 0,-1 0 0,1 0 1,0 0-1,-1 0 0,1-1 0,0 1 1,-1 0-1,1 0 0,-1 0 0,1-1 1,-1 1-1,0 0 0,1 0 0,-1-1 1,0 1-1,1-1 0,-1 1 0,0-1 1,0 1-1,0-1 0,-1 1 1,-4 4 37,2-1 114,1 0 0,-1 0 0,0-1 0,-1 1 1,1-1-1,0 0 0,-1 0 0,0 0 0,0-1 1,0 0-1,0 0 0,0 0 0,0 0 0,-1-1 0,1 0 1,0 0-1,-1 0 0,1-1 0,-11 0 0,16 0-102,-1 0 0,0 0 0,0 0 0,0 0 0,0 0 0,0 0-1,0 0 1,0 0 0,0 0 0,1-1 0,-1 1 0,0 0 0,0-1 0,0 1-1,0-1 1,1 1 0,-1 0 0,0-1 0,0 0 0,1 1 0,-1-1-1,0 1 1,1-1 0,-1 0 0,1 0 0,-1 1 0,1-1 0,-1 0 0,1 0-1,0 0 1,-1 1 0,1-3 0,-1 1-95,-1-3-33,0 0 0,1-1 0,0 1 0,0 0 0,0-7 0,0 9-73,1 1 0,0 0 0,0-1 0,0 1 0,0 0 1,1-1-1,-1 1 0,1 0 0,-1 0 0,1-1 0,0 1 0,0 0 0,2-4 0,7-4-1808,1 1 0,1 1 0,13-8 0,12-13-8258,-19 14 5032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49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433 293 2404,'-22'0'213,"17"0"641,4 1-748,1-1 0,-1 0 0,0 0-1,1 0 1,-1 0 0,0 0 0,1 1 0,-1-1 0,0 0 0,1-1-1,-1 1 1,0 0 0,1 0 0,-1 0 0,0 0 0,1 0 0,-1-1-1,1 1 1,-1 0 0,0-1 0,1 1 0,-1 0 0,1-1 0,-1 1-1,0-1 1,-4-15 438,3 12 7,2 4-434,-1 0 0,0 0-1,1 0 1,-1-1 0,1 1 0,-1 0 0,1 0-1,-1-1 1,1 1 0,-1 0 0,1-1 0,0 1-1,-1 0 1,1-1 0,-1 1 0,1-1 0,0 1-1,-1-1 1,1 1 0,0-1 0,0 1 0,-1-1-1,1 1 1,0-1 0,0 1 0,0-1 0,-1 1-1,1-1 1,0 1 0,0-1 0,0 0 0,0 1-1,0-1 1,0 1 0,0-1 0,1 1 0,-1-2-1,-1-24 4356,1 25-4571,0-3 762,0 2-605,-1-1 0,1 1-1,0 0 1,1-1 0,-1 1-1,0-1 1,1 1 0,-1 0 0,1-1-1,1-2 1,6 3-35,-8 2-20,1 0-1,-1 0 0,1 0 0,-1 0 0,1 0 0,-1 0 0,1 0 0,-1 0 0,1 0 0,-1 0 0,1 0 0,-1-1 0,1 1 0,-1 0 0,1 0 1,-1-1-1,1 1 0,-1 0 0,1-1 0,-1 1 0,0 0 0,1-1 0,-1 1 0,0-1 0,1 1 0,-1 0 0,0-1 0,0 1 0,1-1 0,-1 1 1,0-1-1,0 1 0,0-1 0,0 1 0,1-1 0,-1 0 0,0 0 2,0 0-1,1 0 1,-1 0 0,1 1-1,-1-1 1,1 0 0,0 1-1,-1-1 1,1 0-1,0 1 1,-1-1 0,1 1-1,0-1 1,0 1 0,-1 0-1,1-1 1,0 1 0,0 0-1,0-1 1,0 1 0,-1 0-1,3 0 1,9-5 21,1-2 6,0 1 1,0 1-1,0 0 0,1 1 0,-1 1 0,27-4 1,0 3 33,48 1 1,-86 8-42,1 80 688,-2-73-647,-1-9-49,0-1 0,1 0-1,-1 0 1,0 1 0,-1-1-1,1 0 1,0 0 0,-1 1 0,1-1-1,-1 0 1,1 0 0,-1 0-1,-2 4 1,-17 14 139,10 2-16,-10 0 48,12-10-87,6-9-75,0 0-1,0 0 0,0 0 1,-1 0-1,1 0 1,-1 0-1,0-1 1,0 1-1,-4 2 0,-3 2 80,-7 5 189,-37 18 1,47-26-248,-1-1 0,0-1 0,0 0 1,1 0-1,-1 0 0,-1-1 1,1 0-1,-9-1 0,-5 1 101,16 0-87,0 0 0,0 0 0,0-1 0,0 0 0,0-1 0,0 1 0,0-1 0,0 0 0,0 0-1,-10-4 1,-39-44 820,51 45-812,1 1 1,-1-1-1,1 0 0,0 0 1,0 0-1,0-1 1,1 1-1,-1-1 1,1 1-1,0-1 1,0 0-1,1 0 0,0 0 1,0 0-1,-1-7 1,0-11-15,0-1 0,3-26 0,-1 18-130,0 29 73,0 1 1,1 0-1,-1 0 1,0-1-1,1 1 1,0 0-1,-1 0 1,1-1-1,0 1 0,0 0 1,0 0-1,0 0 1,1 0-1,-1 0 1,0 1-1,1-1 1,2-2-1,6-9-11,0-11-13,-6 18 29,-1-1 1,1 1-1,1 0 1,-1 1-1,1-1 1,0 1-1,0 0 1,1 0 0,-1 1-1,1-1 1,7-3-1,-5 5-5,0-1 0,1 1-1,-1 0 1,1 1 0,0 0 0,0 1-1,0-1 1,0 2 0,13-1 0,-8 1-22,-11-1 19,1 1 0,-1 0 0,1 0 0,-1 0 1,1 0-1,-1 0 0,1 1 0,-1-1 1,1 1-1,-1 0 0,6 2 0,48 43-19,-46-36 26,0 1 1,-1 0-1,0 1 1,0 0-1,-1 1 1,-1 0-1,0 0 1,-1 0-1,0 1 0,-1 1 1,-1-1-1,0 1 1,-1-1-1,4 24 1,-8 31 165,0-68-156,-1 1 1,1-1-1,-1 1 0,0-1 0,1 1 0,-1-1 0,0 0 1,0 0-1,0 1 0,0-1 0,0 0 0,0 0 1,0 0-1,0 0 0,0 0 0,-1 0 0,1 0 0,0 0 1,-1-1-1,1 1 0,-1 0 0,1-1 0,-1 1 0,-1-1 1,-10 7 206,2-2-99,-1-1 1,0 0-1,0 0 0,-1-1 0,1 0 0,0-1 1,-15 0-1,-104 1 489,91-4-427,36 1-160,0 0 0,0-1 0,1 1 1,-1-1-1,0 0 0,1-1 0,-1 1 0,1 0 0,-1-1 0,-3-2 1,4 2 8,0 1 0,0-1-1,-1 0 1,1 1 0,-1 0 0,1 0 0,-1 0 0,1 1 0,-1-1 0,-4 0 0,6 1-8,0 0 0,0 0 0,0 0 0,0-1 1,0 1-1,0-1 0,1 1 0,-1-1 0,0 0 0,0 0 0,0 0 0,1 0 0,-1 0 0,-2-2 0,3 2 4,0 0-1,-1 0 1,1 0-1,-1 0 0,1 1 1,-1-1-1,0 0 1,1 1-1,-1-1 0,1 1 1,-1-1-1,0 1 0,0 0 1,-1-1-1,2 2-15,1-1 1,-1 0-1,1 0 0,-1-1 0,1 1 0,-1 0 0,1 0 1,-1 0-1,1 0 0,-1 0 0,0 0 0,1-1 1,-1 1-1,1 0 0,0-1 0,-1 1 0,1 0 1,-1-1-1,1 1 0,-1 0 0,1-1 0,0 1 0,-1-1 1,1 1-1,0 0 0,-1-1 0,1 1 0,0-1 1,0 1-1,0-1 0,-1 0 0,1 0-2,0 1 0,0 0 0,0-1 0,0 1 0,0 0 0,-1-1 0,1 1 0,0 0 0,0-1 0,0 1 0,-1 0 0,1-1 0,0 1 0,0 0 0,-1 0 0,1-1 0,0 1 0,-1 0 0,1 0 0,0 0 0,-1-1 0,1 1 0,0 0 0,-1 0 0,1 0 0,0 0 0,-1 0 0,1 0 0,0 0 0,-1-1 0,0 0-4,0-1 0,1 1 1,-1-1-1,1 1 1,-1-1-1,1 1 1,0-1-1,0 0 1,0 1-1,0-1 1,0 0-1,0 1 1,0-1-1,0 1 1,1-1-1,-1 0 0,1 1 1,-1-1-1,1 1 1,-1-1-1,1 1 1,1-3-1,37-17-23,1 2 0,1 2-1,0 1 1,2 2 0,49-10-1,-38 17-31,103 0 0,-155 7 49,0 1 1,0-1 0,0 1-1,0 0 1,0 0 0,0 0 0,0 0-1,0 0 1,-1 0 0,1 0 0,0 1-1,-1-1 1,1 1 0,-1-1 0,1 1-1,-1-1 1,0 1 0,1 0 0,-1 0-1,0 0 1,0 0 0,0 0 0,0 3-1,2 1 10,0 1 0,-1 0-1,0 0 1,-1 0 0,2 11 0,-2 62 129,-1-78-132,-1 1-1,1-1 1,0 1 0,-1-1-1,1 1 1,-1-1 0,0 1-1,0-1 1,0 0 0,0 1 0,-1-1-1,1 0 1,0 0 0,-1 0-1,1 0 1,-1 0 0,0 0-1,0 0 1,0-1 0,-2 2-1,-9 11 28,-4 15 43,-67 30 104,64-44-29,-2-1 0,1-1 0,-1-1 1,-1-1-1,0-1 0,-1-1 0,0-1 0,-45 9 1,10-8 844,-1-2 0,-93-1 1,151-6-990,0 0 0,0 0 0,0-1 0,0 1-1,1 0 1,-1-1 0,0 1 0,0-1 0,0 0 0,1 1 0,-1-1 0,0 0 0,1 0 0,-1 0 0,1 0 0,-1-1 0,1 1 0,0 0 0,-1-1 0,1 1 0,-1-3 0,-5-4-4,3 5-2,0 0 0,1-1 0,0 0 0,0 1 0,0-1 0,0-1 0,1 1 0,0 0 0,-1 0 0,1-1 0,-1-6 0,1-1 0,0 1 0,1-1 0,1-21 0,-1 22 0,1 8 0,-1 0 0,1 0 0,0 0 0,0 0 0,0 0 0,1 0 0,-1 0 0,1 0 0,0 0 0,-1 0 0,1 1 0,2-5 0,21-20 0,-12-1 0,12-1 0,-21 25 0,-1-1 0,1 1 0,0-1 0,0 1 0,0 0 0,1 0 0,0 0 0,-1 1 0,1-1 0,1 1 0,-1 0 0,5-3 0,57-43 0,-53 38 0,0 0 0,1 2 0,0-1 0,28-13 0,-23 16 0,-1 1 0,0 0 0,1 2 0,35-4 0,77 3 0,-129 5 0,-1 0 0,1 0 0,-1 1 0,0-1 0,1 0 0,-1 1 0,1-1 0,-1 1 0,0-1 0,1 1 0,-1-1 0,0 1 0,0 0 0,0 0 0,1 0 0,-1-1 0,0 1 0,0 0 0,0 1 0,0-1 0,1 2 0,6 5 0,16 10 0,-21-16 0,0 0 0,1 0 0,-1 0 0,0 0 0,-1 1 0,1 0 0,0-1 0,-1 1 0,1 0 0,-1 0 0,3 6 0,-1-2 0,0 1 0,-1 0 0,0 1 0,0-1 0,-1 0 0,0 1 0,0 0 0,-1-1 0,0 1 0,0 10 0,-1-17 0,0-1 0,-1 1 0,1-1 0,0 1 0,0-1 0,-1 1 0,1-1 0,-1 1 0,1-1 0,-1 1 0,0-1 0,0 0 0,1 0 0,-1 1 0,0-1 0,0 0 0,0 0 0,0 0 0,0 0 0,-3 2 0,-5 5 0,2-1 0,-1 0 0,0-1 0,0 0 0,-1 0 0,0-1 0,0 0 0,-19 7 0,12-6 0,1-1 0,-1 0 0,0-1 0,-28 3 0,-75-5 0,117-2 0,-1 0 0,1-1 0,0 1 0,0 0 0,0-1 0,0 1 0,0-1 0,0 0 0,0 1 0,0-1 0,0 0 0,0 0 0,0-1 0,1 1 0,-1 0 0,0-1 0,-2-2 0,-6-5 0,4 6 0,-3-3 0,0 0 0,0-1 0,1 0 0,-15-15 0,21 18 0,0 0 0,0 1 0,1-1 0,-1 0 0,1 0 0,0 0 0,0 0 0,0 0 0,1 0 0,-1 0 0,1-1 0,0 1 0,0 0 0,2-5 0,-2-8 0,0 15 0,0 1 0,1-1 0,-1 1 0,0-1 0,1 1 0,-1-1 0,1 1 0,-1-1 0,1 1 0,0 0 0,-1-1 0,1 1 0,0 0 0,0 0 0,0-1 0,0 1 0,0 0 0,0 0 0,0 0 0,2-1 0,6-7 0,20-29 0,-22 31 1,0 0 0,0 1 0,1 0 0,0 0 0,0 1 0,0 0 1,0 0-1,1 0 0,0 2 0,15-6 0,-6 4-26,-1 0 1,1 2-1,-1 0 1,1 1-1,20 0 1,-28 2-59,-7-1 56,-1 1 0,0-1 0,1 1 0,-1 0 0,0 0 1,1 0-1,-1 1 0,1-1 0,-1 0 0,0 1 0,1-1 0,-1 1 1,0 0-1,0 0 0,3 1 0,60 64-884,-58-60 748,-7-5 157,1-1-1,-1 0 1,0 0 0,1 1-1,-1-1 1,0 0 0,1 1-1,-1-1 1,0 1-1,1-1 1,-1 0 0,0 1-1,0-1 1,0 1-1,0-1 1,1 1 0,-1-1-1,0 1 1,0-1 0,0 0-1,0 1 1,0-1-1,0 1 1,0-1 0,0 1-1,0 0 1,0 2-62,1-1-79,-8 3 120,-49-4-159,-12-1-787,68 0 943,-1 0 1,1 0-1,0 0 0,-1 0 1,1 0-1,0 0 0,-1 0 1,1 0-1,0 0 0,-1 0 1,1 0-1,0 0 0,-1 0 1,1 0-1,0 0 1,-1-1-1,1 1 0,0 0 1,0 0-1,-1 0 0,1-1 1,0 1-1,0 0 0,-1 0 1,1-1-1,0 1 0,0 0 1,-1-1-1,-13-15-1307,11-8-5558,3-9-7449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56.7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28 2564,'-3'0'8765,"5"-4"-8706,8-13-8,-8 16-26,0 0 1,0 0-1,0 0 1,1 1-1,-1-1 0,0 0 1,1 1-1,-1 0 1,0 0-1,1 0 0,-1 0 1,0 0-1,1 0 1,-1 0-1,3 1 0,0 0 8,108-1 1784,-112 0-1812,0 1 1,0-1-1,1 1 0,-1 0 0,0 0 0,0-1 0,0 1 0,0 0 1,-1 0-1,1 0 0,0 0 0,0 0 0,0 0 0,-1 0 0,1 1 0,0-1 1,-1 0-1,1 0 0,-1 0 0,0 1 0,1-1 0,-1 3 0,2 0 19,15 23 124,-12-20-79,-1 1 0,1-1 0,-1 1 0,5 14 0,1 9 550,-2-1-1,-2 1 1,0 1 0,-3-1 0,1 57-1,-4-87-594,0 1-1,0-1 0,0 1 1,-1-1-1,1 0 0,-1 1 1,1-1-1,-1 1 0,1-1 1,-1 0-1,0 0 0,1 1 1,-1-1-1,0 0 0,0 0 1,0 0-1,0 0 0,0 0 1,0 0-1,-1 0 0,1 0 1,0 0-1,0 0 0,-1-1 1,-1 2-1,-7 4 114,-24 28 382,24-26-454,-1 0 1,0-1-1,0-1 0,0 1 1,-1-2-1,0 0 0,0 0 1,-21 5-1,2-3 14,0 0 0,-49 2 1,-66-7 590,145-2-659,-1 0 1,0 0 0,0 0 0,1-1 0,-1 1 0,0-1 0,1 1-1,-1-1 1,0 0 0,1 1 0,-1-1 0,1 0 0,-1 0 0,1 0-1,0 0 1,-1 0 0,-1-2 0,2 2 3,0-1 0,0 1 0,0 0 0,-1 0 0,1 0 0,0 0-1,-1 1 1,1-1 0,-1 0 0,1 1 0,-1-1 0,1 1 0,-1-1 0,1 1 0,-1-1 0,0 1 0,-1 0 0,1 0-6,1-1 0,-1 1 0,1-1 1,0 1-1,-1-1 0,1 0 0,0 0 1,-1 1-1,1-1 0,0 0 0,0 0 1,0 0-1,0 0 0,0 0 0,0-1 1,0 1-1,0 0 0,0 0 0,1-1 1,-1 1-1,0 0 0,1-1 0,-1 1 1,1-1-1,-1 1 0,1-1 0,0-2 1,-2-4 3,0-1 0,1 0 0,-1-16 1,1 5-30,0 15 16,1 0 0,-1 0 0,1 0 1,0 0-1,0 0 0,1 0 0,0 0 0,-1 0 1,1 0-1,1 0 0,2-7 0,20-12-22,-13 1-11,-5 15 26,0 0 0,1 1 0,0-1 0,0 2 0,0-1 0,1 1 0,9-6 0,18-8 47,42-16 0,-61 30-36,1 0 0,-1 2 1,1 0-1,0 1 0,19-2 0,112 3-83,-146 2 79,-1 0-1,1 1 1,0-1 0,-1 0 0,1 0-1,-1 1 1,1-1 0,0 1 0,-1-1-1,1 1 1,-1 0 0,0 0 0,1-1-1,-1 1 1,1 0 0,-1 0 0,0 1-1,0-1 1,0 0 0,2 2-1,-2-2 2,0 0-1,0 1 0,0-1 0,0 0 0,0 0 0,1 0 0,-1 0 0,0 0 0,0-1 0,1 1 0,-1 0 0,1 0 0,-1-1 0,1 1 1,-1-1-1,1 0 0,-1 1 0,1-1 0,-1 0 0,3 0 0,-3 0 1,1 0 0,-1 1-1,0-1 1,1 0 0,-1 1 0,0-1 0,0 0-1,0 1 1,1 0 0,-1-1 0,0 1-1,0 0 1,0-1 0,0 1 0,0 0 0,0 0-1,0 0 1,0 0 0,-1 0 0,1 0 0,0 0-1,0 0 1,-1 0 0,1 0 0,-1 1 0,1 0-1,3 6 4,0-3 6,-2 0 1,1 0-1,0 1 0,-1 0 0,0-1 0,-1 1 1,1 0-1,-1 0 0,0 0 0,0 0 0,-1 0 0,0 0 1,-1 11-1,1-9 45,0-6-42,0 0 0,-1 0-1,1 0 1,0 0 0,-1 0 0,1-1 0,-1 1 0,0 0 0,0 0 0,0-1 0,1 1 0,-1-1 0,-1 1 0,1-1 0,0 1 0,-2 1-1,-29 21 118,3-3 34,9-5 10,-2 0 0,0-1 0,-1-2 0,0 0 0,-1-1 1,-1-2-1,0 0 0,0-2 0,-41 9 0,6-6 976,-1-3 1,-123 2 0,130-10-368,53 0-765,0 0 0,0 0 0,-1 0 0,1 0 0,0-1 0,0 1 1,0 0-1,0 0 0,0-1 0,0 1 0,0-1 0,0 1 0,1-1 0,-1 1 0,0-1 0,0 1 0,0-1 0,0 0 1,1 0-1,-1 1 0,0-1 0,1 0 0,-1 0 0,0 0 0,1 0 0,-1 0 0,0-1 0,1 1-4,0 0 0,0 0 0,-1 1 0,1-1 0,-1 0 0,1 1 0,0-1-1,-1 1 1,1-1 0,-1 0 0,1 1 0,-1-1 0,0 1 0,1-1 0,-1 1 0,1 0-1,-1-1 1,0 1 0,1-1 0,-1 1 0,0 0 0,0 0 0,1 0 0,-1-1 0,0 1-1,-1 0 1,1-1-6,0 0-1,1 0 1,-1 0-1,0 0 1,1-1-1,-1 1 1,0 0-1,1 0 1,0 0-1,-1-1 1,1 1-1,0 0 1,0-1-1,0 1 0,-1 0 1,1 0-1,1-1 1,-1-1-1,-1-10-18,0 11 8,1 0 1,-1-1-1,1 1 0,0 0 1,0 0-1,0 0 0,0 0 1,0 0-1,1 0 1,-1 0-1,0 0 0,1 0 1,0 0-1,-1 0 0,1 0 1,0 0-1,0 0 1,2-2-1,20-16-12,-14 10 8,-6 5 2,1 0 1,0 1 0,1 0-1,-1 0 1,1 0 0,6-4-1,42-28-135,69-36 0,-101 62 110,1 1 0,0 1-1,0 0 1,0 2 0,1 0 0,40-3-1,38 7-163,-62 2 90,-36 0 95,1 1 1,-1-1-1,0 0 1,0 1-1,1 0 1,-1 0-1,0 0 1,0 0 0,0 0-1,0 1 1,0-1-1,0 1 1,2 2-1,10 5-17,13 1-4,-5 9 11,-15-14 9,-5-4 9,-1 1-1,0-1 1,0 0-1,0 1 1,0-1-1,0 1 1,0 0-1,0 0 1,-1 0 0,1 0-1,-1 0 1,1 0-1,-1 0 1,0 0-1,2 3 1,1 5 3,0 0 0,0 0 0,0 0 0,-1 0 0,-1 1 0,0-1-1,0 1 1,-1-1 0,-1 22 0,0-30 1,0 0-1,0 0 1,-1 1-1,1-1 1,-1 0-1,1 0 0,-1 0 1,0 0-1,0 0 1,0 0-1,0 0 1,0 0-1,0-1 1,0 1-1,-1 0 1,1-1-1,-1 1 1,1-1-1,-1 1 0,0-1 1,0 0-1,-2 2 1,-10 9 16,-3 16 15,-2-15-16,-1-1 1,0 0-1,-29 12 1,19-9 12,-6 2 77,-1-2 0,0-1 0,-2-2 0,1-1 0,-42 5 0,6-7 796,-133 1 0,205-10-891,1 0 0,0 0 0,-1-1 0,1 1 0,0 0 0,-1-1 0,1 0 0,0 1 0,0-1 0,-1 0 0,1 1 0,0-1-1,0 0 1,0 0 0,0 0 0,0 0 0,0 0 0,0 0 0,0 0 0,1 0 0,-1-1 0,0 1 0,1 0 0,-1 0 0,0-1 0,1 1 0,0 0 0,-1-1 0,1 1 0,0-3 0,-4-43 71,4 42-94,0 4 8,0-1 1,0 0 0,0 1 0,1-1 0,-1 0 0,0 0-1,1 1 1,-1-1 0,1 0 0,0 1 0,0-1 0,-1 1 0,1-1-1,0 1 1,0 0 0,0-1 0,1 1 0,-1 0 0,0-1-1,0 1 1,4-2 0,5-7-5,5-15-20,8 6-63,42-25 0,-38 26 16,14-10-7,2 3 1,71-32-1,-91 47 48,1 2 0,0 1 0,0 1 0,0 0 0,1 2 0,0 1 0,26 1 0,9 2-175,-60-1 205,1 1-1,0 1 1,0-1 0,0 0-1,-1 0 1,1 0-1,0 0 1,0 0-1,-1 1 1,1-1-1,0 0 1,-1 1-1,1-1 1,0 1-1,-1-1 1,1 1-1,0-1 1,-1 1-1,1-1 1,-1 1 0,1-1-1,-1 1 1,1 0-1,-1-1 1,1 1-1,-1 0 1,0-1-1,1 1 1,-1 0-1,0 0 1,0-1-1,0 1 1,1 1-1,-1-1 2,0 0 0,0-1 0,0 1 0,0-1-1,0 1 1,0 0 0,1-1 0,-1 1 0,0-1-1,0 1 1,1-1 0,-1 1 0,0 0-1,1-1 1,-1 0 0,1 1 0,-1-1 0,1 1-1,-1-1 1,1 1 0,-1-1 0,1 0 0,-1 1-1,1-1 1,-1 0 0,1 0 0,-1 1-1,1-1 1,0 0 0,-1 0 0,1 0 0,1 0-1,-2 0 2,0 0 0,0 0 0,1 0 0,-1 0 0,0 0 0,0 0 0,0 1 0,1-1 0,-1 0 0,0 0 0,0 0 0,1 0-1,-1 0 1,0 0 0,0 0 0,0 0 0,1 1 0,-1-1 0,0 0 0,0 0 0,0 0 0,0 1 0,1-1 0,-1 0 0,0 0 0,0 0-1,0 1 1,0-1 0,0 0 0,0 0 0,0 0 0,0 1 0,0-1 0,0 0 0,1 0 0,-1 1 0,2 14 0,1 1 1,-2-1-1,0 26 1,-1-40 0,0 1 0,-1-1 1,1 0-1,0 1 0,-1-1 1,1 1-1,0-1 0,-1 0 1,0 1-1,1-1 0,-1 0 1,0 0-1,0 0 0,0 1 1,1-1-1,-1 0 0,0 0 1,-1 0-1,1 0 0,0-1 1,0 1-1,0 0 0,-2 0 1,-7 7 8,3 0 1,4-4-2,-1 1 0,0-1-1,0 0 1,-1-1 0,1 1 0,-9 4 0,9-5 2,-120 70 377,103-63-156,-1 0 0,0-2 1,-46 12-1,31-13 67,-1-2 0,0-2 1,-38-1-1,76-2-299,0 0 0,0 0 0,0 0 0,0 0 0,0 0 0,0 0 0,0 0 0,0 0 0,0 0 0,-1 0 0,1 0 0,0 0 0,0 0 0,0 0 0,0 0 0,0 0 0,0 0 0,0-1 0,0 1 0,0 0 0,0 0 0,0 0 0,0 0 0,0 0 0,-1 0 0,1 0 0,0 0 0,0 0 0,0 0 0,0 0 0,0 0 0,0 0 0,0 0 0,0 1 0,0-1 0,0 0 0,0 0 0,0 0 0,0 0 0,0 0 0,-1 0 0,1 0 0,0 0 0,0 0 0,0 0 0,0 0 0,0 0 0,0 0 0,0 0 0,0 0 0,0 0 0,0 0 0,0 0 0,0 1 0,0-1 0,0 0 0,0 0 0,0 0 0,0 0 0,0 0 0,0 0 0,0 0 0,0 0 0,0 0 0,0 0 0,0 0 0,0 0 0,0 0 0,0 1 0,-2-36 0,2 26 0,0 0 0,0 0 0,1 0 0,3-14 0,-4 22 0,1 0 0,-1 0 0,0 0 0,1 1 0,-1-1 0,1 0 0,-1 0 0,1 0 0,0 0 0,-1 1 0,1-1 0,0 0 0,0 1 0,-1-1 0,1 0 0,0 1 0,0-1 0,0 1 0,1-1 0,11-8 0,3-9 0,12-7 0,26-12-7,-12 7-1526,88-45 1,-77 52-1481,-15 13-2423,-30 7 3547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02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249 206 3696,'-1'0'52,"0"0"1,0 0-1,0 0 0,0 0 0,1 1 0,-1-1 0,0 0 0,0 0 0,0 1 0,0-1 0,0 1 1,0-1-1,1 1 0,-1-1 0,0 1 0,-1 0 0,2 0 37,-1 0 0,0-1-1,1 1 1,-1-1 0,0 1 0,1-1 0,-1 1 0,0-1-1,0 0 1,0 1 0,0-1 0,1 0 0,-1 0-1,0 0 1,0 1 0,-1-1 0,-35 11 12055,36-19-10898,1-16 2961,5 14-4326,2 8 188,-6 2-59,-1 0 0,1 0 0,-1 0 0,1 0-1,0 0 1,-1 0 0,1-1 0,-1 1 0,1 0 0,-1 0 0,1-1 0,0 1 0,-1 0 0,1-1-1,-1 1 1,1 0 0,-1-1 0,0 1 0,1-1 0,-1 1 0,1-1 0,-1 1 0,0-1 0,1 1 0,-1-1-1,0 1 1,0-1 0,1 1 0,-1-1 0,0 0 0,0 1 0,0-1 0,0 1 0,0-2 0,1 1-8,-1 0 0,1 1 1,-1-1-1,1 0 0,-1 1 1,1-1-1,-1 0 0,1 1 1,0-1-1,-1 1 0,1-1 1,0 1-1,-1-1 0,1 1 1,0 0-1,0-1 0,-1 1 1,1 0-1,0 0 0,1-1 1,25-6-12,-18 4 11,143-42 94,-176 69 242,21-21-303,-1 0-1,1 0 0,-1-1 0,1 1 1,-1-1-1,0 0 0,0 0 0,0-1 1,-6 3-1,-18 8 145,-1 7 1,21-13-107,0 0-1,0 0 1,-1-1 0,0-1-1,0 1 1,-14 4-1,-50 14 539,57-16-235,-1-1-1,0-1 1,0-1 0,0 0 0,0-1 0,-19 0-1,35-3-274,1-5-72,0-54-34,0 58 5,0 0 0,0 1 0,0-1 0,0 1 0,0-1 0,0 0-1,0 1 1,0-1 0,1 1 0,-1-1 0,0 1 0,0-1 0,1 1 0,-1-1 0,0 1 0,1-1 0,-1 1 0,0-1-1,1 1 1,-1-1 0,1 1 0,-1 0 0,1-1 0,0 1 0,26-33 0,-21 24-3,-4 6 2,0 0 1,0-1-1,0 1 0,0 0 0,1 0 0,-1 1 0,1-1 1,0 0-1,0 1 0,0-1 0,5-2 0,9-6 1,1-2-12,1 0 1,0 2-1,1 1 0,0 0 1,35-11-1,-16 12 1,0 3 0,1 0 0,0 3 0,62 2-1,-82 1-3,-19 0 15,0 0-1,0 0 1,1 1-1,-1-1 1,0 0 0,0 0-1,0 1 1,0-1 0,0 0-1,1 1 1,-1-1 0,0 1-1,0-1 1,0 1-1,0 0 1,0-1 0,0 1-1,-1 0 1,1 0 0,0 0-1,0 0 1,0 0-1,-1 0 1,2 1 0,-2-1 0,1 0 0,-1-1 0,1 1 1,-1 0-1,1 0 0,0 0 0,0-1 0,-1 1 1,1 0-1,0-1 0,0 1 0,0-1 1,0 1-1,0-1 0,0 1 0,0-1 0,0 1 1,0-1-1,0 0 0,0 0 0,0 1 1,0-1-1,2 0 0,-2 0 0,1 1 0,-1-1 0,1 1 0,-1 0 0,0 0 1,1-1-1,-1 1 0,0 0 0,0 0 0,0 0 0,0 0 0,0 1 0,0-1 0,0 0 0,0 0 1,0 1-1,0-1 0,0 0 0,-1 1 0,1-1 0,-1 1 0,1-1 0,-1 1 0,0-1 0,1 1 1,-1 2-1,6 39 27,-6-28-17,1-12-5,-1 0-1,1 0 1,-1 0 0,0 0-1,0-1 1,0 1-1,0 0 1,-1 0-1,1 0 1,-1 0 0,1-1-1,-1 1 1,0 0-1,0-1 1,-3 5-1,-17 11 75,-2-1-1,-1-2 0,0 0 1,0-1-1,-2-1 1,1-2-1,-2 0 0,1-2 1,-2-1-1,-35 6 0,10-7 344,0-2 0,-60-3 1,113-2-418,-1 0 1,1 0 0,-1 0 0,0 0 0,1 0 0,-1 0 0,1-1 0,-1 1 0,0 0 0,1 0 0,-1-1 0,1 1 0,-1 0 0,1-1 0,-1 1 0,1 0 0,-1-1 0,1 1 0,0-1 0,-1 1-1,1-1 1,-1 1 0,1-1 0,0 1 0,0-1 0,-1 1 0,1-1 0,0 1 0,0-1 0,0 0 0,-1 1 0,1-1 0,0-1 0,0 2-1,0 0-1,0-1 1,0 1 0,0-1 0,0 1-1,0-1 1,0 1 0,0 0 0,-1-1-1,1 1 1,0-1 0,0 1 0,0 0 0,-1-1-1,1 1 1,0 0 0,-1-1 0,1 1-1,0 0 1,0-1 0,-1 1 0,1 0-1,-1 0 1,1-1 0,0 1 0,-1 0-1,1 0 1,0 0 0,-1-1 0,1 1-1,-2 0 1,1-5 39,-2-83-102,3 86 54,1 1 0,-1-1 0,0 0 0,0 1 0,1-1 0,-1 1 0,1-1 0,0 1 0,-1 0 0,1-1 0,0 1 0,0 0 0,0-1 0,0 1 0,0 0 0,0 0 1,0 0-1,0 0 0,0 0 0,0 0 0,1 0 0,-1 0 0,2-1 0,7-5-25,1-4-18,1 0 0,1 0 1,0 1-1,0 1 0,1 1 0,0-1 1,0 2-1,1 0 0,23-7 1,-13 7-10,0 1 0,0 1 0,1 1 0,0 1 0,32 1 0,-56 3 53,-1-1 0,1 1-1,0-1 1,0 1-1,-1 0 1,1 0 0,0 0-1,-1 0 1,1 0-1,-1 0 1,1 0-1,-1 0 1,0 1 0,1-1-1,-1 0 1,0 1-1,0 0 1,1 1-1,0 1-1,1-1-1,-1 1 0,0-1 1,-1 1-1,1 0 0,-1 0 1,0 0-1,2 7 0,-2-6 9,0 1-1,-1-1 1,1 1-1,-1 0 1,0-1-1,-1 11 1,-1-5 5,2-9-8,0-1 0,0 1 0,0 0 0,0-1 0,-1 1 0,1 0-1,-1-1 1,1 1 0,-1-1 0,0 1 0,1-1 0,-1 1-1,0-1 1,0 1 0,0-1 0,0 0 0,0 1 0,-1-1-1,1 0 1,0 0 0,0 0 0,-1 0 0,1 0 0,-1 0 0,1 0-1,-1-1 1,-2 2 0,-7 5 2,-5 14 16,-11-4 125,-1-1 0,0-1 1,-1-1-1,-43 13 1,49-20 121,-1-2 0,0 0 0,0-2 1,0-1-1,-28 0 0,51-2-265,1-1 0,-1 1 0,0-1 0,0 1 0,0-1 0,1 1 0,-1-1 0,0 1 0,1-1 0,-1 1 0,1-1 0,-1 0 0,0 1 0,1-1 0,-1 0 0,1 0 0,0 1 0,-1-1 0,1 0 0,0 0 0,-1 0 0,1 0 0,0 1 0,0-3 0,-7-26 0,6 20 0,-1-3 0,0 0 0,1 0 0,0 0 0,2-20 0,0 5 0,-1 26 0,0-1 0,0 0 0,0 1 0,0-1 0,1 0 0,-1 1 0,1-1 0,-1 1 0,1-1 0,0 1 0,-1-1 0,1 1 0,0 0 0,0-1 0,0 1 0,0 0 0,0 0 0,1-1 0,-1 1 0,0 0 0,0 0 0,2 0 0,7-9 0,1-10 0,-6 13-64,0 1 0,0 1 0,0-1 0,1 1 0,0 0 0,0 0 1,13-8-1,23-9-1563,15-8-2914,3 8-5160,-31 12-1944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08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55 108 5152,'-35'-7'12202,"33"0"-11764,2 4 734,0 2-1156,0 1 1,0 0 0,0-1-1,0 1 1,0 0-1,0-1 1,0 1 0,0 0-1,0-1 1,0 1 0,0 0-1,0-1 1,1 1 0,-1 0-1,0 0 1,0-1-1,0 1 1,0 0 0,1-1-1,-1 1 1,0 0 0,0 0-1,0-1 1,1 1-1,-1 0 1,0 0 0,0 0-1,1-1 1,-1 1 0,0 0-1,1 0 1,5-1 58,-5 1-66,0 0 0,-1 0 0,1 0 0,0 0 0,-1 0 0,1 0 0,0 0 0,-1 0 0,1 0 0,-1 0 1,1 0-1,0 0 0,-1-1 0,1 1 0,-1 0 0,1 0 0,0-1 0,-1 1 0,1-1 0,-1 1 0,1 0 0,-1-1 0,1 1 0,-1-1 0,0 1 0,1-1 0,-1 1 0,1-1 0,-1 1 0,0-1 0,0 1 0,1-1 0,-1-1 0,1 1 8,0 0 0,-1 0-1,1 0 1,0 0-1,0 1 1,0-1-1,0 0 1,0 0-1,0 1 1,0-1-1,0 0 1,0 1-1,0-1 1,0 1-1,0 0 1,0-1-1,1 1 1,-1 0-1,2-1 1,-2 1 15,19-9 130,1 0 0,0 2 1,0 0-1,1 1 0,41-5 1,111 4 46,-171 7-203,-1 0-5,0 0-1,0 0 1,0 0-1,0 1 1,0-1-1,-1 1 1,1-1 0,0 1-1,0 0 1,0-1-1,0 1 1,-1 0-1,1 0 1,0 1 0,-1-1-1,3 2 1,-3-2 1,1 1 0,-1-1-1,1 0 1,-1 0 0,1 0 0,-1 0 0,1 0 0,0-1 0,-1 1 0,1 0 0,0-1-1,0 1 1,0-1 0,0 0 0,-1 1 0,4-1 0,-4 0-1,0 0 1,1 0-1,-1 1 0,0-1 1,1 0-1,-1 1 0,0-1 1,0 1-1,0-1 0,1 1 1,-1 0-1,0-1 0,0 1 1,0 0-1,0 0 0,0 0 1,0 0-1,0 0 0,-1 0 1,1 0-1,0 0 0,0 0 1,-1 0-1,1 0 0,-1 1 1,1 1-1,4 5 10,-1-3 16,-1 1 1,0-1-1,0 1 0,0-1 0,-1 1 0,0 0 0,0 0 0,0 0 0,-1 1 0,1 7 0,2 68 604,-4-67-516,0-13-101,0 1 0,-1-1 0,1 0 1,-1 1-1,1-1 0,-1 0 0,0 0 0,1 1 1,-1-1-1,0 0 0,-1 0 0,1 0 0,0 0 1,-1 0-1,1-1 0,-1 1 0,1 0 1,-1 0-1,0-1 0,-2 3 0,-9 8 67,-2 17 97,1-15-31,-1 0-1,-20 15 1,13-11 43,6-5-5,0 0 1,0-1 0,-1-1 0,-1-1 0,1 0 0,-2-2 0,1 0 0,-1-1 0,-1 0 0,1-2 0,-1 0 0,0-1 0,0-2 0,-30 2 0,47-4-161,1 0 0,0 0 0,-1-1-1,1 1 1,0 0 0,-1-1 0,1 1 0,0-1-1,0 0 1,-1 0 0,1 0 0,0 0 0,0 0-1,0 0 1,0-1 0,0 1 0,0-1 0,1 1-1,-1-1 1,0 0 0,1 1 0,-1-1 0,1 0-1,0 0 1,0 0 0,0 0 0,-2-4 0,0 1 18,-1-4-32,0 0-1,1-1 1,0 1-1,1-1 1,0 0-1,0 0 1,1 0-1,0 0 1,1 0-1,2-19 1,-2 2-2,0 25-11,1 0 1,-1 0 0,0 0-1,1 0 1,-1 0 0,1 0-1,-1-1 1,1 1 0,0 0-1,0 1 1,0-1-1,0 0 1,0 0 0,1 0-1,-1 1 1,0-1 0,1 0-1,-1 1 1,3-2 0,7-9-11,1-14-31,12 0-13,-23 25 53,2-4-8,-1 0 0,2 1 1,-1 0-1,0 0 1,1 0-1,0 0 0,0 0 1,0 1-1,0 0 0,6-4 1,2-1-14,18-11-58,48-24-1,-67 38 61,1 1 1,0 0-1,0 0 0,0 1 0,0 1 1,0 0-1,24 0 0,47 2-125,-82 0 147,0 0-1,0 0 0,0 0 0,0 0 1,0 0-1,0 0 0,0 1 0,0-1 0,0 0 1,0 1-1,0-1 0,0 1 0,0-1 1,0 1-1,0-1 0,0 1 0,-1 0 0,1-1 1,0 1-1,0 0 0,-1-1 0,1 1 1,-1 0-1,1 0 0,-1 0 0,1 0 0,-1 0 1,1 1-1,0-1 0,-1 0 1,0 0-1,1 0 1,-1 0-1,1 0 1,-1-1-1,1 1 0,-1 0 1,1 0-1,0-1 1,-1 1-1,1 0 1,0-1-1,0 1 1,-1-1-1,1 1 0,0-1 1,0 1-1,0-1 1,0 1-1,-1-1 1,1 0-1,0 0 1,0 1-1,0-1 0,0 0 1,0 0-1,2 0 1,-2 0-1,-1 0 0,1 1 1,0-1-1,0 0 0,0 1 1,0-1-1,0 1 0,0-1 1,0 1-1,0-1 0,-1 1 0,1-1 1,0 1-1,0 0 0,-1 0 1,1-1-1,-1 1 0,1 0 1,0 0-1,-1 0 0,1 0 1,-1-1-1,0 1 0,1 0 0,-1 0 1,1 2-1,1 3-6,2 0 9,-1 1 0,0-1 0,0 1 0,-1 0-1,0-1 1,0 1 0,0 0 0,-1 1-1,0-1 1,-1 0 0,1 0 0,-1 0 0,-2 10-1,2-14 2,0-2-2,0 0 0,0 1 1,0-1-1,-1 0 1,1 1-1,0-1 0,-1 0 1,1 0-1,-1 1 0,0-1 1,1 0-1,-1 0 0,0 0 1,0 0-1,0 0 0,0 0 1,0 0-1,0 0 0,0 0 1,0 0-1,0 0 0,0-1 1,0 1-1,0 0 1,-2 0-1,-7 6 3,-9 17 16,17-20-20,-1-1 1,1 0-1,0 0 0,-1 0 0,0 0 1,0 0-1,-3 2 0,-13 8 79,-1-2 0,0 0-1,0-2 1,-1 0 0,-40 11 0,26-14 54,0-1 0,0-2 0,-1-1 0,-35-3 0,19 0 87,51 1-215,0 0 1,0 0 0,0 0-1,0 0 1,0 0 0,0-1-1,0 1 1,0 0 0,0-1 0,0 1-1,1 0 1,-1-1 0,0 1-1,0-1 1,0 0 0,0 1-1,1-1 1,-1 0 0,0 1 0,0-1-1,1 0 1,-1 0 0,1 1-1,-1-1 1,0-1 0,1 1-2,-1 0 1,1 1-1,-1-1 1,1 0-1,0 1 1,-1-1-1,0 1 1,1-1-1,-1 0 1,1 1 0,-1-1-1,0 1 1,1 0-1,-1-1 1,0 1-1,1-1 1,-1 1-1,0 0 1,0 0-1,1-1 1,-1 1-1,0 0 1,0 0-1,-1 0 1,2 0-4,-1-1 0,1 1 1,-1 0-1,1-1 0,-1 1 0,1 0 0,-1-1 1,1 1-1,-1-1 0,1 1 0,-1-1 1,1 1-1,0-1 0,-1 1 0,1-1 0,0 1 1,0-1-1,-1 1 0,1-1 0,0 0 1,0 1-1,0-1 0,0 0 0,0 1 0,0-1 1,0 1-1,0-1 0,0-1 0,-1-24-12,2 20 8,-1 5 2,0-1 0,0 1 0,0 0 0,0 0 0,0-1 1,1 1-1,-1 0 0,0 0 0,1 0 0,-1-1 0,1 1 1,0 0-1,-1 0 0,1 0 0,0 0 0,-1 0 0,1 0 1,0 0-1,0 1 0,0-1 0,0 0 0,0 0 0,0 1 1,1-2-1,7-5-4,0-2-13,1 0 0,0 0 1,1 1-1,0 1 1,0-1-1,21-9 0,-7 6-15,1 0 0,39-11-1,-11 12 3,0 1-1,0 3 0,1 2 1,57 4-1,-111 0 32,0 0-1,-1 0 1,1 1-1,0-1 1,0 0-1,0 0 1,0 0-1,0 1 1,0-1-1,0 0 1,0 1-1,-1-1 1,1 1-1,0-1 0,0 1 1,0-1-1,-1 1 1,1 0-1,0-1 1,-1 1-1,1 0 1,-1 0-1,1-1 1,-1 1-1,1 0 1,0 1-1,-1-1 1,0 0-1,1-1 0,-1 1 0,1 0 1,-1-1-1,0 1 0,1 0 1,-1-1-1,1 1 0,-1-1 0,1 1 1,0-1-1,-1 1 0,1-1 1,-1 1-1,1-1 0,0 0 0,0 1 1,-1-1-1,1 0 0,0 1 0,-1-1 1,1 0-1,0 0 0,0 0 1,0 0-1,0 1 1,0-1-1,0 1 1,0-1 0,-1 1 0,1 0 0,0-1-1,0 1 1,-1 0 0,1-1 0,0 1-1,-1 0 1,1 0 0,-1 0 0,1 0-1,-1 0 1,0 0 0,1-1 0,-1 1 0,0 0-1,0 0 1,1 0 0,-1 0 0,0 0-1,0 0 1,0 0 0,0 0 0,-1 2-1,2 32 18,-1-30-10,-1-4-6,1 0 0,0 0 1,0 1-1,-1-1 1,1 0-1,-1 0 1,1 0-1,-1 1 1,1-1-1,-1 0 0,0 0 1,1 0-1,-1 0 1,0 0-1,0 0 1,0 0-1,0-1 1,0 1-1,0 0 0,0 0 1,0-1-1,0 1 1,0 0-1,0-1 1,-1 1-1,1-1 1,0 0-1,0 1 0,-2-1 1,-6 4 10,-5 11 11,-24 7 38,0-2 1,-50 18-1,64-29-5,1-1-1,-1-1 1,-1-2 0,-37 5-1,-101-4 749,161-6-798,1 0 0,-1-1 1,1 1-1,-1 0 0,1-1 0,-1 0 1,1 1-1,-1-1 0,1 0 1,-1 0-1,1 0 0,0 0 1,-1 0-1,1 0 0,0 0 0,0 0 1,0 0-1,0 0 0,0-1 1,0 1-1,0-1 0,0 1 1,1 0-1,-1-1 0,0 1 0,1-1 1,-1 0-1,1 1 0,0-1 1,-1-1-1,-1-8-12,1 1 1,0-1-1,0-16 0,2 21-8,1 1 1,0 0-1,0 1 0,0-1 0,0 0 0,1 0 0,0 1 0,0 0 0,0-1 1,0 1-1,1 0 0,0 1 0,6-6 0,5-6-54,-3 3 17,2 2 0,-1 0 0,1 0 0,1 1-1,0 1 1,0 1 0,1 0 0,0 0 0,0 2 0,0 0-1,33-5 1,13 9-1117,-61 2 1088,0 0-1,-1 0 0,1 0 1,-1 0-1,1 0 0,-1 0 1,0 1-1,1-1 0,-1 0 1,0 0-1,0 0 1,0 0-1,1 1 0,-1-1 1,-1 2-1,2 0-843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3656,'0'1'7,"0"0"1,0-1-1,0 1 0,0-1 0,0 1 0,0 0 0,1-1 0,-1 1 1,0-1-1,0 1 0,1-1 0,-1 1 0,0 0 0,1-1 0,-1 1 1,1-1-1,-1 0 0,0 1 0,1-1 0,-1 1 0,1-1 0,-1 0 1,1 1-1,0-1 0,-1 0 0,1 0 0,-1 1 0,1-1 0,-1 0 1,1 0-1,0 0 0,-1 0 0,1 0 0,0 0 0,-1 0 0,1 0 1,-1 0-1,1 0 0,0 0 0,-1 0 0,1 0 0,0 0 0,0-1 1,3 1 7,-4 0-11,0 0 1,0 0 0,0 0-1,0 0 1,0 0-1,1 0 1,-1 0 0,0 0-1,0-1 1,0 1-1,0 0 1,0 0 0,0 0-1,1 0 1,-1 0 0,0 0-1,0 0 1,0 0-1,0 0 1,0 0 0,1 0-1,-1 1 1,0-1-1,0 0 1,0 0 0,0 0-1,0 0 1,0 0 0,1 0-1,-1 0 1,0 0-1,0 0 1,0 0 0,0 0-1,0 1 1,0-1-1,0 0 1,0 0 0,0 0-1,1 0 1,-1 0 0,0 0-1,0 0 1,0 1-1,0-1 1,0 0 0,0 0-1,0 0 1,0 0 0,0 0-1,0 1 1,0-1-1,0 0 1,0 0 0,0 0-1,0 0 1,0 0-1,0 1 1,3 1 833,21-2 391,-22 0-619,10 0 538,-26 0-1206,11 0 44,-1 0-922,-12 0 914,12 0 8,-13 1-503,13-20-4990,4 16 4984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3256,'0'0'774,"0"4"-720,0 9 78,0-10 240,4-3-280,12 0 36,-10 6 63,-4-3-149,88 15 1497,44 41 552,-62-32-1185,115 29 1,-18-8-212,275 98 813,-240-66-1256,22 7-86,-191-74-133,0 2 0,-1 1 1,58 38-1,-38-22-31,115 67 45,-71-42-31,-56-34 0,46 33 0,-73-44-12,1-1 1,0-1-1,1 0 1,0-1-1,0-1 1,1-1-1,0 0 1,0-1 0,1-1-1,-1-1 1,33 3-1,145-5 365,-107-3-196,-88 1-171,1 0 1,0 1 0,0-1-1,-1 0 1,1 1 0,0-1-1,0 1 1,-1-1 0,1 1-1,-1 0 1,1 0 0,0 0 0,-1 0-1,1 0 1,1 2 0,-2-2 0,1 0 1,-1 0-1,0 0 1,1 0 0,-1 0-1,1-1 1,-1 1-1,1 0 1,0-1 0,-1 1-1,1-1 1,0 1-1,-1-1 1,1 0 0,2 1-1,0-1 1,0 0 0,0 1 0,0-1 0,0 1 0,0 0 0,-1 0 0,1 1 0,4 1 0,-5-1 2,0-1 0,0 0 0,1 0-1,-1 0 1,1 0 0,-1 0 0,0-1 0,5 1 0,96 13 461,-103-14-505,-1 0-1,1 1 0,-1-1 0,1 0 0,0 0 0,-1 0 1,1 0-1,-1 0 0,1 0 0,0-1 0,-1 1 0,1 0 1,-1 0-1,1 0 0,-1 0 0,1-1 0,0 1 1,-1 0-1,1-1 0,-1 1 0,1 0 0,-1-1 0,0 1 1,1-1-1,-1 1 0,1 0 0,-1-1 0,0 1 0,1-1 1,-1 1-1,0-1 0,1 0 0,-1 1 0,0-1 1,0 1-1,0-1 0,1 1 0,-1-1 0,0 0 0,0 1 1,0-1-1,0 1 0,0-1 0,0 0 0,0 1 0,0-1 1,-1 1-1,1-1 0,0 0 0,0 0 0,-1-4 7,1 0-916,0 1-1936,0-31-3354,0 33 4657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3308,'0'4'96,"-1"-3"9,1 0-69,0 0-1,0-1 1,0 1-1,-1 0 1,1-1 0,0 1-1,0 0 1,0-1 0,0 1-1,0 0 1,0 0 0,0-1-1,1 1 1,-1 0 0,0-1-1,0 1 1,0 0 0,1-1-1,-1 1 1,0-1 0,1 1-1,-1 0 1,0-1 0,1 1-1,-1-1 1,1 1-1,-1-1 1,1 1 0,-1-1-1,1 1 1,0-1 0,20 23 2197,7-4-1377,1-2 0,1 0 0,1-2 0,59 21 0,-69-31-819,-18-4-34,0-1 1,0 1 0,-1-1 0,1 1-1,0 0 1,-1 0 0,1 0 0,-1 0-1,1 0 1,-1 0 0,0 1 0,1-1-1,-1 1 1,0 0 0,0 0 0,0 0-1,0 0 1,0 0 0,-1 0 0,3 3-1,-1 0 2,0-1-1,0 0 1,0 0-1,1 0 0,-1-1 1,1 1-1,0-1 0,0 0 1,0 0-1,1 0 1,8 3-1,-6-2 20,1 0 0,0-1 0,0 0 0,0-1 0,0 0 0,14 2 0,42-1 254,-36-3-8529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2568,'0'0'149,"0"0"1,0-1-1,0 1 0,-1 0 0,1 0 1,0 0-1,0 0 0,0-1 0,-1 1 0,1 0 1,0 0-1,0 0 0,-1 0 0,1 0 0,0 0 1,0 0-1,0 0 0,-1 0 0,1 0 1,0 0-1,0 0 0,-1 0 0,1 0 0,0 0 1,0 0-1,-1 0 0,1 0 0,0 0 1,0 0-1,-1 0 0,1 0 0,0 0 0,0 0 1,-1 1-1,1-1 0,0 0 0,0 0 0,0 0 1,0 0-1,-1 1 0,1-1 0,0 0 1,0 0-1,0 0 0,0 1 0,0-1 0,-1 0 1,1 0-1,0 1 0,0 13 5138,1-9-6476,2 4 1840,11 7-80,-10-6-73,-4-1-285,1-1 0,0 1 0,1 0 0,0-1 0,5 13 0,64 204 2593,-64-195-2562,126 532 2557,-110-432-2287,12 239 1,-33 136 55,-4-266-471,2-237-98,0 0 0,0 0 0,0-1 1,-1 1-1,1 0 0,-1-1 0,1 1 1,-1 0-1,0-1 0,0 1 0,1-1 1,-3 3-1,1-2-1,1 0 1,0-1-1,0 1 1,0 0-1,0 0 1,1 0-1,-1 0 1,0 0-1,1 0 0,-1 0 1,1 0-1,0 0 1,0 2-1,-13 40-29,11-17 45,-1-1 0,-9 33 1,12-59-17,-10 46 20,1-8 5,1 1 1,3-1-1,-2 45 0,-4 200 74,11-95 91,0-186-191,0-1 1,0 1-1,0 0 0,1 0 0,-1 0 0,1-1 0,-1 1 0,1 0 0,0-1 0,0 1 0,-1 0 1,1-1-1,2 3 0,-1-2 1,-1 0 1,0-1-1,0 1 1,0 0 0,0 0-1,0 0 1,0 0-1,-1 0 1,1 0-1,-1 0 1,1 0-1,-1 0 1,0 4 0,0 127 29,0-132-22,-14 5-1793,10-26-12355,0-6 8534,4 22 3077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1017 0 5585,'0'0'4799,"0"4"-4286,1 4-295,-1-7-181,0-1 0,0 1 0,0-1-1,0 1 1,0-1 0,0 1 0,0-1-1,0 0 1,0 1 0,0-1-1,0 1 1,-1-1 0,1 1 0,0-1-1,0 0 1,0 1 0,-1-1 0,1 1-1,0-1 1,0 0 0,-1 1 0,1-1-1,0 0 1,-1 1 0,1-1-1,-1 0 12,0 0-1,0 1 0,0-1 1,1 0-1,-1 0 0,0 1 0,0-1 1,1 0-1,-1 1 0,0-1 0,1 1 1,-1-1-1,0 1 0,1-1 0,-1 1 1,0-1-1,1 1 0,-1 0 1,1-1-1,0 1 0,-1 0 0,0 1 1,-10 25 1292,-4 7 97,-3-8-582,2 0 0,-13 28 0,-21 35 66,-44 68 601,23-36-655,-36 30-177,78-113-503,-32 38 8,-82 79 0,120-130-209,16-17 17,-1 0 0,0 0 0,0 0 0,0-1 0,-1 0 0,0-1 0,-1 0 0,1 0 0,-16 6 0,-43 16-17,-46 15 39,77-34-591,27-12-850,10 3 1368,0-1 1,0 1-1,0-1 0,0 1 0,0-1 1,0 0-1,0 1 0,0-1 0,0 1 1,1-1-1,-1 1 0,0-1 1,0 1-1,1-1 0,-1 1 0,0-1 1,1 1-1,-1-1 0,1 1 0,-1 0 1,0-1-1,1 1 0,0-1 1,0 1-53,-1-1 0,1 1 0,0-1 1,0 1-1,0-1 0,0 1 0,0 0 1,0-1-1,0 1 0,0 0 0,0 0 1,0 0-1,0 0 0,2 0 0,-3 0 65,0 0 0,0 0-1,0 0 1,0 0 0,0 0-1,1 0 1,-1 0 0,0 0 0,0 0-1,0 0 1,0 0 0,0 0-1,0 0 1,1 0 0,-1 0-1,0 0 1,0 0 0,0 0-1,0 0 1,0 0 0,0 0-1,1 0 1,-1 0 0,0 0 0,0 0-1,0 0 1,0-1 0,0 1-1,0 0 1,0 0 0,0 0-1,1 0 1,-1 0 0,0 0-1,0 0 1,0 0 0,0-1-1,0 1 1,0 0 0,0 0 0,0 0-1,0 0 1,0 0 0,0 0-1,0-1 1,0 1 0,0 0-1,0 0 1,0 0 0,0 0-1,0 0 1,0 0 0,0-1-1,0 1 1,0 0 0,0 0 0,0-1-76,0 1 1,-1-1-1,1 0 1,0 1-1,1-1 1,-1 0 0,0 1-1,0-1 1,0 0-1,0 1 1,0-1-1,1 0 1,-1 1 0,0-1-1,0 0 1,1 1-1,-1-1 1,1 1-1,-1-1 1,0 1 0,1-1-1,-1 1 1,1-1-1,-1 1 1,1-1-1,-1 1 1,1 0 0,0-1-1,-1 1 1,1 0-1,0-1 1,9-4-1568,-3-7-1332,7 5-16,-11-13 366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2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2463 221 3436,'0'0'138,"-1"-1"103,0 1 0,0 0 0,-1 0 0,1-1 0,0 1-1,-1 0 1,1 1 0,0-1 0,0 0 0,-1 0 0,1 0-1,0 1 1,0-1 0,-1 1 0,1-1 0,0 1 0,-2 0-1,3 2-149,0-2-52,0-1 1,0 1 0,0-1-1,0 1 1,0-1 0,0 1 0,0-1-1,0 1 1,0-1 0,0 1-1,0-1 1,0 1 0,0-1-1,-1 1 1,1-1 0,0 1 0,0-1-1,-1 1 1,1-1 0,0 1-1,-1-1 1,1 0 0,0 1-1,-1-1 1,1 0 0,0 1-1,-1-1 1,1 0 0,-1 1 0,1-1-1,-1 0 1,1 0 0,-1 1-1,1-1 1,-1 0 0,1 0-1,-1 0 1,1 0 0,-1 0-1,1 0 1,-1 0 0,-3 4 657,3-3-662,1-1 1,0 0 0,0 1-1,0-1 1,-1 1 0,1-1-1,0 1 1,-1-1-1,1 0 1,-1 1 0,1-1-1,0 0 1,-1 1 0,1-1-1,-1 0 1,1 1-1,-1-1 1,1 0 0,-1 0-1,1 0 1,-1 0 0,1 1-1,-1-1 1,1 0-1,-1 0 1,0 0 0,-295 0 7726,294 0-7747,0 0 0,0 0 0,0 1-1,0-1 1,0 0 0,0 1-1,1-1 1,-1 1 0,0 0 0,0 0-1,1 0 1,-3 1 0,2-1-6,1 0 0,-1 0 0,0 0 0,0 0 1,1-1-1,-1 1 0,0 0 0,0-1 0,0 0 1,0 1-1,0-1 0,-3 0 0,-5 0 85,-1 0 0,0 1 0,0 1 0,-18 3-1,15-2 82,1-2 0,-1 0-1,1 0 1,-28-3-1,1 0 202,-62 2 279,99 0-639,0 0 1,0-1-1,0 1 1,0-1-1,1 1 1,-1-1-1,0 0 1,0 0-1,1 0 0,-1-1 1,-3-1-1,4 1 1,-1 0-1,0 1 1,1 0-1,-1 0 1,0 0-1,0 0 0,1 0 1,-1 0-1,0 1 1,0-1-1,-5 1 1,4 0 1,-12 0 34,1 0 1,-1-1 0,0 0-1,-29-8 1,37 7-53,-1 1 0,1 0-1,-1 0 1,-11 0 0,-23-2 33,-322-87 1815,292 77-1168,52 10-464,-36-8-1,42 7-197,0 2 0,0 0 0,-1 1 0,-28 1 1,-18-1 91,27-2 52,5 1-70,1-1 1,-39-10-1,36 8-41,1 0 0,-1 2 1,0 2-1,-53 3 0,9 0 224,-15-2 882,-55 0 289,49 0-4329,97-4 1630,0-14-132,0 13-63,0 0-948,0 5 2281,-1-1 0,1 1 0,0-1 0,0 1 0,0-1 0,0 1 0,0-1 0,0 1 0,0-1 0,-1 1 0,2-1 0,-1 1 0,0-1 1,0 1-1,0-1 0,0 1 0,0-1 0,0 1 0,0 0 0,1-1 0,-1 1 0,0-1 0,0 1 0,1-1 0,-1 1 0,0 0 0,0-1 0,1 1 0,-1-1 0,1 1 0,-1 0 0,0-1 0,2 1 0,-2 0-46,1 0 1,0 0-1,0 0 1,0 1-1,-1-1 1,1 0-1,0 0 1,0 0 0,0-1-1,-1 1 1,1 0-1,0 0 1,0 0-1,-1 0 1,1-1-1,0 1 1,0 0-1,-1-1 1,1 1-1,0-1 1,-1 1-1,1-1 1,0 1-1,-1-1 1,1 1-1,-1-1 1,1 1-1,-1-1 1,1 0-1,-1 1 1,1-1 0,-1 0-1,0 0 1,1 1-1,-1-1 1,0 0-1,0 0 1,1 0-1,3-5-3016,11-3 398,-12 7 559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58 5448,'-26'0'6052,"15"-2"6024,11 1-12072,0 1 0,0-1 0,0 1 0,0 0 0,0-1 0,0 1 0,0-1 0,0 1 0,0 0 0,0-1 0,0 1 0,1 0 0,-1-1 0,0 1 0,0 0 0,0-1 0,1 1 0,-1 0-1,0-1 1,0 1 0,1 0 0,-1-1 0,0 1 0,1 0 0,-1 0 0,0 0 0,1-1 0,-1 1 0,0 0 0,1 0 0,-1 0 0,0 0 0,1 0 0,-1 0 0,1-1 0,-1 1-2,1 0-1,-1 0 1,1 0-1,-1 0 1,1 0 0,-1-1-1,1 1 1,-1 0 0,1 0-1,-1-1 1,0 1 0,1 0-1,-1 0 1,1-1 0,-1 1-1,0 0 1,1-1 0,-1 1-1,0-1 1,0 1-1,1-1 1,-1 1 0,0 0-1,0-1 1,0 1 0,1-1-1,-1 1 1,0-1 0,0 1-1,0-1 1,0 1 0,0-1-1,0 1 1,0-1 0,0 0-1,0 0-2,1 0 1,-1 0-1,1 0 0,0 0 0,-1 0 1,1 0-1,0 1 0,0-1 0,0 0 0,-1 0 1,1 1-1,0-1 0,0 0 0,0 1 1,0-1-1,0 1 0,2-1 0,26-9-8,-10 7-16,1 1 0,35 1 0,-35 1 3,-19 0 20,0 0 0,1 0 0,-1 1 1,0-1-1,0 0 0,0 0 1,0 1-1,0-1 0,0 1 1,0-1-1,0 1 0,0-1 0,0 1 1,0 0-1,0-1 0,0 1 1,0 0-1,0 0 0,1 1 1,3 4-11,0-3 25,-1 0 0,0 0 0,0 1 0,-1-1 0,1 1 0,-1 0 0,1 0 0,-1 0 0,-1 0 0,1 1 0,0-1 0,-1 1 0,0-1 0,0 1 0,-1 0 0,1 0 1,-1 0-1,0 0 0,0 0 0,-1 0 0,1 9 0,-1-5 57,1-8-46,-1 1 0,0 0 0,0 0 0,1 0 0,-1 0-1,-1 0 1,1 0 0,0 0 0,0-1 0,-1 1 0,1 0 0,-1 0-1,1 0 1,-1-1 0,0 1 0,-1 2 0,-40 40 533,38-40-519,-1 1 0,0-1 0,0 0 0,0 0-1,0-1 1,-1 1 0,0-1 0,1-1 0,-1 1 0,0-1 0,-12 4-1,2-3 137,1 0 0,-1 0-1,-31-1 1,46-2-151,-1 0-1,1-1 1,-1 1-1,1-1 1,0 1-1,0-1 1,-1 0-1,1 1 1,0-1 0,0 0-1,0 0 1,0 0-1,0 0 1,0 0-1,0 0 1,0 0 0,-1-2-1,-12-19 184,11 13-197,0 0 0,0-1 1,1 1-1,0 0 0,1-1 0,0 1 0,0-1 0,2-19 1,-1 14-5,0 14-5,0 0 0,0-1 0,1 1 0,-1 0 0,0 0 0,1 0 0,-1-1 0,0 1 0,1 0 0,-1 0 0,1 0 0,0 0 0,-1 0 0,1 0 0,0 0 0,0 0 0,-1 0-1,3-1 1,2-5 2,4-5-16,-8 8 11,1 1 0,0 0 0,1 0 0,-1 0 0,0 0 0,1 0 1,-1 1-1,1-1 0,0 1 0,0 0 0,0-1 0,4-1 0,2 0-10,1-1 0,0 1 0,0 1 0,0 0-1,0 0 1,1 1 0,-1 0 0,1 1 0,18 0-1,19 1-117,-47 0 128,0 0 0,-1 0-1,1 1 1,0-1 0,0 0 0,0 0 0,0 0-1,-1 1 1,1-1 0,0 1 0,0-1 0,-1 0-1,1 1 1,0-1 0,-1 1 0,1-1 0,0 1-1,-1 0 1,1-1 0,-1 1 0,1 0 0,-1-1-1,1 1 1,-1 0 0,1 0 0,3 5-24,-1-3 23,0 0-1,-1 0 1,1 0 0,-1 0-1,0 0 1,0 0-1,0 1 1,0-1 0,0 1-1,-1-1 1,0 1 0,1 0-1,-1 0 1,-1-1-1,1 1 1,-1 0 0,1 0-1,-1 0 1,0 0-1,-1 6 1,1-8 10,0 0 0,-1 0 1,1 0-1,-1 0 0,1 0 0,-1 0 0,0 0 0,1 0 1,-1-1-1,0 1 0,0 0 0,0 0 0,-1 0 1,1-1-1,0 1 0,-1-1 0,1 1 0,-1-1 0,1 0 1,-1 1-1,0-1 0,0 0 0,1 0 0,-1 0 0,0 0 1,-2 0-1,-8 6 23,5-3-5,0-1-1,0 1 1,0-1-1,-1-1 1,1 1-1,-1-1 1,1-1-1,-11 2 0,-65 1 576,82-4-591,1 0 1,-1 0-1,0-1 0,1 1 0,-1 0 0,1 0 1,-1 0-1,0 0 0,1 0 0,-1-1 0,1 1 0,-1 0 1,1-1-1,-1 1 0,1 0 0,-1-1 0,1 1 1,-1 0-1,1-1 0,-1 1 0,1-1 0,-1 1 1,1-1-1,0 1 0,-1-1 0,1 1 0,0-1 1,0 0-1,-1 0 0,1 1 0,0-1 1,0 1-1,-1-1 1,1 1-1,0-1 1,0 1-1,-1-1 1,1 1-1,0-1 0,-1 1 1,1 0-1,0-1 1,-1 1-1,1-1 1,-1 1-1,1 0 1,-1 0-1,1-1 0,-1 1 1,1 0-1,0 0 1,-1-1-1,0 1 1,1 0-1,-1 0 1,1 0-1,-1 0 0,0 0 1,0 0 1,1-1 1,-1 1 0,1 0-1,-1-1 1,1 1-1,-1 0 1,1-1-1,-1 1 1,1-1-1,-1 1 1,1-1-1,0 1 1,-1-1-1,1 1 1,0-1 0,-1 0-1,1 1 1,0-1-1,0 1 1,0-1-1,-1 1 1,1-1-1,0 0 1,0 1-1,0-1 1,0-1-1,-1-21 17,1 21-28,0 1 0,0 0 0,0-1 0,1 1 0,-1 0 0,1-1 0,-1 1 0,1 0 0,-1 0 0,1 0 0,0-1 0,-1 1 0,1 0 0,0 0 0,0 0 1,0 0-1,0 0 0,0 0 0,0 1 0,0-1 0,0 0 0,1 0 0,-1 1 0,0-1 0,0 1 0,1-1 0,-1 1 0,0 0 0,1-1 0,-1 1 0,3 0 0,8-2-3,0 1-1,25 0 0,-21 2-18,-5-2 18,-8 1 1,0-1 0,0 1 0,0 0 0,1 0-1,-1 0 1,0 1 0,0-1 0,0 1 0,0-1-1,0 1 1,3 1 0,3 5 3,-8-5 0,1-1 0,-1 0 1,0 0-1,1 0 0,-1 0 0,1 0 1,-1-1-1,1 1 0,-1 0 0,1-1 1,0 1-1,-1-1 0,1 1 0,0-1 1,0 0-1,-1 0 0,1 0 0,3 0 1,-5 0-1,1 0 0,0 0 1,0 0-1,0 0 0,-1 0 1,1 1-1,0-1 1,-1 0-1,1 0 0,0 1 1,0-1-1,-1 0 1,1 1-1,0-1 0,-1 1 1,1-1-1,-1 1 0,1-1 1,-1 1-1,1-1 1,-1 1-1,1-1 0,-1 1 1,1 0-1,0 0 0,-1 0-1,0-1 1,0 1-1,1 0 0,-1-1 0,1 1 0,-1-1 0,1 1 0,-1-1 0,1 1 0,-1-1 0,1 0 0,-1 1 0,1-1 0,-1 1 0,1-1 0,0 0 0,-1 0 0,1 1 1,-1-1-1,1 0 0,0 0 0,-1 0 0,1 0 0,1 0 0,-1 1-7,1-1 0,-1 1 0,0-1-1,0 1 1,0 0 0,0-1 0,0 1 0,0 0 0,0 0 0,0 0 0,0 0 0,0 0-1,0 0 1,-1 0 0,1 0 0,0 0 0,-1 0 0,1 0 0,0 0 0,-1 1 0,0-1-1,1 0 1,-1 0 0,0 0 0,1 1 0,-1 1 0,0-2 23,0-1-12,0 0 0,0 1 0,0-1 0,0 0 0,-1 0 0,1 1 0,0-1 0,0 0 0,0 0 0,0 1 0,0-1 0,0 0 0,-1 0 0,1 0 0,0 1 0,0-1-1,0 0 1,-1 0 0,1 0 0,0 1 0,0-1 0,-1 0 0,1 0 0,0 0 0,0 0 0,-1 0 0,1 0 0,0 0 0,-1 0 0,-23 4 112,0-2 1,-40-2-1,31 0 185,31 0-278,0 0 0,0-1 1,1 1-1,-1 0 1,0-1-1,0 1 0,1-1 1,-1 1-1,0-1 1,1 0-1,-1 0 1,1 0-1,-1 0 0,-1-1 1,2 1 2,-1 0 1,1 0 0,0 0-1,-1 0 1,1 0 0,-1 0-1,1 1 1,-1-1-1,0 1 1,1-1 0,-1 1-1,1 0 1,-1-1 0,-2 1-1,3 0-12,1 0 0,-1 0 0,0 0 0,0 0 0,1 0 0,-1 0 0,0-1 0,0 1 1,1 0-1,-1 0 0,0-1 0,1 1 0,-1 0 0,0-1 0,1 1 0,-1-1 0,1 1 0,-1-1 0,1 1 0,-1-1 0,1 1 0,-1-1 0,1 1 0,-1-1 0,1 0 0,-1 1 0,1-1 0,0 0 0,-1-1 0,1 2-5,-5-7 191,5 7-200,-1 0 0,1-1 0,0 1 0,0 0 0,-1-1 0,1 1 0,0 0 0,0-1 0,0 1 0,0-1 0,-1 1 0,1 0 0,0-1 0,0 1 0,0-1 0,0 1 0,0 0 1,0-1-1,0 1 0,0-1 0,0 1 0,0 0 0,0-1 0,0 1 0,0-1 0,1 1 0,-1-1 0,0 0 0,0 1 0,0-1 0,0 1 0,0-1 0,0 1 0,1 0 0,-1-1 0,0 1 0,0-1 0,1 1 0,-1-1 0,0 1 0,1 0 0,-1-1 0,0 1 0,1-1 0,-1 1 0,1 0 0,-1 0 0,0-1 0,1 1 0,-1 0 0,1 0 0,-1-1 0,1 1 0,-1 0 0,1 0 0,-1 0 1,1 0-1,-1 0 0,1 0 0,-1 0 0,1 0 0,0 0 0,6-2-24,17-10-112,-15 3 74,0 5 35,0 1 0,1 0-1,-1 1 1,0 0 0,12-2 0,55-2-278,-11 6-122,-65 16 408,-4-7 191,-15-5-71,2 4 37,12-6-93,0 0 1,0 0 0,-1 0-1,1-1 1,-9 2-1,-47 4 861,58-7-860,3-3-442,0-12-56,0 11-192,0 0-272,0 3 1050,0-1-551,0 0 1,-1 0-1,1 0 0,0 0 0,0 0 1,1 0-1,-1 0 0,0 0 0,1 1 1,-1-1-1,1 0 0,1-4 0,6 3-1061,-8 3 1362,1 0 0,-1 0 0,1 0 0,-1 0 0,1 0 0,-1 0 0,1 0 0,-1-1 0,0 1 0,1 0 0,-1 0 0,1-1 0,-1 1 0,1 0 0,-1 0 0,0-1 0,1 1 0,-1 0 0,0-1 0,1 0 0,1-11-6493,0 2 2223,11 2 688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2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2087 1151 3396,'-12'1'10218,"-4"-1"-4215,-8 0-2968,-18-2-3440,-25 0 930,-73 2 1801,135 0-2221,1-1 0,-1 1 1,0-1-1,1 0 0,-1-1 0,1 1 1,-9-5-1,8 4-28,1 1 0,0-1-1,-1 0 1,1 1 0,-1 0 0,0 0 0,-9 0-1,-9 2 124,16-1-151,0 1-1,0-1 1,-1 0 0,1-1 0,0 0-1,-12-2 1,-70-34 565,-94-52 0,29 13 312,130 65-875,1-2 1,0-1 0,1-1-1,0-1 1,1 0 0,1-2-1,1 0 1,0-2 0,1 0-1,2-1 1,-16-24 0,9 13 191,-1 0 1,-37-35-1,13 13 427,15 15-428,20 23-155,0 0 0,-1 1 0,0 0 0,-1 1-1,-32-22 1,-15-7-131,42 28 43,-1 1-1,0 1 1,-28-13-1,15 11-32,1-2-1,0-1 0,-39-30 1,61 39 8,9 7 19,0 0 0,0 0 0,0 0 1,-1 0-1,1 1 0,-1-1 0,1 1 0,-1-1 1,0 1-1,1 0 0,-1 0 0,0 0 0,0 1 1,0-1-1,0 1 0,-3-1 0,5 1 16,-30-3-18,26 1 7,-10-2 25,0-1 0,0-1 0,-17-10 0,28 14-123,1 0 1,-1 0-1,0 0 0,1 1 0,-1-1 1,0 1-1,0 0 0,0 0 0,0 0 0,0 0 1,0 1-1,0 0 0,0 0 0,-5 0 0,6 0 38,3 0 41,-1 0 1,1 1-1,-1-1 1,1 0-1,-1 0 1,1 0-1,-1 0 0,1 0 1,-1 0-1,1 0 1,-1 0-1,1 0 1,-1 0-1,1 0 1,-1-1-1,1 1 1,-1 0-1,1 0 1,-1 0-1,1-1 0,-1 1 1,1 0-1,-1-1 1,1 1-1,-1-1 1,1 0 339,1-1-1323,-1 0 0,0 0-1,0 0 1,0 0-1,0 0 1,0-1-1,0 1 1,0 0 0,-1 0-1,1 0 1,-1 0-1,1 0 1,-1 0-1,-1-2 1,-3 2 90,-5-2-2447,5-9-3356,5 4 4141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25.73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27 5577,'0'0'1630,"6"0"-1142,16 0-27,-21-1-441,-1 1 0,1 0-1,-1 0 1,1 0 0,-1 0-1,1 1 1,-1-1 0,1 0-1,-1 0 1,1 0 0,-1 0 0,0 0-1,1 1 1,-1-1 0,1 0-1,-1 0 1,1 1 0,-1-1 0,0 0-1,1 0 1,-1 1 0,1 0-1,19 16 385,-20-16-389,1-1 0,-1 1 0,1-1 0,-1 0 0,0 1 0,1-1 0,-1 0-1,1 0 1,-1 1 0,1-1 0,-1 0 0,1 0 0,-1 0 0,1 1-1,-1-1 1,1 0 0,-1 0 0,1 0 0,-1 0 0,1 0 0,-1 0-1,1 0 1,0 0 0,7-1 90,-4 1-57,0-1 0,0 1-1,1 0 1,-1 0 0,0 0 0,0 1-1,0-1 1,1 1 0,7 3-1,0 2 51,-9-4-74,0-1-1,0 1 1,0 0 0,0-1 0,1 0-1,-1 0 1,1 0 0,-1 0 0,0-1-1,1 1 1,3-1 0,171 0 477,-174 0-500,0 0 0,0-1 0,0 0 0,1 0 1,-1 0-1,0 0 0,0 0 0,0-1 0,0 0 1,-1 0-1,6-3 0,-5 3-1,-1-1 1,1 1-1,0 1 0,0-1 1,0 0-1,0 1 0,0 0 1,0 0-1,0 0 1,0 1-1,6-1 0,-6 1 0,-1-1 0,1 1 0,-1-1-1,0 1 1,1-1 0,-1 0 0,0 0 0,0-1-1,1 1 1,-1-1 0,3-1 0,-3 1 0,0 0 1,0 1-1,0-1 1,0 1-1,0 0 1,0 0-1,1 0 1,-1 0-1,0 1 1,1-1-1,3 1 1,-1 0-4,1 0 0,-1-1 1,1 1-1,-1-1 1,0-1-1,1 1 1,10-5-1,-14 5 3,1 0 1,-1 0-1,0 0 1,1 1-1,-1 0 0,1 0 1,-1 0-1,0 0 1,5 1-1,6-1 2,-13 1 0,0-1-1,0 1 1,0 0-1,0-1 1,0 1-1,0 0 1,0 0-1,0 0 1,0 0-1,-1-1 1,1 1-1,0 0 1,-1 0-1,1 0 1,0 1 0,-1-1-1,1 0 1,-1 0-1,0 0 1,1 0-1,-1 0 1,0 1-1,1 1 1,0 1 6,5 5 21,0 1 1,-1 0-1,-1 0 1,1 1-1,-1-1 0,-1 1 1,0 0-1,-1 0 1,3 22-1,-5 61 99,0-90-125,0-1 0,-1 0 1,1 0-1,-1 1 0,0-1 1,0 0-1,0 0 0,0 0 1,-1 0-1,1 0 0,-1 0 1,-3 4-1,-6 11 12,1 18 14,-12 1 1,10 5 0,-23 7-31,4-7-15,-136 186-976,42-88-3627,96-114 2490,2-4 201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32.60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 9 3136,'0'-8'7815,"0"51"-6484,-2 20-788,0-40-360,1 0-1,2-1 0,0 1 0,5 28 1,-1-30-64,-1-9-42,-1 1 0,-1-1 0,0 1 0,0 13 0,-1-11-13,0 0 1,1 0-1,1 1 0,1-1 0,9 25 0,3 10 45,-5-10-62,1-1-1,3 0 0,1-1 0,1 0 1,3-1-1,1-1 0,38 49 0,-24-44-30,1-1 0,3-2 0,1-2-1,2-1 1,53 33 0,-38-32-30,1-3 0,2-3 1,113 41-1,-114-53 28,0-3 1,84 11-1,124-4-79,-138-21-1085,-127-1 1126,0 0 1,0-1 0,0 1-1,0 0 1,0-1 0,0 1-1,-1-1 1,1 1 0,0-1-1,0 0 1,-1 0 0,1 0-1,0 0 1,-1 0 0,1 0-1,-1 0 1,1 0 0,1-3-1,-2 3 3,1-1-1,-1 1 0,0 0 1,1 0-1,-1-1 0,1 1 0,0 0 1,-1 1-1,1-1 0,0 0 0,-1 0 1,1 1-1,0-1 0,0 1 0,0-1 1,-1 1-1,1 0 0,3 0 1,-2 0-5,0-1 0,0 1 0,0-1 0,0 1 0,-1-1 0,1 0 1,0 0-1,0 0 0,-1 0 0,1-1 0,-1 1 0,5-3 1,15-9-158,22-5-313,86-42-2512,-127 58 2594,0 1 0,0-1 0,-1 0-1,1 0 1,-1 0 0,1-1 0,-1 1-1,0-1 1,0 1 0,0-1 0,0 0 0,0 0-1,-1 0 1,3-5 0,-2 0-979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32.95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8601,'4'5'36,"10"13"57,1-1-1,0 0 0,2-1 0,-1 0 1,2-2-1,0 0 0,33 19 1,-19-17 603,-1 0 1,45 34 0,-66-42-623,0 0 0,-1 1 0,0 0 0,0 1 0,-1 0 0,-1 0 0,1 1-1,-2 0 1,1 0 0,6 18 0,-7-9 29,-1 0 1,0 1-1,-2-1 0,0 1 0,-2 0 1,-1 39-1,0-41-67,0-16-34,-1 0 0,1 0 1,0 0-1,-1 0 0,0 0 1,1 0-1,-1 0 0,0-1 0,-1 1 1,1 0-1,0-1 0,-1 1 1,0-1-1,1 1 0,-5 3 0,-5 9 1,4-2-11,4-8-1,0 0 0,0 0 0,0 0 0,-1-1 0,1 1 0,-1-1 0,0 0 0,-7 5 0,-22 19-174,4-5-912,-32 21 0,50-37 94,-1 0 0,0-1 0,0-1 0,0 0 0,-1-1 0,-19 5 0,2-5-1111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34.41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 1325 7929,'-3'1'10576,"17"12"-11466,-13-12 909,-1 0 0,0-1-1,1 1 1,-1 0 0,1-1 0,-1 1-1,1-1 1,-1 1 0,1 0 0,-1-1 0,1 0-1,0 1 1,-1-1 0,1 1 0,0-1-1,0 0 1,-1 1 0,1-1 0,0 0-1,0 0 1,-1 0 0,1 1 0,0-1 0,0 0-1,-1 0 1,1 0 0,0 0 0,0 0-1,0 0 1,0-1 0,1 1 15,0 0 0,0 0 0,0 1 0,0-1 0,-1 0 1,1 1-1,0-1 0,0 1 0,0 0 0,-1 0 0,1 0 0,0-1 0,-1 1 0,1 1 0,2 1 0,-3-2-12,1 0-1,-1 0 1,1 1-1,-1-1 1,1-1-1,0 1 0,-1 0 1,1 0-1,0-1 1,0 1-1,-1-1 0,1 1 1,0-1-1,0 0 1,3 1-1,213-1 532,-210-1-538,1 0 0,-1 0 0,0 0 0,0-1 0,0 0 0,14-6 0,6-2 38,24-1 43,3-13 4,-1 11-25,61-47 23,-30 22-95,-1-4 1,-2-3-1,-2-4 0,-3-3 0,117-102 1,400-424-561,-576 558 504,64-71 78,-72 78-142,-1 0 0,0 0 0,-1-1 1,-1 0-1,9-21 0,-14 28-479,-1 1 0,0 0 0,0 0 0,0-1 0,-1-11 0,0 13-451,0 5 1013,0-1-1,-1 1 1,1 0-1,0 0 1,0-1 0,0 1-1,0 0 1,0 0-1,0-1 1,0 1 0,0 0-1,0 0 1,0 0 0,-1-1-1,1 1 1,0 0-1,0 0 1,0 0 0,0 0-1,-1-1 1,1 1-1,0 0 1,0 0 0,0 0-1,-1 0 1,1 0-1,0 0 1,0 0 0,-1-1-1,1 1 1,0 0 0,0 0-1,-1 0 1,1 0-1,0 0 1,0 0 0,-1 0-1,-30-3-4825,-54 0 0,65 3 3195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34.90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512 39 7081,'1'-1'100,"1"1"-1,-1-1 1,1 0 0,-1 0 0,1 0 0,-1-1 0,0 1 0,1 0 0,-1 0 0,0-1 0,0 1 0,0-1 0,0 1 0,0-1 0,0 1-1,-1-1 1,1 0 0,0 1 0,-1-1 0,1 0 0,-1 1 0,0-1 0,1-3 185,-7 5-83,-8-1-7,6 0-113,0 1-1,0-1 0,0 1 0,0 1 0,-1-1 1,1 1-1,0 1 0,-11 3 0,-3 6 6,1-1-1,-1-1 0,-30 8 1,-78 15 509,83-17-308,-43 13 288,49-15-405,35-8-126,21-2-77,159-3-1310,-163-1 1225,-1 0 0,1-1 0,-1 1 0,20-8 0,-20 6 28,1 0 0,-1 1 0,1 0 1,20-1-1,-18 2 32,0 0 1,0-1-1,14-3 0,-14 2 35,0 0-1,0 2 0,14-1 0,-18 1 24,0 0 0,-1 0 0,1-1 0,10-2 0,-10 1 4,-1 1-1,1 0 1,0 1 0,10 0 0,86-11 261,-95 11-144,-8 1-81,0-1 1,0 1 0,-1 0 0,1-1-1,0 1 1,0 0 0,0 0 0,0 1 0,0-1-1,0 0 1,0 1 0,0-1 0,0 1-1,-1-1 1,1 1 0,0 0 0,0 0 0,-1 0-1,3 1 1,2 11 193,-1 0-1,-1 1 1,1-1 0,-2 1 0,0 0-1,-1 0 1,0 0 0,-1 17-1,1-5 42,10 46 0,2-22-429,9 40-721,-17-27-8537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42.46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3126 1330 9469,'0'-1'19,"1"-1"-1,0 1 1,-1-1 0,1 1 0,-1-1-1,0 0 1,1 1 0,-1-1 0,0 0 0,0 1-1,0-1 1,0 1 0,-1-3 0,1-105 2462,0 107-2410,0 0 0,0 0 0,0 0 0,-1 1 0,1-1 0,-1 0 0,1 0 0,-1 0 0,0 1 0,1-1 0,-1 0 0,0 1 0,0-1 0,0 1 0,-2-2 0,2 1 0,0 1 1,0-1 0,-1 1-1,2-1 1,-1 1-1,0-1 1,0 0-1,0 0 1,1 1 0,-1-1-1,1 0 1,-1 0-1,1 0 1,0 0-1,0-2 1,0-8 396,-1-1 0,0 0 0,-1 1 1,0-1-1,-5-16 0,2-27 367,-7 13-543,-2 0 0,-1 0-1,-2 1 1,-2 1 0,-2 1-1,-1 1 1,-3 1 0,-41-51-1,37 56-152,-2 2-1,-1 1 0,-1 1 1,-1 2-1,-64-38 0,39 33 20,-1 2 0,-1 3-1,-67-20 1,-280-76-27,282 93-77,-164-19 0,-226 30 209,453 19-203,52 1-61,1 0 0,0 0 0,0 1 0,0 1 0,-15 5 0,16-5 6,0 0 0,-1 0 0,1-1 0,-1-1 1,-15 2-1,16-3-5,1 1-1,-1 0 1,1 1 0,0-1 0,0 2 0,-9 2-1,10-2 2,-1 0 0,0-1 0,1-1 0,-1 1 0,-16 0 0,16-1-5,0-1 0,0 2 0,0-1-1,0 1 1,0 0 0,-11 5-1,-21 6 4,-50 8 20,-149 29 22,188-41-207,-94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42.79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335 152 4256,'31'-56'2341,"-21"39"-1149,-1 0 0,10-26 1,-19 43-1146,0-1 0,0 1 0,1-1 0,-1 1 0,0-1 0,0 1 1,0-1-1,0 0 0,0 1 0,0-1 0,0 1 0,0-1 1,0 0-1,0 1 0,0-1 0,-1 1 0,1-1 0,0 1 0,0-1 1,-1 1-1,1-1 0,0 0 0,0 1 0,-1 0 0,1-1 0,-1 1 1,1-1-1,0 1 0,-1-1 0,1 1 0,-1 0 0,1-1 0,-1 1 1,1 0-1,-1 0 0,1-1 0,-1 1 0,0 0 0,1 0 1,-1 0-1,1 0 0,-1-1 0,1 1 0,-1 0 0,-1 0 0,-33 1-136,23-1 356,10 0-251,1 1 0,-1-1 0,0 0 0,0 0 0,1 1-1,-1-1 1,0 1 0,1-1 0,-1 1 0,0 0 0,1 0 0,-1 0-1,1 0 1,-1 0 0,1 0 0,0 0 0,-1 0 0,1 1-1,0-1 1,0 0 0,0 1 0,0-1 0,0 1 0,-1 1-1,-7 9 120,-17 3 229,-30 51 573,32-41-719,1 2 0,2 0 0,0 2 0,2 0 0,1 1 0,2 1 0,0 0 0,3 1 0,0 1 0,-14 62 0,24-35-93,3-59-125,0 0 1,0 0-1,0-1 1,1 1 0,-1-1-1,0 1 1,0 0-1,1-1 1,-1 1-1,1 0 1,-1-1-1,1 1 1,-1-1-1,0 1 1,1-1-1,0 1 1,-1-1-1,1 0 1,-1 1 0,1-1-1,-1 0 1,1 1-1,0-1 1,-1 0-1,1 0 1,0 1-1,0-1 1,20 4-41,-18-4 18,14 3-431,0-1-1,0-1 0,0 0 1,27-3-1,-1 1-1229,1 2-414,-26 1 842,0-2 0,0 0 0,0-1 0,29-6 0,-36 4 631,-1-1 0,1-1-1,11-7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54.78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2616,'0'2'6728,"0"13"-6396,0-10 197,0 0-4,0 267 4066,0-268-4567,0-1 0,0 1 0,1 0 0,0-1 0,0 1 0,0-1 0,0 1 0,0-1 0,1 1 0,-1-1 0,1 0 0,0 0 0,0 0 0,0 0 0,4 4 0,8 13 94,0 19 154,0-19-125,0 0-1,2-1 0,30 30 0,-44-48-136,29 28 227,2-1 0,1-1 0,1-2 0,48 26 1,162 68 271,-129-71-362,3-6 0,1-5 0,144 24 0,380 19-56,-418-76-607,-147-5-114,-78 1 613,1 0 1,-1 0 0,1 0 0,-1 0-1,1 0 1,-1-1 0,0 1 0,1-1-1,-1 1 1,1-1 0,-1 1 0,0-1-1,1 0 1,-1 0 0,0 1-1,0-1 1,0 0 0,0 0 0,0 0-1,0 0 1,1-2 0,-1 2-2,0 0 0,0 0-1,0 0 1,0 0 0,0 0 0,0 0 0,0 0 0,0 0-1,0 1 1,0-1 0,1 0 0,-1 1 0,0-1 0,0 1-1,1-1 1,-1 1 0,0 0 0,1-1 0,-1 1 0,0 0-1,2 0 1,0 0-17,-1-1 1,0 1-1,0-1 0,1 0 0,-1 0 0,0 0 0,0 0 1,0 0-1,0 0 0,0 0 0,0-1 0,-1 1 1,1-1-1,0 1 0,-1-1 0,3-3 0,22-33-781,-22 32 441,-2 1-520,0 0-1,0 0 1,-1 0-1,0 0 1,0 0-1,0 0 1,-1 0-1,1-1 0,-1 1 1,-1-6-1,1-9-3182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5:55.15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29 1 7569,'-23'0'786,"23"0"-758,0 0 0,-1 0 0,1 0 0,0 0 0,0 0 0,-1 0 1,1 0-1,0 0 0,0 0 0,0 1 0,-1-1 0,1 0 0,0 0 1,0 0-1,0 0 0,0 0 0,-1 0 0,1 0 0,0 1 0,0-1 1,0 0-1,0 0 0,-1 0 0,1 0 0,0 1 0,0-1 0,0 0 1,0 0-1,0 0 0,0 1 0,0-1 0,0 0 0,0 0 0,0 0 1,0 1-1,0-1 0,0 0 0,0 0 0,0 1 0,0-1 0,0 0 1,0 0-1,0 1 0,3 3 154,1 1 1,0 0-1,0-1 1,0 0-1,1 0 1,6 4-1,91 75 968,110 97 969,-195-164-1976,-1 0 1,-1 2 0,-1 0-1,19 30 1,-27-38-69,0 1 1,-1 0-1,0 1 1,-1-1-1,0 1 1,-1 0-1,0 0 0,-1 0 1,0 0-1,0 15 1,-2-10 4,1-13-69,0 1-1,-1-1 0,1 0 0,-1 0 0,-1 0 0,1 1 0,0-1 1,-1 0-1,0 0 0,0 0 0,0 0 0,-1 0 0,-1 5 0,-25 16 19,13-3-45,-5-8-592,0-1 0,-1-2 1,0 0-1,-1-1 0,-1-1 0,-32 9 0,31-12-1339,-1-1-1,0-2 1,-34 2-1,16-5-313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36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58 5448,'-26'0'6052,"15"-2"6024,11 1-12072,0 1 0,0-1 0,0 1 0,0 0 0,0-1 0,0 1 0,0-1 0,0 1 0,0 0 0,0-1 0,0 1 0,1 0 0,-1-1 0,0 1 0,0 0 0,0-1 0,1 1 0,-1 0-1,0-1 1,0 1 0,1 0 0,-1-1 0,0 1 0,1 0 0,-1 0 0,0 0 0,1-1 0,-1 1 0,0 0 0,1 0 0,-1 0 0,0 0 0,1 0 0,-1 0 0,1-1 0,-1 1-2,1 0-1,-1 0 1,1 0-1,-1 0 1,1 0 0,-1-1-1,1 1 1,-1 0 0,1 0-1,-1-1 1,0 1 0,1 0-1,-1 0 1,1-1 0,-1 1-1,0 0 1,1-1 0,-1 1-1,0-1 1,0 1-1,1-1 1,-1 1 0,0 0-1,0-1 1,0 1 0,1-1-1,-1 1 1,0-1 0,0 1-1,0-1 1,0 1 0,0-1-1,0 1 1,0-1 0,0 0-1,0 0-2,1 0 1,-1 0-1,1 0 0,0 0 0,-1 0 1,1 0-1,0 1 0,0-1 0,0 0 0,-1 0 1,1 1-1,0-1 0,0 0 0,0 1 1,0-1-1,0 1 0,2-1 0,26-9-8,-10 7-16,1 1 0,35 1 0,-35 1 3,-19 0 20,0 0 0,1 0 0,-1 1 1,0-1-1,0 0 0,0 0 1,0 1-1,0-1 0,0 1 1,0-1-1,0 1 0,0-1 0,0 1 1,0 0-1,0-1 0,0 1 1,0 0-1,0 0 0,1 1 1,3 4-11,0-3 25,-1 0 0,0 0 0,0 1 0,-1-1 0,1 1 0,-1 0 0,1 0 0,-1 0 0,-1 0 0,1 1 0,0-1 0,-1 1 0,0-1 0,0 1 0,-1 0 0,1 0 1,-1 0-1,0 0 0,0 0 0,-1 0 0,1 9 0,-1-5 57,1-8-46,-1 1 0,0 0 0,0 0 0,1 0 0,-1 0-1,-1 0 1,1 0 0,0 0 0,0-1 0,-1 1 0,1 0 0,-1 0-1,1 0 1,-1-1 0,0 1 0,-1 2 0,-40 40 533,38-40-519,-1 1 0,0-1 0,0 0 0,0 0-1,0-1 1,-1 1 0,0-1 0,1-1 0,-1 1 0,0-1 0,-12 4-1,2-3 137,1 0 0,-1 0-1,-31-1 1,46-2-151,-1 0-1,1-1 1,-1 1-1,1-1 1,0 1-1,0-1 1,-1 0-1,1 1 1,0-1 0,0 0-1,0 0 1,0 0-1,0 0 1,0 0-1,0 0 1,0 0 0,-1-2-1,-12-19 184,11 13-197,0 0 0,0-1 1,1 1-1,0 0 0,1-1 0,0 1 0,0-1 0,2-19 1,-1 14-5,0 14-5,0 0 0,0-1 0,1 1 0,-1 0 0,0 0 0,1 0 0,-1-1 0,0 1 0,1 0 0,-1 0 0,1 0 0,0 0 0,-1 0 0,1 0 0,0 0 0,0 0 0,-1 0-1,3-1 1,2-5 2,4-5-16,-8 8 11,1 1 0,0 0 0,1 0 0,-1 0 0,0 0 0,1 0 1,-1 1-1,1-1 0,0 1 0,0 0 0,0-1 0,4-1 0,2 0-10,1-1 0,0 1 0,0 1 0,0 0-1,0 0 1,1 1 0,-1 0 0,1 1 0,18 0-1,19 1-117,-47 0 128,0 0 0,-1 0-1,1 1 1,0-1 0,0 0 0,0 0 0,0 0-1,-1 1 1,1-1 0,0 1 0,0-1 0,-1 0-1,1 1 1,0-1 0,-1 1 0,1-1 0,0 1-1,-1 0 1,1-1 0,-1 1 0,1 0 0,-1-1-1,1 1 1,-1 0 0,1 0 0,3 5-24,-1-3 23,0 0-1,-1 0 1,1 0 0,-1 0-1,0 0 1,0 0-1,0 1 1,0-1 0,0 1-1,-1-1 1,0 1 0,1 0-1,-1 0 1,-1-1-1,1 1 1,-1 0 0,1 0-1,-1 0 1,0 0-1,-1 6 1,1-8 10,0 0 0,-1 0 1,1 0-1,-1 0 0,1 0 0,-1 0 0,0 0 0,1 0 1,-1-1-1,0 1 0,0 0 0,0 0 0,-1 0 1,1-1-1,0 1 0,-1-1 0,1 1 0,-1-1 0,1 0 1,-1 1-1,0-1 0,0 0 0,1 0 0,-1 0 0,0 0 1,-2 0-1,-8 6 23,5-3-5,0-1-1,0 1 1,0-1-1,-1-1 1,1 1-1,-1-1 1,1-1-1,-11 2 0,-65 1 576,82-4-591,1 0 1,-1 0-1,0-1 0,1 1 0,-1 0 0,1 0 1,-1 0-1,0 0 0,1 0 0,-1-1 0,1 1 0,-1 0 1,1-1-1,-1 1 0,1 0 0,-1-1 0,1 1 1,-1 0-1,1-1 0,-1 1 0,1-1 0,-1 1 1,1-1-1,0 1 0,-1-1 0,1 1 0,0-1 1,0 0-1,-1 0 0,1 1 0,0-1 1,0 1-1,-1-1 1,1 1-1,0-1 1,0 1-1,-1-1 1,1 1-1,0-1 0,-1 1 1,1 0-1,0-1 1,-1 1-1,1-1 1,-1 1-1,1 0 1,-1 0-1,1-1 0,-1 1 1,1 0-1,0 0 1,-1-1-1,0 1 1,1 0-1,-1 0 1,1 0-1,-1 0 0,0 0 1,0 0 1,1-1 1,-1 1 0,1 0-1,-1-1 1,1 1-1,-1 0 1,1-1-1,-1 1 1,1-1-1,-1 1 1,1-1-1,0 1 1,-1-1-1,1 1 1,0-1 0,-1 0-1,1 1 1,0-1-1,0 1 1,0-1-1,-1 1 1,1-1-1,0 0 1,0 1-1,0-1 1,0-1-1,-1-21 17,1 21-28,0 1 0,0 0 0,0-1 0,1 1 0,-1 0 0,1-1 0,-1 1 0,1 0 0,-1 0 0,1 0 0,0-1 0,-1 1 0,1 0 0,0 0 0,0 0 1,0 0-1,0 0 0,0 0 0,0 1 0,0-1 0,0 0 0,1 0 0,-1 1 0,0-1 0,0 1 0,1-1 0,-1 1 0,0 0 0,1-1 0,-1 1 0,3 0 0,8-2-3,0 1-1,25 0 0,-21 2-18,-5-2 18,-8 1 1,0-1 0,0 1 0,0 0 0,1 0-1,-1 0 1,0 1 0,0-1 0,0 1 0,0-1-1,0 1 1,3 1 0,3 5 3,-8-5 0,1-1 0,-1 0 1,0 0-1,1 0 0,-1 0 0,1 0 1,-1-1-1,1 1 0,-1 0 0,1-1 1,0 1-1,-1-1 0,1 1 0,0-1 1,0 0-1,-1 0 0,1 0 0,3 0 1,-5 0-1,1 0 0,0 0 1,0 0-1,0 0 0,-1 0 1,1 1-1,0-1 1,-1 0-1,1 0 0,0 1 1,0-1-1,-1 0 1,1 1-1,0-1 0,-1 1 1,1-1-1,-1 1 0,1-1 1,-1 1-1,1-1 1,-1 1-1,1-1 0,-1 1 1,1 0-1,0 0 0,-1 0-1,0-1 1,0 1-1,1 0 0,-1-1 0,1 1 0,-1-1 0,1 1 0,-1-1 0,1 1 0,-1-1 0,1 0 0,-1 1 0,1-1 0,-1 1 0,1-1 0,0 0 0,-1 0 0,1 1 1,-1-1-1,1 0 0,0 0 0,-1 0 0,1 0 0,1 0 0,-1 1-7,1-1 0,-1 1 0,0-1-1,0 1 1,0 0 0,0-1 0,0 1 0,0 0 0,0 0 0,0 0 0,0 0 0,0 0-1,0 0 1,-1 0 0,1 0 0,0 0 0,-1 0 0,1 0 0,0 0 0,-1 1 0,0-1-1,1 0 1,-1 0 0,0 0 0,1 1 0,-1 1 0,0-2 23,0-1-12,0 0 0,0 1 0,0-1 0,0 0 0,-1 0 0,1 1 0,0-1 0,0 0 0,0 0 0,0 1 0,0-1 0,0 0 0,-1 0 0,1 0 0,0 1 0,0-1-1,0 0 1,-1 0 0,1 0 0,0 1 0,0-1 0,-1 0 0,1 0 0,0 0 0,0 0 0,-1 0 0,1 0 0,0 0 0,-1 0 0,-23 4 112,0-2 1,-40-2-1,31 0 185,31 0-278,0 0 0,0-1 1,1 1-1,-1 0 1,0-1-1,0 1 0,1-1 1,-1 1-1,0-1 1,1 0-1,-1 0 1,1 0-1,-1 0 0,-1-1 1,2 1 2,-1 0 1,1 0 0,0 0-1,-1 0 1,1 0 0,-1 0-1,1 1 1,-1-1-1,0 1 1,1-1 0,-1 1-1,1 0 1,-1-1 0,-2 1-1,3 0-12,1 0 0,-1 0 0,0 0 0,0 0 0,1 0 0,-1 0 0,0-1 0,0 1 1,1 0-1,-1 0 0,0-1 0,1 1 0,-1 0 0,0-1 0,1 1 0,-1-1 0,1 1 0,-1-1 0,1 1 0,-1-1 0,1 1 0,-1-1 0,1 1 0,-1-1 0,1 0 0,-1 1 0,1-1 0,0 0 0,-1-1 0,1 2-5,-5-7 191,5 7-200,-1 0 0,1-1 0,0 1 0,0 0 0,-1-1 0,1 1 0,0 0 0,0-1 0,0 1 0,0-1 0,-1 1 0,1 0 0,0-1 0,0 1 0,0-1 0,0 1 0,0 0 1,0-1-1,0 1 0,0-1 0,0 1 0,0 0 0,0-1 0,0 1 0,0-1 0,1 1 0,-1-1 0,0 0 0,0 1 0,0-1 0,0 1 0,0-1 0,0 1 0,1 0 0,-1-1 0,0 1 0,0-1 0,1 1 0,-1-1 0,0 1 0,1 0 0,-1-1 0,0 1 0,1-1 0,-1 1 0,1 0 0,-1 0 0,0-1 0,1 1 0,-1 0 0,1 0 0,-1-1 0,1 1 0,-1 0 0,1 0 0,-1 0 1,1 0-1,-1 0 0,1 0 0,-1 0 0,1 0 0,0 0 0,6-2-24,17-10-112,-15 3 74,0 5 35,0 1 0,1 0-1,-1 1 1,0 0 0,12-2 0,55-2-278,-11 6-122,-65 16 408,-4-7 191,-15-5-71,2 4 37,12-6-93,0 0 1,0 0 0,-1 0-1,1-1 1,-9 2-1,-47 4 861,58-7-860,3-3-442,0-12-56,0 11-192,0 0-272,0 3 1050,0-1-551,0 0 1,-1 0-1,1 0 0,0 0 0,0 0 1,1 0-1,-1 0 0,0 0 0,1 1 1,-1-1-1,1 0 0,1-4 0,6 3-1061,-8 3 1362,1 0 0,-1 0 0,1 0 0,-1 0 0,1 0 0,-1 0 0,1 0 0,-1-1 0,0 1 0,1 0 0,-1 0 0,1-1 0,-1 1 0,1 0 0,-1 0 0,0-1 0,1 1 0,-1 0 0,0-1 0,1 0 0,1-11-6493,0 2 2223,11 2 688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38 177 8417,'0'0'2489,"0"-3"-1829,0-11-32,0 11-143,0-25 1078,3 23-1180,16-11 374,-13 10-424,0 1-1,0 0 1,0 0 0,9-4 0,-6 4-151,0 0 0,-1-1 0,13-10 1,-16 11-160,0 0 1,1 1 0,0 0-1,0 0 1,0 0 0,1 1 0,-1 0-1,1 0 1,7-2 0,-3 3-76,0 0 1,0 1 0,11 1 0,-22 0 52,1 0-1,-1 0 1,1 0-1,-1 0 1,0 0-1,1 0 1,-1 1-1,1-1 1,-1 0-1,1 0 1,-1 1 0,0-1-1,1 0 1,-1 1-1,0-1 1,1 0-1,-1 1 1,0-1-1,0 0 1,1 1 0,-1-1-1,0 1 1,0-1-1,0 0 1,1 1-1,-1-1 1,0 1-1,0-1 1,0 1 0,0-1-1,0 0 1,0 2-1,0-2 2,0 1-1,0-1 1,0 1-1,0-1 0,0 1 1,1-1-1,-1 1 1,0-1-1,0 1 1,0-1-1,0 0 1,1 1-1,-1-1 0,0 1 1,0-1-1,1 0 1,-1 1-1,0-1 1,1 1-1,-1-1 1,0 0-1,1 0 0,-1 1 1,1-1-1,-1 0 1,1 0-1,-1 1 1,0-1-1,1 0 1,-1 0-1,1 0 0,-1 0 1,1 1-1,0-1 1,1 0 1,-1 1-1,0-1 0,0 1 0,-1-1 0,1 1 1,0 0-1,0-1 0,0 1 0,0 0 0,0 0 1,-1 0-1,1 0 0,0 0 0,0 1 0,6 6-5,-5-6 10,1 1 1,-1 0-1,0 0 1,0 0-1,0 0 1,-1 0-1,1 1 1,-1-1-1,1 1 1,-1-1-1,0 1 1,0-1-1,-1 1 1,1-1-1,-1 1 1,0 0-1,0 6 1,0-9-4,-1 0 1,1 1-1,-1-1 1,1 0-1,-1 0 1,1 0-1,-1 0 1,1-1-1,-1 1 1,0 0-1,1 0 1,-1 0-1,0 0 1,0-1-1,0 1 1,0 0-1,0-1 1,0 1-1,0 0 1,0-1-1,0 1 1,0-1-1,0 0 1,-2 1-1,-3 2 10,-2 3-10,5-4-5,0 0 0,0 0 1,0 0-1,0 0 1,0 0-1,0 0 0,-6 1 1,-48 23-65,34-15 108,-36 12 0,42-19 222,0 1 0,0-2-1,0 0 1,-1-1 0,-20-1 0,35-5-158,2-3-72,1 0-1,0-1 1,0 1 0,0 0 0,1 0-1,0-1 1,2-7 0,42-32-58,-36 38 28,0 0 0,1 0 0,0 1 0,19-12 1,-11 8-53,-7 5 62,1 1 0,1 0 0,-1 1 0,1 0 1,-1 0-1,1 2 0,1 0 0,-1 0 0,0 1 0,1 0 0,-1 2 0,16 0 0,-29 0-15,0 0 0,0 0 0,0 0 1,0 0-1,1 0 0,-1 0 0,0 0 0,0 0 0,0 0 0,0 0 0,1 0 0,-1 0 0,0 0 0,0 0 0,0 0 1,0 1-1,0-1 0,1 0 0,-1 0 0,0 0 0,0 0 0,0 0 0,0 0 0,0 1 0,0-1 0,0 0 0,0 0 0,1 0 1,-1 0-1,0 1 0,0-1 0,0 0 0,0 0 0,0 0 0,0 0 0,0 1 0,0-1 0,0 0 0,0 0 0,0 0 1,4 41 171,-3-37-138,-1-1 1,0 1-1,0 0 0,0 0 1,0-1-1,-1 1 1,1 0-1,-1-1 0,0 1 1,-2 6-1,-18 4 126,2 2 100,15-12-198,-1 0-1,1 0 0,0-1 0,-1 0 1,0 0-1,0 0 0,-6 3 0,-19 5 348,20-6 65,-2 0 1,1-1-1,0 0 0,-1-1 0,0-1 1,0 0-1,-18 1 0,30-6-416,-1 1-46,1 0 0,-1-1 0,1 1 0,0 0 0,0 0 0,0-1 0,0 1 0,0 0 0,0 0 0,1-1 0,-1 1 0,1 0 0,0 0 0,1-4 0,35-33-11,-34 36-1,0 0 0,0-1 0,0 1 0,1 1 0,-1-1 0,1 0 0,0 1 0,-1 0 0,1 0 0,0 0-1,9-3 1,5-3-10,-6 4-15,0-1 0,0 2 1,0 0-1,1 0 0,-1 1 0,1 1 1,-1 0-1,23 1 0,-34 1 24,-1-1-1,1 0 1,-1 0 0,0 0 0,1 1-1,-1-1 1,1 0 0,-1 0-1,0 1 1,1-1 0,-1 0 0,1 1-1,-1-1 1,0 0 0,0 1-1,1-1 1,-1 1 0,0-1 0,0 1-1,1-1 1,-1 0 0,0 1-1,0-1 1,0 1 0,0-1 0,0 1-1,0-1 1,1 1 0,-1-1-1,-1 1 1,2 22 114,-1-18-81,1-4-30,-1-1 0,0 1 1,0-1-1,0 0 0,0 1 0,0-1 1,0 1-1,1-1 0,-1 1 0,0-1 1,0 0-1,0 1 0,0-1 1,-1 1-1,1-1 0,0 1 0,0-1 1,0 0-1,0 1 0,0-1 0,0 1 1,-1-1-1,1 0 0,0 1 1,0-1-1,-1 1 0,1-1 0,0 0 1,-1 1-1,1-1 0,0 0 0,-1 0 1,1 1-1,0-1 0,-1 0 0,0 1 1,-14 9 25,9-6-14,-1 1 0,0-1-1,-9 5 1,-9-1 58,0 0 0,0-1-1,-1-2 1,1 0 0,-1-2-1,-47 0 1,72-7-71,0 3-4,1-2 1,0-1 0,0 1 1,-1 0-1,2 0 0,-1 0 0,0 0 0,1 0 1,-1-1-1,1 1 0,2-3 0,13-1 19,-7-6-17,13 7-22,-6-4 8,-14 8 12,0 0-1,0 1 1,0-1 0,0 1 0,1 0 0,-1 0 0,0-1 0,3 1-1,31-10-26,-25 7 15,1 0 0,21-3 0,47 3-247,-80 4 258,1 1-1,-1 0 0,1-1 0,-1 1 0,1 0 1,-1-1-1,1 1 0,-1 0 0,0 0 0,1 0 1,-1-1-1,0 1 0,0 0 0,0 0 0,1 0 1,-1 0-1,0 0 0,0-1 0,-1 3 0,2 0 13,-1 13 85,0-16-90,0 1 0,0-1 1,0 1-1,0 0 0,1-1 0,-1 1 0,0-1 0,0 1 0,0-1 1,-1 1-1,1-1 0,0 1 0,0 0 0,0-1 0,0 1 0,0-1 1,-1 1-1,1-1 0,0 1 0,0-1 0,-1 1 0,1-1 0,0 1 1,-1-1-1,1 0 0,-1 1 0,1-1 0,0 1 0,-1-1 1,1 0-1,-1 0 0,1 1 0,-1-1 0,1 0 0,-1 0 0,1 1 1,-1-1-1,0 0 0,1 0 0,-1 0 0,0 0 0,-7 3 35,0 7 62,-11-5 41,9 9 25,1-9-70,0 0 0,0-1 0,0 0-1,-17 5 1,-11 4 242,36-12-235,-14 5 26,14-6-75,1 1 1,0-1-1,0 0 1,-1 0 0,1 0-1,0 0 1,0 1-1,-1-1 1,1 0 0,0 0-1,-1 0 1,1 0-1,0 0 1,-1 0 0,1 0-1,0 0 1,0 0-1,-1 0 1,1 0 0,0 0-1,-1 0 1,1 0-1,0 0 1,-1 0 0,1 0-1,0 0 1,0 0-1,-1-1 1,1 1 0,0 0-1,0 0 1,-1 0-1,1-1 1,0 1 0,0 0-1,-1 0 1,1 0-1,0-1 1,0 1 0,-1-1-1,1 1-61,0-1-1,0 0 0,0 1 1,0-1-1,0 0 1,1 1-1,-1-1 1,0 0-1,0 1 1,0-1-1,1 0 0,-1 1 1,0-1-1,0 1 1,1-1-1,-1 1 1,1-1-1,-1 0 0,0 1 1,1-1-1,-1 1 1,1 0-1,-1-1 1,1 1-1,-1-1 1,1 1-1,0 0 0,-1-1 1,1 1-1,0 0 1,-1 0-1,1 0 1,-1-1-1,1 1 1,1 0-1,7-4-177,0-7-387,6 5-353,-6-9-453,13 7-429,-18 5 1067,0 0 1,-1 0 0,1 0 0,0-1-1,5-7 1,15-21-10024,-20 27 7735,-2-6-844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1.17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375 1 1996,'-1'0'82,"0"0"0,0-1 0,0 1 0,0 0 0,0 0 0,0 0 0,0 0 0,0 0 0,0 1 0,0-1 0,0 0 0,0 0 0,0 1 0,0-1 0,0 0 0,1 1 0,-1-1 0,0 1 0,0-1 0,0 1 0,0 0 0,1-1 0,-1 1 0,0 0 0,1 0 0,-1-1 0,1 1 0,-1 0 0,0 0 0,1 0 0,-1 1 0,-7 11 426,-45 66 1025,3 2 0,-39 89 0,64-113-1021,2 1 1,3 1 0,2 1 0,-13 79 0,14 23 1381,4 260 0,13-390-1836,1-17-5,0 0 0,1 0 0,1 0 0,0 0 0,9 23 0,0 4 42,0 35 65,6-1-6,-8-2 2,11-4-9,-10-2 29,16 3 12,-6-19-62,1 2-65,2 0 0,3-2-1,2-1 1,2-1 0,73 88 0,-102-135-62,31 39-547,2-1-1,50 44 1,-83-83 289,1 0 0,0 0 1,-1 0-1,1-1 0,0 1 0,0-1 0,0 0 0,5 2 1,1-1-1391,-1-1 1,0 0-1,0-1 1,10 0-1,-9 0-18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1.54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817 41 8381,'3'-28'1173,"-2"27"-1057,-1 0 0,0 1 0,1-1 1,-1 0-1,1 1 0,-1-1 0,1 0 0,0 1 0,-1-1 0,1 0 0,-1 1 0,1-1 0,0 1 0,0-1 0,-1 1 1,1 0-1,0-1 0,0 1 0,0 0 0,-1-1 0,1 1 0,0 0 0,0 0 0,0 0 0,0 0 0,0 0 0,1 0 1,0 1-20,0 0 0,-1 1 1,1-1-1,0 1 1,-1-1-1,1 1 1,-1 0-1,0-1 1,0 1-1,1 0 0,-1 0 1,0 0-1,0 0 1,-1 0-1,1 0 1,0 0-1,0 3 1,6 15 238,-1 1 1,-1 0 0,-1 1 0,3 34 0,-3 96 1179,-4-144-1410,0-3-63,0-1 0,-1 0 0,1 0 0,-1 0 0,0 0 0,0 0 0,-1 0 0,1 0 0,-1 0 0,0-1 0,0 1 0,0 0 0,-5 5 0,-5 10 100,-1 18 100,-3-18-177,0 0-1,-2-1 1,0 0 0,0-2-1,-32 22 1,30-25-61,-1-1 0,0-1 0,-1 0 0,0-2 0,0-1 0,-1-1-1,0 0 1,-28 3 0,-10-2-551,-119 0 1,171-8 252,0-1 1,0 0-1,0-1 0,1 0 1,-1 0-1,-14-6 1,3 1-519,13 5 326,0 0 0,1 0 0,-1-1 0,0 1 0,1-1 0,-1-1 0,1 0 0,0 0 0,0 0 0,-6-7 0,1 1-623,-32-35-3886,23 15 2630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2.9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1093 111 4112,'3'-3'341,"1"0"-1,-1 0 0,0-1 0,0 1 1,0-1-1,0 1 0,0-1 1,-1 0-1,0 0 0,0-1 0,0 1 1,0 0-1,-1-1 0,0 1 0,1 0 1,-2-1-1,1 0 0,0 1 1,-1-1-1,0 1 0,-1-8 0,-26 3 408,16 7-676,-1 0 0,0 1-1,1 0 1,-1 1 0,0 1 0,0-1 0,0 2 0,-15 3 0,11 2-52,11-4-9,1-1-1,-1 0 0,1 0 0,-1-1 1,0 0-1,1 1 0,-1-2 0,0 1 1,-7 0-1,6-1 2,1 1 0,0-1 0,0 1 0,0 1 0,0-1 0,0 1 0,0-1 0,0 1 0,1 1 0,-7 2 0,-13 7 35,-21 0 46,-44 35 34,-13-2 41,2 5 1,-136 90 0,213-124-287,1 1-1,0 1 0,1 0 1,1 2-1,1 1 0,-32 43 1,10 8-3010,9 8-3481,25-58 4683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3.22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158 0 8265,'-28'0'91,"27"0"-87,1 0-1,0 0 0,-1 0 1,1 0-1,0 0 1,-1 0-1,1 0 0,0 0 1,-1 0-1,1 0 1,0 1-1,-1-1 0,1 0 1,0 0-1,-1 0 1,1 0-1,0 0 1,-1 1-1,1-1 0,0 0 1,0 0-1,-1 1 1,1-1-1,0 0 0,0 0 1,-1 1-1,1-1 1,0 0-1,0 1 0,0-1 1,0 0-1,-1 1 1,1-1-1,-5 8 11,-30 47 658,20-19-244,1 0 1,2 1 0,2 1 0,2 0-1,1 0 1,1 0 0,1 60 0,4-75-399,0-16-27,1 1-1,0 0 1,0-1-1,1 1 1,-1 0-1,2-1 1,3 14-1,21 26-33,-11-3-24,-7-33 1,0 0 1,1-1-1,1 0 0,-1-1 1,21 15-1,-9-9-292,1 0-1,32 15 1,-31-19-272,0-2 0,1-1 0,0-1 0,1-1 0,46 5 0,127-4-4536,-175-7 4580,34 0-449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4.20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1849 435 2996,'0'0'54,"0"-1"-1,0 1 1,0-1-1,0 0 0,1 1 1,-1-1-1,0 1 1,0-1-1,0 0 0,0 1 1,0-1-1,-1 0 1,1 1-1,0-1 0,0 1 1,0-1-1,0 0 1,-1 1-1,1-1 0,0 1 1,-1-1-1,1 1 1,0-1-1,-1 1 1,1-1-1,0 1 0,-2-1 1,-14-5 294,11 4 36,6 2-327,-1-1-1,0 1 1,0-1-1,0 1 1,0 0-1,0-1 0,0 1 1,0-1-1,0 1 1,1-1-1,-1 1 0,-1-1 1,1 1-1,0 0 1,0-1-1,0 1 0,0-1 1,0 1-1,0-1 1,0 1-1,-1 0 1,1-1-1,0 1 0,0-1 1,-1 1-1,1 0 1,0-1-1,0 1 0,-1 0 1,1-1-1,0 1 1,-1 0-1,1 0 0,0-1 1,-1 1-1,1 0 1,-1 0-1,1 0 1,0 0-1,-1-1 0,1 1 1,-1 0-1,1 0 1,-1 0-1,-7-7 720,6 4-616,0-1 1,0 1-1,0 0 1,-1 0 0,1 0-1,-1 1 1,0-1-1,0 1 1,0-1-1,0 1 1,-3-2-1,-7-6 407,-57-54 2136,10 22-1902,-1 3 1,-2 3-1,-2 2 1,-1 4 0,-105-34-1,128 53-794,0 2 0,0 3 0,-1 1-1,0 1 1,-55 5 0,92-1-6,0 1 0,1-1 1,0 2-1,-1-1 0,1 1 0,0 0 0,-1 0 1,-6 4-1,-13 5 3,-23-1 11,-1 11-10,2-9-12,-48 50 41,41-32 8,3 1-1,-68 54 1,-57 78-1127,68-44-6402,78-89 913,22-24 4680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4.54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339 2 9193,'-6'0'109,"2"0"-112,-3-1 68,-1 1 0,1 0 0,0 0 0,0 1 1,0-1-1,-12 4 0,5 14 54,-17-8 43,23-8-22,0 1 1,0-1 0,1 1-1,-1 0 1,-7 5 0,-1 6 774,0 0 0,-26 30 0,30-31-357,3-5-429,2 1 1,-1 0 0,1 1 0,1-1 0,0 1 0,0 1-1,1-1 1,0 1 0,0 0 0,2 0 0,-1 0-1,1 0 1,1 1 0,0 0 0,1-1 0,0 21 0,0-22-117,1-7-10,0 0 1,-1 0-1,1-1 1,0 1-1,1 0 0,-1 0 1,0-1-1,1 1 1,0 0-1,-1-1 1,1 1-1,0 0 0,2 2 1,20 19 14,-18-17-15,-3-3-2,0-1-1,1 1 0,-1-1 0,1 0 0,0 1 1,0-1-1,1-1 0,-1 1 0,0 0 0,1-1 1,6 4-1,22 12-31,3 3-504,1-2 1,64 24-1,-38-24-3144,2-2 0,121 15 1,-141-26 1650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6.76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1510 922 4104,'0'0'6776,"0"-3"-6243,0-211 6448,0 212-6970,0 0 0,-1 1 0,1-1 0,0 0 0,-1 0 0,1 0 0,-1 0 0,0 0 0,1 1 0,-1-1 0,0 0 0,0 1 0,0-1 0,0 0-1,-1 1 1,1 0 0,0-1 0,-3-1 0,-8-11 53,2-16 19,-9-1-25,-12-36 3,15 40-74,2 0-1,-11-33 1,-8-15-13,17 43 22,-2 0 0,-1 1 0,-1 0 0,-1 2 1,-32-33-1,41 50-1,-1 0 0,0 1-1,0 1 1,-1 0 0,-1 1 0,1 0 0,-1 1 0,-1 1 0,0 1 0,1 0-1,-2 1 1,1 0 0,-25-2 0,0 3-17,-52 3 1,54 1 21,31 1 3,0-1 0,0 1-1,0 1 1,0 0-1,0 0 1,-12 5-1,-7 2-2,-23 2-22,-1 11 11,-1-10-8,-52 45 69,95-53-91,-390 197-2821,390-195 1849,-5 3-1585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17.10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239 62 3480,'-11'-7'338,"0"-1"1,0 1-1,-1 1 0,0 0 0,0 1 0,-1 0 0,1 0 0,-1 2 0,0 0 0,-25-4 0,37 8-296,0-1-1,0 0 1,0 0 0,0 0-1,0 1 1,0-1-1,0 1 1,1-1-1,-1 0 1,0 1-1,0-1 1,0 1-1,0 0 1,1-1 0,-1 1-1,0 0 1,1-1-1,-1 1 1,1 0-1,-1 0 1,1 0-1,-1 0 1,1-1-1,-1 1 1,1 0 0,0 0-1,-1 1 1,-3 7 256,-2-1-103,0 0 0,1 1 1,0 0-1,0 0 0,1 0 1,1 1-1,-1-1 0,1 1 1,1 0-1,0 0 0,-1 16 1,-2 22 242,3 51-1,1-81-386,1-13-37,-1 1-1,1 0 1,0-1-1,1 1 1,-1 0-1,1-1 1,0 1 0,4 9-1,18 20 40,-11-4-7,12-1-22,-21-26-32,0 1 0,0-1 0,0 0 0,0 0 0,1 0 0,-1 0 0,1-1 0,0 0 0,0 0 0,0 0 0,1 0 0,-1 0 0,7 2 0,9 6-132,-11-6-98,0-1 1,1 0-1,0-1 0,-1 0 1,1 0-1,0-1 0,13 1 1,72 0-4339,-70-3 2992,12 0-467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22.40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91 0 3560,'-65'0'3105,"65"0"-3077,-1 0 1,1 1 0,-1-1-1,1 0 1,-1 0 0,1 0-1,0 0 1,-1 1-1,1-1 1,-1 0 0,1 0-1,0 1 1,-1-1 0,1 0-1,0 1 1,-1-1 0,1 0-1,0 1 1,-1-1 0,1 1-1,0-1 1,0 0 0,-1 1-1,1-1 1,0 1 0,0-1-1,0 1 1,0-1 0,0 1-1,-1-1 1,1 0 0,0 1-1,0-1 1,0 2-1,1-2 1,-1 1 0,0-1-1,0 0 1,0 1 0,0-1-1,-1 1 1,1-1 0,0 1-1,0-1 1,0 0 0,0 1-1,0-1 1,0 0 0,-1 1-1,1-1 1,0 1 0,0-1-1,0 0 1,-1 1 0,1-1-1,0 0 1,-1 0 0,1 1-1,0-1 1,-1 0 0,1 0-1,0 1 1,-1-1 0,1 0-1,0 0 1,-1 0 0,1 0-1,-1 1 1,0 0 62,0 0-1,1 1 1,-1-1-1,1 1 1,-1-1-1,1 0 1,-1 1-1,1-1 0,0 1 1,0-1-1,0 1 1,0-1-1,0 3 1,-1 14 815,0-12-701,0 0 0,1 0 0,0 0 0,0 0 0,0 0 0,0 0 0,1-1-1,0 1 1,1 0 0,2 8 0,17 12 322,-10-8-191,17 24 248,16 12 75,-28-34-421,0 0 1,1-1 0,1-1-1,1-1 1,22 16 0,-4-11-58,0-1 1,1-2 0,1-2-1,1-1 1,0-2-1,1-2 1,0-2 0,65 8-1,33-5-217,172-5 0,-271-8 53,-7-2-40,0-1-1,39-8 1,-31 3-36,43-1-203,-5-8-197,-4 7-308,-4-10-297,-5 10-261,-7-10-213,-31 12 702,-15 5 165,0 0-1,1-1 1,21-11 0,0-3-874,-17 10 269,-1-1-1,0-1 0,24-18 1,-20 8 106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27.74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49 2858 7393,'2'0'60,"0"0"0,-1 0 0,1 0 0,0 0 0,0 0 0,-1 0 0,1 0 0,0-1 1,-1 1-1,1 0 0,0-1 0,-1 0 0,1 1 0,-1-1 0,1 0 0,-1 0 0,1 0 0,-1 0 0,0 0 1,1 0-1,-1 0 0,0 0 0,0-1 0,0 1 0,0 0 0,0-1 0,0 1 0,1-3 0,7-8 374,29-50 1640,-27 42-939,0 1-1,24-29 1,7-10 889,-10 0-1818,-2-1 0,-2-2-1,-4-1 1,-2 0 0,-3-2 0,-2 0 0,7-71 0,-4-31-433,-4-267 1,-17 413 201,-1 1-1,0-1 1,-11-35-1,8 37-8,1-1-1,1 0 0,-2-35 0,4 38 2,0 0-1,-2 0 1,1 0-1,-10-28 0,1 6-34,0-36-25,-10-1 82,10-3-25,-35-83-305,8-14-187,-27-317 0,65 490 499,0 0 0,0 0 0,0 1 1,0-1-1,-1 0 0,1 1 0,0-1 1,-1 0-1,1 1 0,-1-1 0,0 0 0,1 1 1,-3-3-1,3 4 15,0 0 0,-1 0 0,1 0 0,0 0 0,-1 0 0,1 0 0,-1 0-1,1 0 1,0 0 0,-1 0 0,1 0 0,-1 0 0,1 0 0,0 0 0,-1 0 0,1 0 0,0 1 0,-1-1 0,1 0 0,0 0 0,-1 0 0,1 1 0,0-1 0,-1 0 0,1 0 0,0 1 0,0-1 0,-1 0 0,1 0 0,0 1-1,0-1 1,-1 0 0,1 1 0,0 0 0,-24 45-518,21-41 576,-14 42-327,-13 55 0,21-71 234,-12 36-713,-35 71-1,26-69-1963,25-58 1952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8037,'0'0'1511,"5"0"-1018,14 0 76,-19 0-557,0 1-1,0-1 0,1 0 0,-1 0 0,0 0 1,0 0-1,0 0 0,0 0 0,0 0 0,0 0 1,1 0-1,-1 0 0,0 0 0,0 0 1,0 0-1,0 0 0,0 0 0,0 0 0,1 0 1,-1 0-1,0 0 0,0 0 0,0 0 1,0 0-1,0 0 0,0 0 0,1 0 0,-1 0 1,0-1-1,0 1 0,0 0 0,0 0 0,0 0 1,0 0-1,0 0 0,0 0 0,1 0 1,-1 0-1,0-1 0,0 1 0,0 0 0,0 0 1,0 0-1,0 0 0,0 0 0,0 0 1,0-1-1,0 1 0,0 0 0,0 0 0,0 0 1,0 0-1,0 0 0,0 0 0,0-1 0,0 1 1,0-1 17,0 1 0,0-1 1,0 0-1,0 0 0,0 1 1,1-1-1,-1 0 0,0 1 1,0-1-1,1 0 0,-1 1 1,1-1-1,-1 0 0,0 1 0,1-1 1,-1 1-1,1-1 0,-1 1 1,1-1-1,-1 1 0,1-1 1,0 1-1,-1-1 0,1 1 1,0 0-1,-1-1 0,1 1 1,0 0-1,-1 0 0,1 0 1,0-1-1,0 1 0,-1 0 1,1 0-1,0 0 0,0 0 1,-1 0-1,1 0 0,0 0 0,1 1 1,5-4 533,8-7-15,-14 10-500,-1-1 1,1 1-1,-1-1 1,1 1-1,0 0 1,-1-1 0,1 1-1,0 0 1,-1-1-1,1 1 1,0 0-1,-1 0 1,1 0 0,0 0-1,0 0 1,-1 0-1,1 0 1,0 0-1,0 0 1,-1 0 0,2 0-1,4 0 208,1-5 353,-6 4-565,0 1-1,0-1 1,-1 1 0,1-1-1,0 1 1,0-1-1,0 1 1,-1 0-1,1 0 1,0-1-1,0 1 1,0 0-1,0 0 1,0 0 0,0 0-1,0 0 1,1 0-1,3 0 199,0-1-1,0 0 0,0 0 1,0 0-1,8-3 0,20-5 262,32 8-469,-64 1-32,-1 0 0,1 0 0,-1 0 1,1 0-1,-1 1 0,0-1 0,1 0 0,-1 0 0,1 0 0,-1 0 1,0 1-1,1-1 0,-1 0 0,1 1 0,-1-1 0,0 0 0,1 0 1,-1 1-1,0-1 0,0 1 0,1-1 0,-1 0 0,0 1 0,0-1 1,0 1-1,1-1 0,-1 0 0,0 1 0,0-1 0,0 1 0,0-1 1,0 1-1,0 0 0,0-1-2,0 1 0,0-1-1,0 1 1,0-1 0,0 0 0,1 1 0,-1-1 0,0 1 0,0-1 0,0 0 0,0 1 0,1-1-1,-1 1 1,0-1 0,0 0 0,1 1 0,-1-1 0,0 0 0,0 1 0,1-1 0,-1 0 0,0 0-1,1 1 1,-1-1 0,1 0 0,-1 0 0,0 0 0,1 1 0,-1-1 0,1 0 0,-1 0 0,0 0-1,1 0 1,0 0 0,0 1 0,0-1 0,0 1 0,-1-1 0,1 1 0,0 0 0,-1-1 0,1 1 0,-1-1 0,1 1 0,0 0 0,-1 0 0,0-1 0,1 1 0,-1 0 0,1 0 0,-1 1 0,5 6 2,-2-2 9,-1-1-1,0 1 1,0-1-1,-1 1 1,1 0-1,-1 0 1,-1-1-1,1 1 1,-1 0-1,0 0 1,-1 6-1,1-5 32,0-7-39,0 1 0,0 0 0,-1 0 0,1 0 0,0 0 0,-1-1 0,1 1 0,-1 0 0,1 0 0,-1-1 0,0 1 0,1 0 0,-1-1 0,0 1 0,1-1 0,-1 1 0,0-1 0,1 1 0,-1-1 1,0 1-1,0-1 0,0 0 0,0 0 0,1 1 0,-1-1 0,0 0 0,0 0 0,-1 0 0,-3 2 15,-10 5 5,0 0 0,-1-1 0,0-1 1,1 0-1,-2-1 0,-20 2 0,-7-2 78,-50-1-1,93-4-90,1 1 0,-1-1 0,1 1 0,-1-1 0,1 0 0,-1 1 0,1-1 0,-1 0 0,1 0 0,0 1 0,-1-1 0,1 0 0,0 0 0,0 1 0,0-1 0,-1 0-1,1 0 1,0 0 0,0 1 0,0-1 0,1-1 0,-1 2 5,-3-25 176,3 24-192,0 0 0,0 0 0,0 0 0,0 0 0,0 0 1,1 0-1,-1 0 0,0 0 0,0 1 0,1-1 0,-1 0 0,0 0 0,1 0 0,-1 0 0,1 0 0,-1 0 1,1 1-1,0-1 0,0-1 0,22-5 3,-12-9-9,1 10 17,1 0-1,-1 0 1,1 1-1,14-4 1,-16 5 1,7-1 6,0 0 0,0 0 1,1 2-1,0 1 0,34-1 1,-51 7 50,-2 11 42,0-11 3,0 0 41,0 10-56,0-13-96,0-1-1,0 0 1,0 0 0,0 1-1,0-1 1,0 0-1,0 1 1,0-1 0,0 0-1,0 0 1,0 1-1,-1-1 1,1 0 0,0 1-1,0-1 1,0 0-1,0 0 1,0 0-1,-1 1 1,1-1 0,0 0-1,0 0 1,-1 0-1,1 1 1,0-1 0,0 0-1,-1 0 1,-11 13 53,9-9-28,-1 0-1,0 0 0,0 0 1,0-1-1,-7 5 0,-14 6 293,-46 22 529,63-33-551,0 0-1,0 0 1,-1-1-1,1 0 1,-1-1 0,-17 1 1172,26-5-1397,0 2-70,-1 0 0,1 1 1,0-1-1,0 0 0,0 1 0,1-1 0,-1 0 1,0 1-1,0-1 0,0 0 0,0 1 0,0-1 1,1 1-1,-1-1 0,0 0 0,1 1 0,-1-1 1,0 1-1,1-1 0,-1 1 0,1-1 0,-1 1 1,1-1-1,-1 1 0,1 0 0,-1-1 0,1 1 1,-1 0-1,1-1 0,0 1 0,0-1 0,8-3 1,-2-7-29,9 6 20,-7-9-6,14 8-5,16-20-9,-28 20 25,0 1 1,1 0-1,0 1 1,0 0-1,0 1 0,1 0 1,-1 1-1,20-2 1,-30 8-39,-2 11 54,0-12 70,0 0 49,0-2-162,0 1 70,1-1 0,-1 0 0,0 1 0,0-1-1,0 1 1,0-1 0,0 0 0,0 1 0,0-1 0,-1 0 0,1 1-1,-1-1 1,1 0 0,0 1 0,-1-1 0,0 0 0,1 1 0,-2 0-1,-18 3 210,11 5-60,2-7-138,0-1-1,1 1 0,-14 1 0,0 0 84,10-1-66,-12 3 281,0-1-1,0-1 1,-40 3-1,22-7 1063,40-1-1398,-1 1 0,1-1 0,-1 1-1,1-1 1,-1 1 0,1-1 0,0 1 0,-1-1 0,1 0-1,0 1 1,0-1 0,-1 1 0,1-1 0,0 0 0,0 1 0,0-1-1,0 0 1,0 1 0,0-1 0,0 0 0,0 1 0,0-1-1,0 0 1,0 1 0,0-1 0,1-1 0,-1-5 211,0 6-225,0 0 0,0 0 0,0 0 0,0 0 0,1 0 0,-1 0 0,0 0 0,0 0 0,1 0 0,-1 0 0,1 0 0,-1 0 0,0 1 0,1-1 0,0-1 0,23-14-1,-22 15 0,85-37-228,-52 28-1231,-24 7-1206,1-1 1,16-7-1,-24 10 748,-1-1 0,0 0 0,-1 0 0,1 0 1,0 0-1,0 0 0,3-5 0,-2 1-1092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28.09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90 182 3804,'0'-44'5631,"0"52"-5578,1-3-21,-1 0-1,1 0 1,-1 0-1,-1 0 1,1-1-1,-1 1 1,0 0-1,-2 8 1,-6 9 64,2 0 0,-9 38 0,-5 25 39,12-54 380,2 1-1,0 1 0,-3 64 0,10-96-324,1 0-186,0-1-1,0 0 1,1 0-1,-1 0 1,0 0-1,0 1 1,0-1-1,0-1 1,0 1-1,0 0 1,0 0-1,0 0 1,0 0-1,1-1 1,-1 1-1,0-1 1,0 1-1,0-1 1,0 1-1,-1-1 1,1 1-1,0-1 1,0 0-1,0 0 1,0 1-1,-1-1 1,1 0-1,0 0 1,-1 0-1,1 0 1,0 0-1,0-1 1,8-12 0,11 0-33,-8-25-2,-8 32 19,1 1 0,0 0-1,0 0 1,7-7 0,19-21-83,36-66-405,109-144-292,-170 236 799,1 1 0,-1 0 0,1 1 1,1 0-1,-1 0 0,1 0 0,0 1 0,1 0 1,-1 0-1,1 1 0,0 1 0,0-1 0,0 1 1,0 1-1,1 0 0,-1 0 0,1 1 0,-1 0 1,1 0-1,12 2 0,-19-1-7,0 0-1,0 0 1,0 1-1,0-1 1,0 1 0,0 0-1,0 0 1,0 0-1,0 1 1,0-1 0,0 0-1,-1 1 1,5 3-1,7 3-22,0 2-206,-1 0 0,0 1-1,0 1 1,-1 0-1,-1 0 1,0 1 0,10 16-1,15 16-1752,27 27-2090,-30-37 2293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34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90 6009,'33'1'1343,"14"0"-2,-28 0-997,0 0 1,1-2-1,-1 0 0,20-4 0,-20 0-191,-5 2-47,1-1 0,-1 2 0,1 0 0,15 0 0,-9 0 14,-1 1 0,34-9 0,-34 6-26,1 0 0,35-1 0,-15 4 43,48-9-1,-11 0-29,266-9-650,-229 17-2389,0 2-3512,-89 0 5212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34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5 184 11609,'-1'1'1,"0"0"-1,1 0 0,-1 0 1,1 0-1,0 0 1,-1 1-1,1-1 1,0 0-1,0 0 1,0 0-1,0 0 1,0 1-1,0-1 1,0 0-1,0 0 0,0 0 1,0 1-1,1-1 1,-1 0-1,0 0 1,1 0-1,-1 0 1,1 0-1,-1 0 1,2 2-1,1-2 7,1 0-1,-1 0 0,0-1 1,1 1-1,-1-1 0,1 1 1,-1-1-1,1 0 1,3-1-1,150 1 1926,-149-1-1712,1 1 0,0-2 1,-1 1-1,1-1 0,-1 0 1,16-7-1,-16 5-26,1 1 0,-1 0 0,1 1 0,0 0-1,0 0 1,18 0 0,-15 1-5,1 0-1,-1-1 0,0 0 0,24-8 1,-1 0 35,78-9 129,-35 8-322,123-32-731,-82 23-690,46-8-2098,-56 6-2279,-81 16 3290,-2-2 317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35.2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343 1 10813,'0'3'203,"0"-2"-183,-1 1 0,1-1 0,0 1 0,0-1 0,1 1 0,-1-1 0,0 1 0,0-1 0,1 1 0,-1-1 0,1 0 0,-1 1 0,1-1 0,1 3 0,6 1 22,4 5 31,2 33 99,-8-34-108,1 0 1,0-1-1,1 0 0,14 13 0,11 11 174,12 13 93,3-2 1,1-1-1,99 62 1,180 79 120,-14-8-395,-287-159-54,-1 2-1,0 1 1,-2 0-1,38 41 1,-53-51-3,-1 1 1,-1 1-1,0-1 1,0 1 0,-1 0-1,0 1 1,-1-1-1,0 1 1,-1 0-1,-1 1 1,0-1-1,0 0 1,-1 1-1,0 17 1,-2-21 10,-1 0 0,-1 0-1,1 0 1,-1 0 0,-1-1 0,0 1 0,0-1-1,-1 1 1,1-1 0,-10 13 0,-5 6 73,-37 43 1,11-24 18,-1-1 0,-3-2 0,-1-2 0,-84 52 0,-235 109 23,-55-19-960,137-74-5169,271-103 5417,-49 17-2410,9-7 372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3656,'0'1'7,"0"0"1,0-1-1,0 1 0,0-1 0,0 1 0,0 0 0,1-1 0,-1 1 1,0-1-1,0 1 0,1-1 0,-1 1 0,0 0 0,1-1 0,-1 1 1,1-1-1,-1 0 0,0 1 0,1-1 0,-1 1 0,1-1 0,-1 0 1,1 1-1,0-1 0,-1 0 0,1 0 0,-1 1 0,1-1 0,-1 0 1,1 0-1,0 0 0,-1 0 0,1 0 0,0 0 0,-1 0 0,1 0 1,-1 0-1,1 0 0,0 0 0,-1 0 0,1 0 0,0 0 0,0-1 1,3 1 7,-4 0-11,0 0 1,0 0 0,0 0-1,0 0 1,0 0-1,1 0 1,-1 0 0,0 0-1,0-1 1,0 1-1,0 0 1,0 0 0,0 0-1,1 0 1,-1 0 0,0 0-1,0 0 1,0 0-1,0 0 1,0 0 0,1 0-1,-1 1 1,0-1-1,0 0 1,0 0 0,0 0-1,0 0 1,0 0 0,1 0-1,-1 0 1,0 0-1,0 0 1,0 0 0,0 0-1,0 1 1,0-1-1,0 0 1,0 0 0,0 0-1,1 0 1,-1 0 0,0 0-1,0 0 1,0 1-1,0-1 1,0 0 0,0 0-1,0 0 1,0 0 0,0 0-1,0 1 1,0-1-1,0 0 1,0 0 0,0 0-1,0 0 1,0 0-1,0 1 1,3 1 833,21-2 391,-22 0-619,10 0 538,-26 0-1206,11 0 44,-1 0-922,-12 0 914,12 0 8,-13 1-503,13-20-4990,4 16 4984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9:4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194 135 3168,'0'0'3489,"0"-4"-2631,0-20 2565,0 22-2779,0 2-544,0-1 1,-1 1-1,1-1 0,0 1 0,0-1 0,0 0 0,0 1 0,0-1 0,0 1 0,0-1 0,0 1 1,0-1-1,0 1 0,0-1 0,0 1 0,0-1 0,0 1 0,1-1 0,-1 1 0,0-1 0,0 1 1,1-1-1,-1 1 0,0-1 0,1 1 0,-1-1 0,0 1 0,1 0 0,0-1 0,0 1-99,-1 0-1,1 0 0,-1 0 1,1 0-1,0 0 0,-1 0 1,1 0-1,-1 0 0,1 0 1,0 0-1,-1 0 0,1 0 1,-1-1-1,1 1 0,-1 0 1,1 0-1,0-1 0,-1 1 1,1 0-1,-1 0 0,1-1 1,-1 1-1,1-1 0,-1 1 1,0-1-1,1 1 0,-1 0 1,1-1-1,-1 1 0,0-1 1,0 0-1,1 1 0,-1-1 1,0 1-1,0-1 1,0 1-1,1-1 0,-1 0 1,0 1-1,0-1 0,0 1 1,0-1-1,0-1 0,2-8 20,14 8-14,-1-20-33,-12 20 24,-1 0 0,1 0 0,0 0 1,1 0-1,-1 1 0,0-1 0,6-1 0,-3 1-10,7-3 7,0 2 1,1-1-1,-1 2 1,1-1-1,0 2 0,0 0 1,27 2-1,-18-1 16,-23 0-11,1 0 0,-1 0 0,1 0 0,-1 1 0,1-1 0,-1 0 0,1 0 0,-1 0 0,1 0 0,-1 1 0,1-1 0,-1 0 0,1 1 0,-1-1 0,1 0 0,-1 1 0,0-1 0,1 0 0,-1 1 0,0-1 0,1 1 0,-1-1 0,0 1 0,0-1 0,1 1 0,-1-1 0,0 1 0,0 0 1,0 0-1,1 0 0,-1-1 0,0 1 1,1 0-1,-1-1 0,0 1 0,1-1 1,-1 1-1,0 0 0,1-1 1,-1 1-1,1-1 0,-1 1 0,1-1 1,-1 1-1,1-1 0,0 0 1,-1 1-1,1-1 0,0 0 0,-1 1 1,1-1-1,0 0 0,-1 0 1,1 0-1,0 1 0,-1-1 0,1 0 1,1 0-1,0 1 4,0 0-1,-1 0 1,1 0-1,0 0 1,-1 0 0,0 1-1,1-1 1,-1 1-1,0-1 1,1 1 0,-1-1-1,0 1 1,1 1 0,5 7 21,1-2-24,1 1 0,-2 0 0,1 1-1,-1 0 1,-1 0 0,0 0 0,0 1 0,-1 0-1,-1 0 1,1 0 0,-2 0 0,5 21-1,-3 6 154,-1 1-1,-2 62 0,-2-82-39,0-18-107,0 1 1,0 0-1,-1-1 0,1 1 0,0 0 1,-1-1-1,1 1 0,-1 0 0,1-1 1,-1 1-1,0-1 0,0 1 0,1-1 1,-1 1-1,0-1 0,-1 0 0,1 0 1,-1 2-1,1-2 1,-1 0 0,1 0 0,0 1 0,0-1 0,0 1 0,0-1 0,1 0 0,-1 1 1,0-1-1,0 1 0,1 0 0,-1-1 0,1 1 0,0-1 0,-1 1 0,1 0 0,0-1 0,0 3 0,-1 1 26,0-1 0,0 1 0,0-1 0,0 1 0,-1-1 0,0 1-1,0-1 1,0 0 0,-4 5 0,-5 12 163,7-11-65,0-1 0,-1 0 0,-1 0-1,0 0 1,0-1 0,0 0 0,-1 0 0,0 0 0,-1-1 0,1 0-1,-2-1 1,1 0 0,-1 0 0,1 0 0,-2-1 0,1-1-1,0 1 1,-1-2 0,0 1 0,0-1 0,0-1 0,0 0-1,-1 0 1,-20 0 0,-87 0 1147,116-2-1267,1 0-1,-1 0 0,1 0 1,-1 0-1,1 0 0,-1-1 1,1 1-1,-1-1 0,1 1 1,-1-1-1,1 0 0,-1 0 1,1 1-1,0-1 1,-1 0-1,1 0 0,0 0 1,0 0-1,-2-2 0,2 2 2,0 0 0,0-1-1,0 1 1,0 0 0,0 0 0,-1 1-1,1-1 1,0 0 0,-1 0-1,1 0 1,-1 1 0,1-1 0,-1 1-1,1-1 1,-1 1 0,1 0-1,-1 0 1,1 0 0,-3-1 0,3 1-3,-1 0 1,1 0-1,-1 0 1,1 0-1,0-1 1,-1 1-1,1 0 1,0-1-1,-1 0 1,1 1-1,0-1 1,0 0-1,-1 1 1,1-1-1,0 0 1,0 0-1,0 0 1,0 0-1,0 0 1,0 0-1,-1-2 1,-5-6 59,-42-23 478,44 27-491,1 0 0,-1 0 0,1 0 0,0 0 0,0-1 0,1 0 0,0 0 0,0 0-1,0 0 1,0 0 0,1 0 0,0-1 0,1 1 0,-2-8 0,0-15 73,0 1 0,3-34 0,0 46-26,0 15-101,0 0 0,0 0 1,0 0-1,0 0 1,0 0-1,0 0 0,0 1 1,1-1-1,-1 0 0,0 0 1,1 0-1,-1 0 0,1 0 1,-1 1-1,1-1 0,-1 0 1,1 0-1,-1 1 0,1-1 1,0 1-1,-1-1 0,1 0 1,0 1-1,0-1 1,-1 1-1,1-1 0,1 1 1,-1-1-2,0 1 0,0-1 0,-1 1 0,1-1 0,0 1 0,0-1 0,-1 1 0,1-1 0,0 1 0,-1-1 0,1 0 1,0 0-1,-1 1 0,1-1 0,-1 0 0,0 0 0,1 0 0,-1 1 0,1-1 0,-1 0 0,0 0 0,0 0 0,0 0 0,1 0 1,-1 0-1,0 0 0,0-1 0,0 1 2,0 0 1,0-1-1,0 1 0,0 0 1,1 0-1,-1-1 0,0 1 1,1 0-1,-1 0 0,1 0 1,-1-1-1,1 1 1,0 0-1,0 0 0,-1 0 1,1 0-1,2-1 0,-2 1 2,0 0-1,0 0 0,0 0 0,-1 0 1,1 0-1,0-1 0,0 1 0,-1 0 1,1 0-1,-1 0 0,1-1 1,-1 1-1,1 0 0,-1-1 0,0 1 1,0 0-1,0-3 0,1-1 11,0 1-1,1 0 1,-1-1-1,1 1 0,0 0 1,0 0-1,0 0 1,1 0-1,-1 0 1,4-3-1,6-12 53,-6 6-52,1 1 0,0-1 0,1 2 0,0-1 0,1 1 0,0 1 0,1-1 0,0 2 0,0-1 0,1 1 0,0 1 0,1 0 0,0 1 0,16-8 0,87-39-1904,-109 49-296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9:55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56 314 6005,'-6'0'321,"-22"0"4484,28-4-3764,0-12 4595,-1-3-4127,1 18-1474,-1-1-1,1 1 1,0 0 0,0 0-1,0-1 1,1 1 0,-1 0-1,0 0 1,0 0 0,1-1-1,-1 1 1,1 0 0,-1 0-1,1 0 1,-1 0 0,1 0-1,0 0 1,1-2 0,34-19 764,38-32 1,-57 41-731,1 0 0,1 1 0,0 0 0,0 2 0,1 0 0,1 1 0,-1 1 0,1 1-1,1 1 1,-1 1 0,1 1 0,0 1 0,0 0 0,25 2 0,-45 1-69,-1 0-1,1 0 1,-1 0 0,1 1-1,0-1 1,-1 1-1,1-1 1,-1 1-1,1-1 1,-1 1-1,0 0 1,1 0-1,-1 0 1,0-1-1,1 1 1,-1 1-1,0-1 1,0 0-1,2 2 1,-1 1 0,1-1 0,-1 1 0,0 0 0,0 0 0,-1 0 0,1 0 0,0 6 0,2 7 29,-2-1 0,0 1 1,-1 23-1,1-9-18,-1-23-2,0 0 1,-1 1-1,0-1 0,0 1 1,0-1-1,-1 0 0,-1 0 1,1 1-1,-5 10 0,-17 13 59,11-1-16,-12 0-34,22-26-16,-1 0 0,0 0 0,0 0 0,-1-1-1,1 1 1,-1-1 0,0 0 0,0 0 0,-1 0 0,-8 6 0,-46 38 25,43-34 54,-1-1 0,-29 19-1,39-28-23,-1-1-1,0 1 0,0-1 1,0-1-1,0 1 0,-1-1 1,1-1-1,0 1 0,-1-2 1,-8 1-1,10 0-4,5-1-45,0 0 1,1 1 0,-1-1 0,0 0 0,0 0-1,1 0 1,-1 0 0,0 0 0,0 0-1,1 0 1,-1-1 0,0 1 0,0-1 0,1 1-1,-1-1 1,1 0 0,-1 0 0,0 1-1,-1-3 1,-2-6 12,0-1 0,1 0 0,0 0 1,1 0-1,0 0 0,0-1 0,-1-15 0,-1-93-19,5 107 0,-1 9-3,1-1 0,0 1 0,0-1 0,0 1 0,0-1 0,1 1 0,-1-1 0,1 1 0,0-1 0,0 1 1,2-5-1,8-6-9,-9 12 7,-1 0 0,1 0 0,0 0 1,-1 0-1,1-1 0,-1 1 0,0 0 0,0-1 1,0 1-1,0-1 0,0 1 0,0-1 0,-1 1 1,1-1-1,-1 1 0,1-4 0,-1 3 3,0 1 0,0-1 0,0 1 0,1-1 1,-1 1-1,1 0 0,0-1 0,0 1 0,0 0 0,0 0 0,0-1 0,0 1 0,1 0 0,-1 0 0,1 0 0,-1 0 0,4-2 0,5-8-4,10-21-6,-18 28 14,1 0-1,0 0 1,0 1-1,0-1 1,1 0 0,-1 1-1,1 0 1,6-5-1,14-12-1,-19 16-14,0 1 0,0-1 1,1 1-1,-1 0 0,1 1 0,0 0 1,0-1-1,12-3 0,-4 4 11,2 0-1,-1 1 0,0 1 1,27 1-1,-22 0 4,-19 0-2,0 0 1,-1 0 0,1 0 0,0 0 0,0 0 0,0 0 0,0 1-1,-1-1 1,1 0 0,0 1 0,0-1 0,-1 0 0,1 1 0,0-1-1,0 1 1,-1-1 0,1 1 0,-1-1 0,1 1 0,0-1 0,-1 1-1,1 0 1,-1-1 0,1 1 0,-1 0 0,0-1 0,1 1-1,-1 0 1,0 0 0,1 1 0,-1-1 0,0-1 0,1 1 0,-1 0 0,0 0 0,1-1 0,-1 1 0,0 0-1,1-1 1,-1 1 0,1-1 0,-1 1 0,1-1 0,-1 1 0,1 0 0,-1-1 0,1 0 0,-1 1 0,1-1 0,0 1 0,-1-1 0,1 0 0,0 1-1,-1-1 1,1 0 0,0 0 0,0 0 0,-1 1 0,1-1 0,0 0 0,1 0 0,-1 0-1,0 0 1,0 1-1,0-1 1,0 0-1,0 1 1,0-1-1,0 1 1,-1-1-1,1 1 1,0 0-1,0-1 1,0 1-1,-1 0 1,1-1-1,0 1 1,-1 0 0,1 0-1,0 0 1,-1 0-1,1 0 1,-1 0-1,1-1 1,-1 1-1,0 0 1,0 0-1,1 0 1,-1 2-1,2 2 0,2 2 2,-1-1 0,0 1 0,0 0 0,-1 1 0,0-1 0,0 0 0,0 1 0,0 7 0,0 63 19,-2-55 37,0-21-56,-1-1 1,1 0-1,0 0 1,-1 0-1,1 0 0,0 0 1,-1 0-1,1 0 1,-1 0-1,1 0 1,-1-1-1,0 1 1,1 0-1,-1 0 1,0 0-1,0-1 1,1 1-1,-1 0 1,0-1-1,0 1 1,0 0-1,0-1 1,0 1-1,0-1 1,0 0-1,0 1 1,-1-1-1,-5 3 8,-8 8 15,11-7-11,0-1 1,-1 0-1,1 0 0,-1 0 1,0 0-1,0-1 0,0 0 1,-6 2-1,-15 3 73,0-2-1,-1 0 1,1-2 0,-46 0-1,71-4-80,0 1-1,0-1 1,0 0-1,0 1 0,1-1 1,-1 0-1,0 0 1,1 0-1,-1 1 1,0-1-1,1 0 0,-1 0 1,1 0-1,-1 0 1,1 0-1,0 0 1,-1-1-1,1 1 1,0 0-1,0 0 0,0 0 1,0 0-1,0-1 1,-1 0 6,0-4-14,-1-1-1,1 0 0,0 0 1,1 0-1,0 1 0,1-14 1,0-2-38,-1 21 39,0 0-1,0-1 1,0 1 0,0-1 0,0 1 0,1 0 0,-1-1 0,1 1 0,-1 0 0,1 0 0,-1-1 0,1 1 0,0 0 0,-1 0 0,1 0 0,0 0 0,0 0 0,0 0 0,0 0 0,0 0-1,1-1 1,-1 1 2,0 0-1,0 0 1,0 0-1,0 0 0,0 0 1,0 0-1,0 0 1,0 0-1,0 0 0,-1-1 1,1 1-1,-1 0 0,1 0 1,-1-1-1,1 1 1,-1-1-1,0 1 0,1 0 1,-1-1-1,0 1 1,0-2-1,0 1 0,0 1 1,0-1 0,0 0-1,1 1 1,-1-1-1,1 1 1,-1-1-1,1 1 1,-1 0 0,1-1-1,0 1 1,0-1-1,-1 1 1,1 0-1,0 0 1,0 0-1,1-1 1,-1 1 0,0 0-1,0 0 1,0 0-1,2 0 1,7-7-3,12-21-10,-16 21 0,0 0 1,1 0-1,12-10 1,-16 15 10,0 1 0,1 0 0,-1 0 0,0 0 0,1 0 0,-1 1 0,1-1 0,0 1-1,0 0 1,-1 0 0,1 0 0,0 1 0,6-1 0,-1 0-4,19 0-16,-27 1 21,0 0 1,1 0 0,-1 0-1,0 0 1,0 0-1,0 0 1,0 0-1,0 1 1,1-1-1,-1 0 1,0 1-1,0-1 1,0 1-1,0-1 1,0 1-1,0 0 1,0-1-1,1 2 1,2 6 7,-1 0 0,1 1 0,-1-1 0,0 1 0,-1 0 0,0 0 0,-1 0 0,0 0 0,0 0 0,-1 0 0,0 0 0,-1 10-1,0 6 16,1-23-24,0 0 1,0 0-1,0-1 1,-1 1-1,1 0 0,-1 0 1,1-1-1,-1 1 1,1 0-1,-1-1 0,0 1 1,0-1-1,0 1 1,0-1-1,0 1 0,0-1 1,-1 1-1,1-1 0,0 0 1,-3 2-1,-5 6-3,-28 31-5,27-31 23,0-1 1,0-1-1,-1 0 0,0 0 0,-1-1 0,1 0 0,-1-1 0,0 0 0,-19 4 1,6-4 18,0 0 1,0-2 0,-48 1-1,72-4-29,0 0-1,-1-1 0,1 1 0,0 0 1,0 0-1,0 0 0,0-1 0,-1 1 1,1-1-1,0 1 0,0-1 0,0 1 1,0-1-1,0 1 0,0-1 0,0 0 1,0 0-1,0 0 0,1 1 1,-1-1-1,0 0 0,-1-2 0,2 2 0,-1 0-1,1 0 1,-1 0-1,0 1 1,1-1-1,-1 0 1,0 0-1,0 1 1,1-1-1,-1 1 1,0-1-1,0 1 1,0-1-1,0 1 0,0-1 1,0 1-1,0 0 1,0-1-1,0 1 1,0 0-1,0 0 1,-1 0-1,1 0-1,1 0 1,0 0-1,0 0 0,-1 0 0,1 0 0,0 0 0,-1 0 0,1 0 0,0-1 1,0 1-1,-1 0 0,1 0 0,0 0 0,0 0 0,-1 0 0,1 0 0,0-1 1,0 1-1,-1 0 0,1 0 0,0 0 0,0-1 0,0 1 0,-1 0 1,1 0-1,0-1 0,0 1 0,0 0 0,0 0 0,0-1 0,0 1 0,-1 0 1,1 0-1,0-1 0,0 1 0,-2-10-21,-1 0 0,1 0 0,1 0 0,0 0 0,0-17 0,1 26 18,0-1 0,1 1 0,-1-1 0,0 1 0,0-1 0,1 1 0,-1 0 0,1-1 1,0 1-1,-1 0 0,1-1 0,0 1 0,0 0 0,-1 0 0,1-1 0,0 1 0,0 0 0,1 0 0,-1 0 0,0 0 0,2-1 0,6-7-15,22-31-22,-21 31 21,0-1 1,0 1-1,1 1 1,0 0-1,0 0 1,1 1-1,-1 0 1,2 1-1,-1 1 1,1 0 0,0 0-1,0 2 1,0-1-1,1 2 1,21-3-1,-33 5 18,0 0 0,-1 0 0,1 0 0,0 0 0,0 0 0,0 0 0,-1 0 0,1 1 0,0-1 0,0 1 0,-1-1 0,1 1 0,0-1 0,-1 1 0,1 0 0,0 0 0,-1 0 0,0 0 0,1 0 0,-1 0 0,1 1 0,-1-1 0,0 0 0,0 1 0,0-1 0,0 1 0,0-1 0,2 4 0,1 1-4,-1 0 11,0-1 1,-1 1 0,1 0 0,-1 0 0,-1 0-1,1 0 1,-1 0 0,0 0 0,0 1 0,-1-1 0,0 0-1,0 1 1,-1 6 0,1 4-6,0-15 0,0-1 1,-1 1-1,1 0 0,0-1 0,-1 1 1,1 0-1,-1-1 0,1 1 0,-1 0 1,0-1-1,0 1 0,0-1 0,0 1 1,0-1-1,0 0 0,0 1 0,0-1 1,0 0-1,-3 2 0,-5 6 6,-25 31 27,25-32 7,0 1 1,-1-2 0,0 1-1,0-1 1,-1-1 0,0 0-1,0 0 1,-1-1 0,1-1-1,-23 6 1,7-4 225,0-1 0,0-1 0,-55 1 0,81-6-261,-1 1 0,1-1 1,0 1-1,-1-1 0,1 1 1,0-1-1,0 0 0,-1 1 1,1-1-1,0 0 0,0 0 1,0 0-1,0 0 0,0 0 1,0 0-1,0 0 0,0-1 1,1 1-1,-2-2 0,-13-28 66,13 26-65,0 0-11,1 0 1,0 0-1,0 0 0,0 0 1,1-1-1,0 1 0,0 0 0,1-6 1,0-5-3,-1 14 5,0 1 0,0-1 1,0 0-1,0 1 0,0-1 0,1 1 1,-1-1-1,0 1 0,1-1 1,0 0-1,-1 1 0,1 0 1,0-1-1,0 1 0,0-1 0,0 1 1,0 0-1,0 0 0,0 0 1,0 0-1,2-2 0,6-6-1,22-34-22,-21 32 19,0 1-1,0 0 1,14-11-1,10-8-4,-27 21 4,1 0-1,1 1 1,-1 0-1,1 0 0,0 1 1,1 0-1,-1 1 1,1 0-1,0 0 1,1 1-1,-1 1 0,1 0 1,0 0-1,-1 1 1,16-1-1,-16 2-5,-8 1 14,1-1-1,-1 1 1,0 0-1,0 0 1,1 0-1,-1 0 1,0 0-1,0 1 1,0-1-1,1 1 1,-1-1-1,0 1 1,0 0-1,2 1 1,41 41 28,-44-42-31,1 0 0,-1 1 0,1-1-1,-1 0 1,0 1 0,0-1 0,0 1-1,1 0 1,-1-1 0,-1 1 0,1 0-1,1 1 1,2 7 6,1 1 15,-1 0-1,0 0 1,0 1 0,-1 0 0,-1 0-1,0 0 1,-1 0 0,0 0-1,0 0 1,-3 16 0,2-26-18,0-1-1,0 1 1,0-1 0,0 1 0,-1-1 0,1 1-1,-1-1 1,1 1 0,-1-1 0,0 0 0,1 1-1,-1-1 1,0 0 0,0 1 0,0-1 0,0 0-1,0 0 1,0 0 0,0 0 0,0 0 0,-1 0-1,1 0 1,0 0 0,-3 1 0,-6 5 9,-4 8 17,-15 8 4,10-11 28,-1-1-1,0-1 0,-1-1 1,0 0-1,-1-2 0,1-1 1,-1 0-1,-1-1 0,1-2 1,-1 0-1,-31-1 0,47-2-33,4 0-16,0 1 0,0-1 0,1 0 1,-1-1-1,0 1 0,0 0 0,0-1 1,1 1-1,-1-1 0,-4-2 0,6 2-8,-1-1 0,0 0 0,1 0-1,-1 0 1,1 0 0,0 0 0,0 0-1,0-1 1,0 1 0,0 0 0,0 0 0,0-1-1,0-3 1,-5-40-36,5 42 32,1-1 1,-1 1 0,1 0-1,1 0 1,-1-1 0,0 1-1,1 0 1,0 0 0,0 0-1,0 0 1,3-5-1,17-14-8,-10-3-11,10 0-21,-18 20 32,0 1 0,0 0 0,1 0 0,0 1-1,-1-1 1,2 1 0,-1-1 0,0 1 0,9-5 0,64-59-97,-54 45 67,44-32 0,-59 49 36,0 1 0,1 0 0,0 1 0,0-1 0,0 2 0,0-1 0,1 1 1,0 1-1,16-3 0,21 4-31,-42 7 29,-2 23 26,1 40 0,-4-67-19,0 1 0,0-1 0,-1 0 0,1 0 0,0 0 0,-1 0 0,1 1 0,-1-1 0,0 0 0,0 0 0,0 0 0,0 0 0,0 0 0,0-1 0,0 1 0,-4 3 0,-3 7 9,-25 39 28,32-50-36,-1 4 1,-1-1 0,0 1 0,0-1 0,0 0 0,-1 0 0,1-1 0,-1 1 0,0-1 0,0 0-1,-6 4 1,-8 5 19,-4 3 72,1-1 1,-2-2-1,1 0 0,-48 17 0,48-23 7,1-1 1,-1-1 0,0-1-1,-39 0 1,59-10-278,1 4 362,-1-45-2293,2 44 1741,0 0 0,0-1 1,0 1-1,0 0 0,1-1 1,0 1-1,0 0 0,0 0 0,3-5 1,23-15-2758,-13 0-1113,11-1-835,-24 24 4728,0-1-1,0 1 1,0-1 0,-1 1-1,1-1 1,-1 0 0,1 1-1,-1-1 1,1 1 0,-1-1-1,0 0 1,0 0 0,0-3-1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01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62 294 2616,'-11'-3'7224,"6"-6"-4602,5-18-3097,1 13 1641,-1 13-1140,0 0-1,0 1 1,0-1-1,0 0 1,0 1 0,0-1-1,1 0 1,-1 1-1,0-1 1,0 0-1,1 1 1,-1-1 0,0 0-1,1 1 1,-1-1-1,1 1 1,-1-1-1,0 1 1,1-1 0,-1 1-1,1-1 1,0 1-1,-1-1 1,1 1-1,-1 0 1,1-1-1,0 1 1,0-1 0,0 1 4,0 0 1,-1 0 0,1-1-1,0 1 1,-1 0 0,1-1 0,-1 1-1,1-1 1,-1 1 0,1-1-1,0 1 1,-1-1 0,0 0 0,1 1-1,-1-1 1,1 1 0,-1-1-1,0 0 1,1 1 0,-1-1 0,0 0-1,0 0 1,0 1 0,1-1-1,-1 0 1,0 0 0,0 1 0,0-2-1,0 0 17,0 1 0,0 0-1,0-1 1,1 1 0,-1 0-1,1-1 1,-1 1-1,1 0 1,-1-1 0,1 1-1,0 0 1,-1 0 0,1 0-1,0-1 1,0 1 0,0 0-1,0 0 1,2-1-1,11-15 580,-4 3-212,0 0-1,1 0 0,0 1 1,1 1-1,24-20 0,-26 25-322,0-1-1,0 1 0,1 0 0,0 1 1,0 1-1,1-1 0,0 2 0,-1 0 1,18-4-1,6 5-1,-33 3-89,-1-1 0,1 1 1,0 0-1,0 0 0,0 1 0,-1-1 1,1 0-1,0 1 0,0-1 1,-1 1-1,1-1 0,0 1 0,-1 0 1,1 0-1,0-1 0,-1 1 1,3 2-1,10 25 26,-6-15 45,0 1-1,-1 0 0,-1 0 0,0 0 0,-1 1 0,-1 0 0,0 0 0,2 19 0,0 11 187,-2 71 0,-4-111-234,-1 0 1,0 0-1,1 0 1,-2 0-1,1 0 1,0 0 0,-1 0-1,0 0 1,-5 8-1,-1 5 72,5-13-63,1 3 37,-1 0 1,-1-1-1,1 0 1,-1 1-1,-1-1 0,1-1 1,-8 9-1,-5 4 167,-5 7 332,-1-1 0,-51 42 1,65-60-438,0-1 1,0 0-1,-1-1 0,0 0 1,0-1-1,0 1 1,-1-2-1,1 0 0,-1 0 1,0-1-1,0 0 1,0-1-1,-12 0 0,21-1-116,-1 0 0,0 0 0,0 0 0,0-1 0,0 1 1,1-1-1,-1 0 0,0 0 0,0 0 0,1 0 0,-1 0 0,1-1 0,-1 1 0,1-1 0,0 1 0,-1-1 0,1 0 0,0 0 0,0 0 0,0 0 0,1 0 0,-1-1 0,0 1 0,1-1 0,-3-4 0,-2-5-19,1 1 1,0-2-1,0 1 0,1 0 1,1-1-1,0 0 0,-1-21 1,-2-98 43,6 125-32,0 5-8,1 0 0,-1 0 0,0-1 0,1 1 0,-1 0 0,1 0 0,-1 0 0,1-1 1,0 1-1,0 0 0,0 0 0,0 0 0,0 1 0,1-1 0,-1 0 0,1 0 0,-1 1 0,3-3 0,6-8-5,1-12-18,9 1-6,-12 14 26,0-1 0,1 1 0,1 0 0,0 1 0,0 0 0,0 1 0,18-10-1,1 1 17,61-23-1,-72 33-39,1 1 0,0 1 0,0 1 1,0 1-1,1 0 0,23 2 0,-42 0 25,1 1 0,-1-1 0,0 1-1,1-1 1,-1 1 0,0 0-1,0 0 1,1 0 0,-1 0 0,0 0-1,0 0 1,0 0 0,0 0-1,0 0 1,0 0 0,0 0 0,-1 1-1,1-1 1,1 3 0,10 24-26,-10-22 33,-1 0-1,0 1 1,0 0-1,0-1 1,-1 1 0,0 0-1,-1 7 1,0 7 19,1-19-24,0 0 0,0 1 0,-1-1 0,1 0-1,-1 0 1,1 0 0,-1 0 0,0 0 0,0 0 0,0 0 0,0 0 0,0 0 0,0-1 0,0 1 0,-1 0 0,-2 2 0,-5 8-3,-28 37 7,33-44-3,1-1 1,-1 1 0,0-1-1,0 1 1,0-1 0,-1-1-1,1 1 1,-1-1 0,-9 5-1,-40 27 1,31-19 97,-41 20-1,55-31-59,0-2 1,-1 1-1,1-1 0,-1-1 0,0 0 1,0 0-1,0-1 0,-12 0 0,20-23-43,1 3 1,1 16 2,-1 0-1,1 0 0,0 0 1,0 0-1,0 0 0,1 0 1,-1 0-1,1 0 1,-1 0-1,1 0 0,0 0 1,0 1-1,3-7 0,26-13-2,-16 1-8,9 1 20,2 2 1,39-23 0,-49 33-39,0 0 0,1 1 0,0 0 0,0 2 0,1 0 0,-1 0 0,1 2 0,0 0 0,0 1 0,0 1 0,22 0 0,-37 2 26,-1-1-1,1 1 0,-1-1 0,0 1 0,1 0 0,-1 0 1,0-1-1,0 1 0,0 0 0,1 0 0,-1 0 1,0 0-1,0 0 0,0 1 0,0-1 0,-1 0 0,1 0 1,0 1-1,0-1 0,-1 0 0,1 1 0,-1-1 1,1 2-1,9 32-31,-8 14 62,-3-25-23,1-22-2,0 0-1,0 0 0,0 0 0,-1 0 0,1 0 0,-1-1 0,1 1 1,-1 0-1,0 0 0,0 0 0,0-1 0,0 1 0,0 0 0,0-1 1,0 1-1,0-1 0,-1 0 0,1 1 0,-1-1 0,1 0 0,-3 2 1,-9 9-4,-3 16-18,-13-4 44,-1-1-1,-50 30 0,76-50-15,-14 8 37,0 1 0,-1-2 0,0-1 0,0 0 0,-1-1 0,0-2 0,-1 0 0,1-1 0,-1 0 0,0-2 0,-29 1 0,49-4-44,1 0 0,0 0 0,0 0 0,0 0 0,-1 0 0,1 0 0,0 0 0,0 0 0,-1 0 1,1 0-1,0 0 0,0-1 0,0 1 0,-1 0 0,1 0 0,0 0 0,0 0 0,0 0 0,-1-1 0,1 1 0,0 0 1,0 0-1,0 0 0,0 0 0,0-1 0,0 1 0,-1 0 0,1 0 0,0 0 0,0-1 0,0 1 0,0 0 0,0 0 1,0-1-1,0 1 0,0 0 0,0 0 0,0-1 0,0 1 0,0 0 0,-3-39-25,2 27 23,2-1-1,-1 0 1,4-14-1,-4 25 3,1 1 0,-1 0 0,1-1-1,-1 1 1,1 0 0,0-1 0,-1 1 0,1 0 0,0 0-1,0 0 1,0 0 0,0-1 0,0 1 0,0 1 0,2-2 0,11-12-6,-1-12 9,13 1-6,-11-1-1,55-22-21,-59 38-7,0 0-1,1 1 1,0 1 0,0 0 0,1 0-1,0 2 1,0-1 0,1 2-1,-1 0 1,1 0 0,1 1-1,-1 1 1,0 0 0,26-1-1,-40 4 33,0 0-1,0 0 0,0 0 0,1 1 1,-1-1-1,0 0 0,0 0 0,0 0 1,1 0-1,-1 0 0,0 0 0,0 0 1,0 0-1,1 0 0,-1 1 0,0-1 1,0 0-1,0 0 0,0 0 0,1 0 1,-1 0-1,0 1 0,0-1 0,0 0 1,0 0-1,0 0 0,0 1 0,0-1 1,0 0-1,0 0 0,1 0 0,-1 1 1,0-1-1,0 0 0,0 0 1,0 1-1,0-1 0,0 0 0,0 0 1,0 0-1,-1 1 0,3 7-6,-1-3 4,-2 48-19,1-48 24,-1 0 1,0 0-1,0 0 0,-1 0 1,1-1-1,-1 1 1,0-1-1,-1 1 0,1-1 1,-1 0-1,1 1 0,-1-1 1,-1-1-1,-6 8 0,-6 8 18,10-12 84,0 0 0,-1 0 1,0-1-1,0 0 0,-1 0 1,0-1-1,0 1 0,0-2 0,-1 1 1,1-2-1,-1 1 0,0-1 1,0 0-1,-1-1 0,1 0 1,0 0-1,-1-1 0,1 0 1,-11-1-1,17 0-89,1-1 1,0 0-1,-1 0 0,1 1 1,0-1-1,0 0 0,0-1 1,0 1-1,0 0 0,0-1 1,0 1-1,0-1 0,1 1 1,-1-1-1,1 0 0,-1 0 1,1 0-1,-1 0 0,1 0 1,0 0-1,0 0 0,0 0 1,0 0-1,1-1 0,-1 1 1,0-4-1,-3-6-27,2-1 1,-1 1-1,1-1 1,0-14-1,2-72 19,0 97-7,0 1 0,0-1 1,1 1-1,-1 0 0,0-1 1,1 1-1,-1 0 0,1-1 0,-1 1 1,1 0-1,-1 0 0,1-1 1,0 1-1,0 0 0,-1 0 1,1 0-1,0 0 0,0 0 1,0 0-1,0 0 0,1 0 1,-1 0-1,0 1 0,2-2 1,8-6-1,8-19-5,-5 4-10,-12 20-4,1 0 1,-1 1 0,0-1 0,1 1-1,0-1 1,0 1 0,-1 0-1,1 0 1,1 0 0,-1 0 0,0 1-1,0 0 1,1-1 0,3 0 0,-5 2-8,-2 157-1537,0-156 1530,0 0 1,0 1-1,0-1 1,0 0-1,0 0 0,0 0 1,-1 0-1,1 0 1,0 1-1,-1-1 1,1 0-1,-1 0 1,1 0-1,-1 0 1,0 0-1,1 0 0,-1 0 1,0-1-1,0 1 1,1 0-1,-1 0 1,0 0-1,0-1 1,0 1-1,0-1 1,0 1-1,-2 0 0,2 0-16,0-1 1,0 1-1,0-1 0,0 1 0,0-1 0,0 1 0,0-1 0,1 1 0,-1 0 0,0 0 0,0-1 0,1 1 0,-1 0 0,0 0 0,1 0 0,-1 0 0,1 0 0,-1 0 0,1 0 0,0 0 0,-1 0 0,1 0 0,0 0 0,0 0 0,-1 0 0,1 0 0,0 2 1,0-2-19,0 0 1,0 0 0,0 0 0,-1 0 0,1 0-1,0-1 1,-1 1 0,1 0 0,-1 0 0,1 0-1,-1 0 1,1 0 0,-1-1 0,0 1 0,1 0-1,-1 0 1,0-1 0,0 1 0,0-1 0,1 1-1,-1 0 1,0-1 0,0 0 0,0 1 0,0-1-1,0 1 1,0-1 0,0 0 0,0 0 0,-2 1-1,0-1-245,3 0 207,0 1 0,-1-1-1,1 0 1,0 0 0,-1 0 0,1 0-1,0 0 1,0 0 0,-1 0 0,1 0-1,0 1 1,0-1 0,-1 0-1,-1 3-1473,2-2 1474,0-1 0,0 0-1,0 1 1,-1-1 0,-1 4-1021,-11-2-688,7-36-11112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08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70 178 5084,'-33'18'14841,"29"-18"-13898,3-20-582,1 16-223,0-1-36,-1 2-97,1 0 13,0-1-1,-1 0 1,1 1 0,1-1-1,-1 0 1,0 0-1,1 1 1,0-1 0,0 1-1,2-6 1,6-1-10,1 1 0,1 0 0,-1 1-1,1-1 1,1 2 0,0 0 0,0 0 0,0 1 0,16-5-1,-9 4 0,1 0 0,0 1 0,0 1 0,0 1 0,0 1 0,25-1 0,27 4-79,-71 0 74,1 0-1,0 1 1,0-1-1,-1 0 1,1 1 0,0-1-1,0 1 1,-1 0-1,1-1 1,-1 1-1,1 0 1,-1 0-1,1 0 1,-1 0-1,1 0 1,-1 0-1,0 1 1,1-1 0,-1 0-1,0 1 1,0-1-1,0 1 1,1 1-1,6 7 6,-1-1-4,1-1 0,-1 2 0,0-1 0,-1 1 0,0 0-1,-1 0 1,0 1 0,-1-1 0,0 1 0,0 0 0,-1 0 0,2 14-1,0 15 7,-2 1 0,-2 46 0,-1-69-23,0-13 16,0 0 0,-1-1 0,0 1 0,0 0 0,0 0-1,0-1 1,-1 1 0,0-1 0,0 1 0,0-1 0,-3 5 0,-4 9 21,-2 16 64,-11 0 45,20-28-102,-1-1 1,0 0-1,0 0 0,-1 0 0,1 0 0,-1-1 1,0 1-1,0-1 0,0 0 0,-1 0 1,-7 5-1,-13 10 153,16-12-94,1-1 0,-1 0 0,0 0 0,-1-1 0,1-1-1,-1 1 1,0-2 0,-19 6 0,8-5 192,-1-1-1,1-1 1,-28-1-1,47-1-274,1 0 0,-1 0 0,1-1-1,-1 1 1,1 0 0,-1-1 0,1 1 0,0-1 0,-1 1-1,1-1 1,0 1 0,-1-1 0,1 0 0,0 0-1,0 0 1,0 0 0,0 0 0,0 0 0,0 0-1,0 0 1,0 0 0,0 0 0,0-1 0,-1-1-1,-3-6 7,-1 2-7,1 0-1,0 0 1,0 0 0,1-1 0,0 0-1,1 0 1,0 0 0,0 0-1,0-1 1,1 1 0,-1-10 0,0-11-25,1-58 0,3 54 14,-1 30 6,0 0-1,0 1 0,0-1 1,1 0-1,0 0 0,-1 0 0,1 0 1,0 1-1,1-1 0,-1 0 1,0 1-1,1-1 0,-1 1 1,4-4-1,5-9-10,0-13 5,-2 13-10,1 0 1,1 1-1,0 0 1,15-16-1,-20 25 10,1-1 0,0 1-1,0 1 1,0-1 0,0 1 0,1 0 0,0 0 0,0 1 0,0 0-1,0 0 1,1 1 0,11-3 0,22 1-49,-38 4 54,0 0 0,0 0 0,0 0 1,0 0-1,0 0 0,0 1 0,0-1 0,0 1 1,0 0-1,0 0 0,4 2 0,-3 1-2,1 0-1,0 0 1,-1 1-1,0 0 0,0 0 1,0 0-1,-1 0 1,0 0-1,0 1 1,0-1-1,4 13 0,-4-4 1,0 0-1,-2 1 0,1 0 1,-2 23-1,1-28 20,-1-7-14,0-1 1,1 1 0,-1-1-1,0 1 1,0-1-1,-1 1 1,1-1-1,0 0 1,-1 1-1,0-1 1,1 1-1,-1-1 1,0 0-1,0 1 1,-2 2 0,-26 20 29,14-1 4,-1-10 54,-1-1 0,0-1 0,-1 0 0,-1-1 0,-38 16 0,41-22 107,0-1 0,0-1 1,0 0-1,-1-1 0,1-1 1,-23 0-1,38-2-191,0 0 0,0 1 0,0-1 0,0 0 1,0 1-1,0-1 0,0 0 0,0 0 0,0 0 0,0 0 0,1 0 0,-1 0 0,0 0 0,1 0 0,-1 0 1,1 0-1,-1 0 0,1 0 0,0 0 0,-1 0 0,1-1 0,0 1 0,0 0 0,0 0 0,0-2 1,-4-30-20,3 10-11,0 20 24,1 0 0,0 0 0,-1 1 0,1-1-1,0 0 1,1 0 0,-1 0 0,0 0 0,1 0-1,0 0 1,-1 1 0,1-1 0,0 0 0,3-3-1,17-19-11,-16 18 7,-2 2 2,0 0 0,0 0 1,0 1-1,1-1 0,0 1 0,0 0 0,9-7 0,44-37-37,-34 27 38,39-26 0,-49 38-6,0 1-1,0 1 1,1 0-1,0 1 1,0 0-1,1 1 0,0 0 1,0 2-1,0 0 1,0 0-1,0 1 1,26 1-1,-40 1 8,1 0 0,-1 0 0,0 0 0,1 1 0,-1-1 0,0 0 0,0 1 0,1-1 0,-1 1 0,0-1 0,0 1 0,0 0 0,0-1 0,0 1 0,0 0 0,0 0 0,0 0 0,0-1 0,0 1 0,0 0 0,0 0 0,-1 1 0,1-1 0,1 2 0,3 4-7,-2-3 11,0 0 0,-1 0-1,1 0 1,-1 1 0,0-1-1,0 1 1,0-1-1,0 1 1,-1 0 0,1 7-1,2 55 38,-5-51-41,1-12 2,0-1 0,0 0 1,-1 1-1,0-1 0,0 1 0,0-1 0,0 0 0,0 0 0,-1 0 0,1 0 0,-1 0 0,-2 4 0,-6 10 5,7-9-6,0-1 0,0 0 1,0-1-1,-1 0 1,1 1-1,-1-1 1,-1 0-1,-9 10 1,10-12-3,-107 103 44,93-93 15,0 0 0,-1-1 0,-1-1 0,-37 16 0,37-20 79,-1-1-1,0-1 1,0-1 0,-1-1 0,1-1-1,-1-1 1,-34 0 0,55-2-134,1 0 0,-1 0 0,1 0 0,-1 0 0,1 0 0,-1 0 0,1 0 1,-1 0-1,1 0 0,-1-1 0,1 1 0,0 0 0,-1 0 0,1 0 0,-1-1 1,1 1-1,-1 0 0,1 0 0,0-1 0,-1 1 0,1 0 0,0-1 1,-1 1-1,1-1 0,0 1 0,-1 0 0,1-1 0,0 1 0,0-1 0,-1 0 1,-3-8 4,1-1 1,0 1 0,0-1 0,1 0 0,0 0 0,0-16-1,1-68-21,2 45 8,-1 46 5,1 1 1,-1-1 0,0 1-1,1-1 1,-1 1 0,1-1 0,0 1-1,0-1 1,0 1 0,0-1 0,0 1-1,1 0 1,-1 0 0,0 0-1,3-3 1,6-8-4,0-13-11,12 3-12,-19 19 24,-1 1 0,1-1 0,0 0 0,0 1 0,0 0 0,0 0-1,1 0 1,-1 0 0,1 0 0,0 1 0,6-4 0,10-6-13,4-1-21,34-15-1,-48 24 28,0 1-1,0 0 1,0 0 0,1 2-1,-1-1 1,20 0-1,-16 2-12,-11-1 19,0 0 1,1 1-1,-1 0 1,0 0-1,0 0 1,0 0-1,1 0 1,-1 1 0,0-1-1,0 1 1,0 0-1,0 0 1,0 0-1,5 2 1,11 22-13,11 11-1,-26-29 13,0-1 0,-1 1 0,1 0 0,-2-1 0,1 1 0,-1 1 0,0-1 0,-1 0 0,2 14 0,-1 77-2,-3-61 22,1-34-16,0 0 1,0 0 0,-1 1-1,0-1 1,1 0 0,-1 0 0,0 0-1,0 0 1,-1 0 0,1 0-1,-1 0 1,1 0 0,-1-1 0,0 1-1,0-1 1,-3 4 0,-7 10 3,-2 17-2,-11-3 4,18-21-2,4-4-1,1-1 0,-1 1 0,0-1 0,-1 0 0,1-1 0,-1 1 0,1 0 0,-1-1 0,-8 6 0,-7 3 6,3-1 47,-1 0 0,-18 7-1,28-15 8,0 0 1,-1 0-1,0-1 1,1-1-1,-1 1 1,0-1-1,-15 0 1,21-1-50,0 0 1,0 0 0,0 0 0,0 0 0,0-1-1,0 1 1,1 0 0,-1-1 0,0 0-1,0 1 1,0-1 0,1 0 0,-1 0 0,0 0-1,-1-1 1,-17-27 61,17 24-64,0-3-12,-1-1 0,1 0-1,0 0 1,1 0 0,0 0-1,1 0 1,-1-13-1,0-76-35,2 65 18,0 29 16,1 1 1,-1 0-1,1 0 0,-1 0 0,1 0 1,0 0-1,0 0 0,0 0 0,0 0 1,1 0-1,-1 0 0,1 1 1,0-1-1,3-3 0,5-10-5,2-15-11,11 2 2,-22 29 15,1-4-2,0 0 0,1 0 0,0 0 0,-1 0 0,2 1-1,-1-1 1,0 1 0,1 0 0,-1 0 0,1 0 0,7-4 0,-1 0-6,-1 1-12,-1 0 0,1 0 1,1 1-1,-1 0 0,1 1 0,0 0 0,0 1 0,0 0 0,0 0 0,0 1 0,1 0 0,17 0 0,-25 2-8,0 0 1,1 0 0,-1 0-1,1 1 1,-1 0-1,0-1 1,1 1-1,-1 0 1,0 1-1,0-1 1,0 1 0,0-1-1,0 1 1,0 0-1,0 0 1,-1 0-1,1 0 1,-1 1-1,1-1 1,3 5 0,-4-4-22,1 0 0,0 0 0,-1 1 0,1-1 0,-1 0 0,0 1 0,0 0 0,-1-1 0,1 1 0,-1 0 0,0 0 0,1 5 0,0 8-437,0 0 1,-2 21 0,0-38 468,0 1-31,0 0-1,0 0 1,0 1-1,-1-1 0,1 0 1,0 0-1,-1 0 1,1 0-1,-1 0 1,1 0-1,-1-1 0,1 1 1,-1 0-1,0 0 1,1 0-1,-1 0 1,0-1-1,0 1 0,0 0 1,0-1-1,1 1 1,-1 0-1,0-1 0,0 1 1,0-1-1,-2 1 1,-4 3-376,3 0-503,0-1 0,0 0 0,-1 0 0,1 0 0,-1-1 0,1 1 0,-1-1-1,0 0 1,0-1 0,0 1 0,0-1 0,0 0 0,0 0 0,-1 0 0,1-1 0,-6 0 0,-10 0-3332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18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15 386 2916,'8'4'13339,"1"-8"-13935,-7-3 849,-2 7-168,0-1 1,0 1-1,0-1 1,0 0-1,0 1 0,0-1 1,0 0-1,0 1 1,0-1-1,0 1 0,0-1 1,0 0-1,0 1 1,1-1-1,-1 1 0,0-1 1,0 1-1,1-1 1,-1 0-1,0 1 0,1 0 1,-1-1-1,1 0 1,50-57 2356,-42 48-2354,-1 1 1,2 1 0,-1-1-1,1 1 1,1 1-1,-1 0 1,1 1 0,0 0-1,1 0 1,-1 1-1,1 1 1,0 0 0,0 0-1,1 1 1,-1 1-1,24-2 1,56 3-10,-91 1-79,0 0-1,-1 0 1,1 0-1,0 0 0,-1 0 1,1 0-1,0 0 0,-1 0 1,1 0-1,0 1 1,-1-1-1,1 0 0,-1 1 1,1-1-1,-1 0 1,1 1-1,0-1 0,-1 0 1,1 1-1,-1-1 1,0 1-1,1-1 0,-1 1 1,1-1-1,-1 1 1,0 0-1,1-1 0,-1 1 1,0-1-1,0 1 0,1 0 1,-1-1-1,0 2 1,0-2 1,0 1 1,0 0-1,1-1 1,-1 1 0,0-1-1,0 1 1,0-1-1,1 1 1,-1-1-1,0 1 1,1-1 0,-1 1-1,0-1 1,1 1-1,-1-1 1,1 1-1,-1-1 1,1 0 0,-1 1-1,1-1 1,-1 0-1,1 0 1,-1 1-1,1-1 1,-1 0 0,1 0-1,-1 0 1,1 1-1,0-1 1,-1 0 0,1 0-1,0 0 1,1 0 8,-1 1 0,1 0 0,-1-1 1,1 1-1,-1 0 0,0 0 0,1 0 0,-1 0 1,0 0-1,0 0 0,0 0 0,0 0 1,0 0-1,0 1 0,0-1 0,0 0 0,0 1 1,-1-1-1,1 0 0,0 1 0,-1-1 1,1 1-1,-1 1 0,9 35 644,-9 31 1019,0-68-1640,0 1 1,0-1-1,-1 1 1,1-1-1,0 1 1,-1-1-1,1 1 1,-1-1-1,0 0 1,1 1-1,-1-1 1,0 0-1,0 0 1,0 1-1,1-1 1,-1 0-1,0 0 1,-1 0-1,1 0 0,0 0 1,0 0-1,-2 1 1,-7 5 166,0 5 99,7-9-227,0 1-1,0-1 1,0 1-1,-1-1 1,1 0 0,-8 4-1,10-7-67,-25 18 302,-1-2 0,-1-1 0,0-1 0,-32 11 0,40-19 293,0-1 0,0-1 1,-1-1-1,1-1 0,-31 0 1,51-2-593,-1 0 0,1 0 0,0 0 0,0 0 0,-1 0 0,1 0 0,0 0 0,0 0 0,-1 0 0,1 0 0,0 0 0,0 0 0,-1 0 0,1-1 0,0 1 0,0 0 0,-1 0 0,1 0 0,0 0 0,0-1 0,0 1 0,0 0 0,-1 0 0,1 0 0,0-1 0,0 1 0,0 0 0,0 0 0,0-1 0,0 1 0,-1 0 0,1 0 0,0-1 0,0 1 0,0 0 0,0 0 0,0-1 0,0 1 0,-4-26 251,0 0 1,1-44 0,2 57-250,0 9-9,1 1 1,0 0 0,-1-1-1,1 1 1,0 0 0,1 0 0,-1-1-1,1 1 1,-1 0 0,1 0-1,0-1 1,0 1 0,3-5-1,52-55-30,-45 48 11,1 2 0,1 0 0,0 0 0,0 1-1,1 0 1,1 2 0,0-1 0,0 2 0,1 0 0,0 1-1,23-8 1,-31 14 4,1 1 0,0 0 0,-1 1 0,13 0 0,-4 0-41,-16 1 52,0-1 0,-1 1 0,1-1-1,0 1 1,0-1 0,0 1 0,0-1 0,0 1 0,-1-1 0,1 1 0,0 0 0,-1 0-1,1-1 1,0 1 0,-1 0 0,1 0 0,-1 0 0,1 0 0,-1 0 0,1 0-1,-1 1 1,9 25-48,-7-21 39,4 5-14,-4 12-15,-2-4 40,0 21 20,0-39-17,-1 0 0,1 0 1,0 0-1,-1 0 1,1 0-1,-1 0 1,0 0-1,1 0 0,-1 0 1,0 0-1,0 0 1,1 0-1,-1 0 0,0-1 1,0 1-1,0 0 1,0-1-1,0 1 1,0 0-1,0-1 0,0 0 1,0 1-1,0-1 1,0 1-1,0-1 1,-1 0-1,-1 0 0,-1 2 8,-26 12 63,-1 0 0,0-3 0,0 0 0,-1-2 0,-1-1 0,1-2 0,-1-1 0,0-1 0,-50-2 0,83-2-71,-1 0 0,1 0 0,0 0 0,0 0 0,-1 0-1,1 0 1,0 0 0,0 0 0,0 0 0,-1 0 0,1 0 0,0-1-1,0 1 1,-1 0 0,1 0 0,0 0 0,0 0 0,0 0 0,0 0-1,-1-1 1,1 1 0,0 0 0,0 0 0,0 0 0,0-1 0,0 1-1,-1 0 1,1 0 0,0 0 0,0-1 0,0 1 0,0 0 0,0 0-1,0-1 1,0 1 0,0 0 0,0 0 0,0-1 0,-2-26 4,5-28-5,-3 54 0,0-1 0,1 1 0,-1 0 0,1 0 0,-1 0 0,1 0 0,-1 0 0,1 0 0,0-1 0,0 1 0,-1 1 0,1-1 0,0 0 0,1-1 0,10-11 0,22-39 0,-34 52 0,3-5-3,1-1 0,-1 1 0,1 0 1,0 0-1,1 0 0,-1 0 0,1 1 0,0 0 0,6-4 0,49-44-41,-47 39 23,1 0-1,28-19 1,-27 23-36,0 1 0,1 0 0,0 0 0,0 2 0,0 0 1,1 0-1,0 2 0,0 0 0,0 1 0,0 1 0,30 0 1,-46 2 55,-1 0 0,1 0 0,-1 1 0,1-1 1,-1 0-1,0 0 0,1 1 0,-1-1 1,1 0-1,-1 1 0,0-1 0,1 0 0,-1 1 1,1-1-1,-1 1 0,0-1 0,0 0 1,1 1-1,-1-1 0,0 1 0,0-1 0,1 1 1,-1-1-1,0 1 0,0-1 0,0 1 0,0-1 1,0 1-1,0-1 0,0 1 0,0-1 1,0 1-1,0 0 0,0 0 0,0-1 1,0 1-1,0-1 0,-1 1 1,1-1-1,0 0 0,1 1 0,-1-1 1,0 1-1,0-1 0,0 1 1,0-1-1,0 0 0,0 1 1,0-1-1,1 1 0,-1-1 1,0 0-1,0 1 0,1-1 1,-1 0-1,0 1 0,0-1 0,1 0 1,-1 1-1,0-1 0,1 0 1,-1 0-1,0 1 0,1-1 1,0 0-1,1 4 4,-1-1 1,1 1 0,-1-1-1,1 1 1,-1 0-1,0 0 1,-1-1-1,1 1 1,0 7-1,0 3 5,0-9-3,0 0 1,-1 0 0,1 0 0,-1 0 0,0 0-1,-1 0 1,1 1 0,-1-1 0,0 0 0,0 0-1,-1-1 1,-2 7 0,-19 11 2,15-13-8,5-4 2,-1 0 1,1-1-1,-1 0 0,0 0 1,0 0-1,-1 0 0,-5 3 1,-6 4 16,-15 12 40,-2-2 1,0-1-1,-1-2 1,-45 18-1,59-29-1,-1-1 1,1-1-1,-1 0 0,0-2 0,-1-1 0,-25 1 0,46-8-58,0-1 0,1 0 0,0 0 0,0 1 0,0-1 0,2-10 0,-1 15 0,-1 1 0,0-1 0,0 1 0,0-1 0,0 1 0,1 0 0,-1-1 0,0 1 0,1 0 0,-1-1 0,0 1 0,0 0 0,1-1 0,-1 1 0,1 0 0,-1-1 0,0 1 0,1 0 0,-1 0 0,1 0 0,-1-1 0,0 1 0,1 0 0,-1 0 0,1 0 0,-1 0 0,1 0 0,-1 0 0,1 0 0,12-5 0,-3-20 0,13 2 0,-9 9 0,1 0 0,0 1 0,22-13 0,11-9 0,-21 12 0,1 2 0,35-20 0,-52 35 0,0 1 0,0 0 0,0 0 0,1 2 0,0-1 0,0 1 0,0 1 0,0 0 0,22 0 0,-32 2 0,0 1 0,-1-1 0,1 1 0,0-1 0,0 1 0,-1 0 0,1 0 0,0 0 0,-1 0 0,1 0 0,-1 0 0,1 0 0,-1 0 0,0 1 0,1-1 0,-1 1 0,0-1 0,0 1 0,0-1 0,0 1 0,0 0 0,0-1 0,-1 1 0,1 0 0,-1 0 0,1-1 0,-1 1 0,1 0 0,-1 0 0,0 2 0,2 10 0,0 1 0,-1 26 0,0-27 0,0-11 0,-1 0 0,0 1 0,1-1 0,-1 1 0,-1-1 0,1 0 0,0 1 0,-1-1 0,0 0 0,0 0 0,0 1 0,-2 3 0,-75 81 0,70-81 0,-1 0 0,1 0 0,-2-1 0,1 0 0,-1-1 0,1 0 0,-2-1 0,1 0 0,0 0 0,-1-1 0,-21 4 0,-6-2 0,0-1 0,-45-3 0,83-1 0,-1 0 0,1 0 0,-1 0 0,1 0 0,-1 0 0,1-1 0,-1 1 0,1 0 0,-1 0 0,1-1 0,0 1 0,-1 0 0,1-1 0,-1 1 0,1 0 0,0-1 0,-1 1 0,1-1 0,0 1 0,-1 0 0,1-1 0,0 1 0,0-1 0,-1 1 0,1-1 0,0 1 0,0-1 0,0 1 0,0-1 0,0 1 0,0-1 0,0 1 0,0-1 0,0 0 0,0 1 0,0-1 0,0 0 0,0 1 0,0 0 0,0-1 0,0 1 0,0-1 0,0 1 0,0 0 0,0-1 0,0 1 0,0 0 0,0-1 0,0 1 0,0 0 0,-1-1 0,1 1 0,0-1 0,0 1 0,0 0 0,0 0 0,-1-1 0,1 1 0,0 0 0,0-1 0,-1 1 0,1 0 0,0 0 0,-1-1 0,1 1 0,0 0 0,-1 0 0,1 0 0,-1-1 0,1 2 0,-1-28 0,0 19 0,1 7 0,-1-1 0,1 0 0,0 0 0,0 1 0,0-1 0,0 0 0,0 0 0,0 1 0,1-1 0,-1 0 0,0 0 0,1 1 0,0-1 0,-1 0 0,1 1 0,2-4 0,50-44 0,-41 38-94,1 2-1,0-1 1,1 2-1,0 0 1,0 0-1,1 1 1,-1 1-1,2 1 1,-1 0-1,1 0 1,-1 2-1,1 0 1,30-1-1,-38 4-995,12 3-639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319 2260,'0'0'204,"2"0"-34,-1 0-143,-1 0-1,1 0 0,-1 0 1,1 0-1,-1 0 1,1 0-1,-1 0 0,0 0 1,1 0-1,-1 0 1,1 0-1,-1 0 1,1 0-1,-1-1 0,0 1 1,1 0-1,-1 0 1,1-1-1,-1 1 0,0 0 1,1 0-1,-1-1 1,0 1-1,1 0 0,-1-1 1,0 1-1,0-1 1,1 1-1,-1 0 0,0-1 1,0 1-1,0-1 1,1 1-1,-1 0 0,0-1 1,0 1-1,0-1 1,0 1-1,0-1 0,2-6 0,10-6 1765,-10 5 999,-6 8-804,-6 8-573,8-7-1673,-1 2 527,0-3-70,-190 0 1037,192 0-1234,1 0 0,-1 0 0,1 0 0,-1 0-1,0 0 1,1 1 0,-1-1 0,0 0 0,1 0 0,-1 1 0,1-1 0,-1 0 0,1 1 0,-1-1 0,1 0 0,-1 1 0,1-1-1,-1 1 1,1-1 0,-1 1 0,1-1 0,0 1 0,-1 1 0,0-2 0,1 1 0,0 0-1,-1-1 1,1 1 0,-1 0 0,0-1-1,1 1 1,-1-1 0,1 1 0,-1 0 0,0-1-1,0 0 1,1 1 0,-1-1 0,0 1 0,0-1-1,1 0 1,-1 0 0,0 1 0,0-1-1,0 0 1,0 0 0,1 0 0,-2 0 0,-47 0-20,48 0 21,0 0 1,0 0-1,0 1 1,0-1 0,0 0-1,0 0 1,0 1-1,0-1 1,1 0 0,-1 1-1,0-1 1,0 1-1,0-1 1,-1 2 0,1-2-3,1 1 0,-1 0 1,0-1-1,0 1 0,0-1 1,0 1-1,0-1 0,-1 1 1,1-1-1,0 0 0,0 0 1,0 1-1,0-1 0,-2 0 1,-35 0-3,16 11-17,13-9 12,3 0 5,0-1 1,1 1-1,-1-1 1,1 2 0,-10 4-1,12-6 3,-1-1-1,1 1 1,0-1 0,-1 0-1,1 1 1,-1-1 0,1-1-1,-6 0 1,-3 0 73,11 1-72,0 0 0,0 0-1,1 0 1,-1 0 0,0 0-1,0 0 1,0 0 0,1 0 0,-1 0-1,0 1 1,0-1 0,1 0-1,-1 0 1,0 1 0,1-1 0,-1 0-1,0 1 1,1-1 0,-1 1-1,0-1 1,1 1 0,-1-1 0,1 1-1,-1-1 1,1 1 0,-1-1-1,1 1 1,-1 1 0,-2 2 4,3-4-5,-1 1 1,1-1-1,-1 0 0,1 1 1,-1-1-1,1 0 1,-1 0-1,1 1 1,-1-1-1,0 0 1,1 0-1,-1 0 1,1 0-1,-1 0 1,1 0-1,-1 1 1,0-1-1,1-1 1,-1 1-1,1 0 1,-1 0-1,0 0 1,0 0-2,0 0 1,1-1-1,-1 1 1,1 0-1,-1 0 1,0 0-1,1 0 1,-1 0-1,1 0 1,-1 1-1,0-1 1,1 0-1,-1 0 1,1 0-1,-1 0 1,1 1-1,-2-1 1,1 1 0,0 1 0,0-2 1,-1 1-1,1 0 1,-1 0-1,1 0 1,-1-1-1,1 1 1,-1 0-1,1-1 1,-1 0-1,0 1 1,1-1-1,-1 0 1,0 0-1,1 0 1,-1 0-1,0 0 1,-2-1-1,3 1 3,0 0-4,1 0-1,-1 0 1,0 0-1,0 0 1,1-1-1,-1 1 1,0 0-1,0 0 1,0 0-1,1 1 1,-1-1-1,0 0 1,0 0-1,1 0 1,-1 1-1,0-1 1,0 0-1,1 0 1,-1 1-1,0-1 1,1 1-1,-1-1 1,0 1-1,1-1 1,-1 1-1,1-1 1,-1 1-1,1 0 1,-1-1-1,1 1 0,-1 0 1,1-1-1,0 1 1,-1 0-1,1 0 1,-2 3 7,2-4-6,0 0-1,0 0 1,0 1-1,-1-1 0,1 0 1,0 0-1,0 1 1,-1-1-1,1 0 1,0 0-1,0 0 0,-1 0 1,1 1-1,0-1 1,0 0-1,-1 0 1,1 0-1,0 0 1,-1 0-1,1 0 0,0 0 1,-1 0-1,1 0 1,0 0-1,-1 0 1,1 0-1,0 0 0,0 0 1,-1 0-1,1 0 1,0 0-1,-1 0 1,1 0-1,-1-1 2,1 1-1,0 0 0,-1 0 1,1 0-1,0 0 0,-1 0 1,1 0-1,0 0 1,-1 0-1,1 0 0,0 0 1,-1 0-1,1 0 1,0 0-1,-1 0 0,1 0 1,0 0-1,0 1 0,-1-1 1,1 0-1,0 0 1,-1 0-1,1 0 0,0 1 1,0-1-1,-1 0 1,0 3 1,1-3-1,-1 1 0,1-1 0,0 1 0,0-1 0,0 0 1,0 1-1,-1-1 0,1 0 0,0 1 0,0-1 0,-1 0 0,1 1 0,0-1 1,0 0-1,-1 0 0,1 1 0,0-1 0,-1 0 0,1 0 0,-1 0 1,1 1-1,0-1 0,-1 0 0,1 0 0,0 0 0,-1 0 0,0 0 1,0 1-2,0-1 0,-1 1 0,1 0 1,0-1-1,-1 1 0,1 0 0,0 0 1,0 0-1,0 0 0,-2 2 0,-10 7-22,-14 3 14,1 0 0,-31 24 0,47-29 18,1 1-1,1 0 0,0 0 1,0 1-1,-12 20 1,-8 10-2,20-28 13,0 0 1,-11 24-1,13-25 36,0 1 0,0-1 1,-1 0-1,-10 11 0,0-3 21,0 1 1,1 0 0,2 1-1,-15 27 1,20-33 142,-15 22-1,-2 4-31,19-31-126,-1 0 0,1 0 1,-17 16-1,14-17 27,1 1 0,-15 22 1,-8 9-67,12-16-7,17-21 10,1 0 0,0 0 0,0-1 0,0 2 0,0-1 0,1 0 0,-1 0 0,1 0 0,-1 9 0,0-1 32,1-10-65,0 1 1,0-1 0,0 1-1,0-1 1,0 1-1,-1-1 1,1 0 0,-3 4-1,-5 7 9,7-8 26,0 0-1,1 1 1,0-1 0,0 1 0,0-1-1,1 1 1,-1 0 0,2-1 0,0 8-1,-1 5 316,0-18-339,0 1 0,0-1 0,0 0 0,0 1 0,0-1-1,0 1 1,0-1 0,-1 1 0,1-1 0,0 0 0,0 1 0,0-1 0,-1 1-1,1-1 1,0 0 0,0 1 0,-1-1 0,1 0 0,0 1 0,-1-1 0,1 0-1,0 1 1,-1-1 0,1 0 0,0 0 0,-1 0 0,1 1 0,-1-1 0,1 0-1,-1 0 1,0 0 0,1 0-3,-1 1 0,1-1 1,-1 0-1,1 0 0,-1 0 0,1 0 0,0 1 0,-1-1 0,1 0 0,-1 0 0,1 1 0,0-1 1,-1 0-1,1 1 0,0-1 0,-1 0 0,1 1 0,0-1 0,0 0 0,-1 1 0,1-1 0,0 1 1,0-1-1,0 1 0,-1-1 0,1 0 0,0 1 0,0-1 0,0 1 0,0-1 0,0 1 0,0 0 0,0 3 75,0 0 0,0 0 0,0 0 0,-1 0 0,0 1 0,0-1 0,0 0-1,0 0 1,-3 6 0,3-9-55,1 1-1,-1 0 1,1-1-1,0 1 1,0 0-1,-1-1 1,1 1-1,0 0 0,1 2 1,-2 13 140,-3 5 74,1 1 0,2-1-1,0 1 1,3 31 0,-1 0-12,-1 115-104,0-167-121,0 0-1,0 0 0,-1 0 1,1 0-1,-1 0 0,1-1 0,-1 1 1,0 0-1,1 0 0,-1 0 0,-2 2 1,2-2 8,0-1 1,0 1 0,0 0-1,0 0 1,0 0 0,1 0-1,-1 0 1,1 0 0,-1 0-1,1 0 1,0 3 0,0 222 1207,0-225-1214,0 0 0,0 0 0,0 0 1,1-1-1,-1 1 0,0 0 1,1 0-1,0 0 0,-1-1 1,1 1-1,0 0 0,0-1 0,0 1 1,0-1-1,2 2 0,-2-1 2,0-1 0,0 1-1,0-1 1,0 1-1,0-1 1,0 1 0,0 0-1,0-1 1,-1 1-1,1 0 1,-1 0 0,1-1-1,-1 1 1,0 0 0,0 2-1,1 5 6,1 1 0,0-1 1,0 0-1,1 0 0,0-1 0,7 15 0,-3-7 1,32 64 19,-27-61-36,-2 1 1,0 0-1,-2 1 0,0 0 1,-1 0-1,5 27 0,0 88 65,-6-59-41,-4-53-20,0 4 42,6 31-1,-6-50-52,1 0 1,0 0-1,0 0 0,1 0 0,0-1 1,0 0-1,7 11 0,1-1 52,-1 1 0,-1 0-1,0 1 1,10 33 0,-14-37-4,0 0 0,15 26 0,-17-35-1,1-1 0,-1 0 0,1 0 0,1 0 0,-1 0 0,1-1 0,0 0 0,8 6 1,18 7-32,-1-1 0,46 17 1,-40-19-22,54 31 0,-74-36 23,0-1 1,0-1-1,1 0 1,0-2 0,0 0-1,0-1 1,1 0-1,0-2 1,0 0 0,0-2-1,27 0 1,-6-1 52,-40 0-56,0 0 0,1 0 0,-1 0 0,1 0 0,-1 0 0,0 0 0,1 0 0,-1-1 0,0 1 0,1 0 0,-1 0 0,0 0 0,1 0 0,-1-1 0,0 1 0,1 0 0,-1-1 0,0 1 0,1 0 0,-1 0 0,0-1 0,0 1 0,0 0 0,1-1-1,-1 1 1,0-1 0,0 1 0,0-1 0,1 1 4,-1-1-1,0 1 1,0-1-1,0 1 1,1-1-1,-1 1 0,0-1 1,1 1-1,-1-1 1,0 1-1,1 0 1,-1-1-1,1 1 1,-1-1-1,0 1 0,1 0 1,-1 0-1,1-1 1,-1 1-1,1 0 1,-1 0-1,1 0 1,-1-1-1,1 1 0,-1 0 1,1 0-1,-1 0 1,1 0-1,0 0 1,56 0 4,-57 0-8,1 0-1,-1 0 1,1 0 0,-1 0-1,1 0 1,-1 0-1,1 0 1,-1 1 0,0-1-1,1 0 1,-1 0-1,1 0 1,-1 0 0,1 1-1,-1-1 1,0 0-1,1 1 1,-1-1 0,1 0-1,-1 1 1,0-1-1,0 0 1,1 1 0,-1-1-1,0 1 1,1-1-1,-1 0 1,0 1 0,0-1-1,0 1 1,1 0-1,-1 0 0,0-1-1,0 1 1,0-1 0,0 0-1,1 1 1,-1-1-1,0 1 1,0-1-1,1 1 1,-1-1-1,0 0 1,0 1-1,1-1 1,-1 1 0,1-1-1,-1 0 1,0 0-1,1 1 1,-1-1-1,1 0 1,-1 0-1,1 1 1,-1-1 0,1 0-1,-1 0 1,0 0-1,1 0 1,-1 0-1,1 0 1,-1 0-1,2 0 1,2 1 3,1-1 0,-1 1 0,0 0 0,0 0 1,0 0-1,1 0 0,-1 1 0,0 0 0,4 2 0,12 5 12,69 31-12,-61-31 31,1-1 0,0-1 0,29 3 0,89 2-80,-14-2 102,-88-3 113,-1 1 0,51 18-1,81 38-107,-140-52-9,43 9-1,34 12-14,-93-26-11,1-1 0,0-1 0,0-1 0,40 2 0,89-5-13,-72-2-27,145 1 315,-221 0-293,0-1 1,0 1 0,0 0 0,0-1-1,0 1 1,0-1 0,0 1 0,0-1-1,0 0 1,0 0 0,0 0 0,0 0-1,2-2 1,-2 2 0,0-1 0,-1 1 1,1 0-1,0 0 0,0 0 0,0 0 1,0 1-1,0-1 0,0 0 0,0 1 0,0 0 1,0-1-1,4 1 0,-2 0-1,1-1-1,-1 0 1,1 0 0,-1 0-1,0 0 1,1-1 0,-1 1-1,6-4 1,6-2 9,-2 1-11,-1 0 1,0 0-1,12-9 0,31-21 21,-35 23-8,0-1 1,23-21-1,130-137-61,-6-3 122,-142 143-94,-2-1 1,-2-1 0,36-71-1,98-325 85,-82 204-37,-51 153-70,17-108-1,-8 30 81,-7 40 1,19-71 60,0 19-173,-23 93 151,-4 0-1,10-84 1,-20 11 144,-1 5-30,4-219-68,-11 253 7,1 99-115,0-1 1,-1 0 0,1 1-1,-1-1 1,0 1 0,-1 0-1,1-1 1,-1 1 0,-4-9-1,1-21 285,2 25-226,1 3-51,0 1 0,0 0 1,-1 0-1,1 0 0,-1 0 0,-1 0 0,1 1 0,-7-9 1,-14-11 165,20 20-161,0 1 1,0-1-1,0 1 0,-1 0 1,0 0-1,1 1 0,-10-6 0,-6 0-19,0 1 1,0 1-1,-1 1 0,0 0 0,-35-4 0,-109 3-17,136 7-6,16 1 4,-1-1 1,1 0-1,-26-4 0,20-1-3,8 2-8,-1 0 1,1 1-1,-23-1 1,-41-3-29,2 0 28,38 4-7,-47-8 1,14 1-57,-62 0 149,-34-3-93,112 8-3,52 4 27,-1 1 0,1-1 0,0 0-1,-1 0 1,1 0 0,0 0 0,-1 0 0,1 0 0,0 1-1,-1-1 1,1 0 0,0 0 0,0 0 0,-1 1 0,1-1 0,0 0-1,-1 0 1,1 1 0,0-1 0,0 0 0,0 1 0,0-1 0,-1 0-1,1 1 1,0-1 0,0 0 0,0 1 0,0-1 0,0 0 0,0 1-1,0-1 1,0 0 0,0 1 0,0 0 0,0-1-1,0 0 0,0 1 0,0-1 0,0 1 0,0-1 0,-1 1 0,1-1 0,0 0 0,0 1 0,0-1 0,0 1 1,0-1-1,-1 0 0,1 1 0,0-1 0,0 0 0,-1 1 0,1-1 0,0 0 0,0 1 0,-1-1 0,1 0 0,0 0 0,-1 1 0,1-1 0,-1 0 0,1 0 0,0 0 1,-1 1-1,1-1 0,0 0 0,-1 0 0,1 0 0,-1 0 0,0 0 0,1 0 1,-1 0 1,1 0-1,-1 0 0,1 0 1,-1 0-1,1 0 0,-1 1 1,0-1-1,1 0 0,-1 0 1,1 0-1,0 1 1,-1-1-1,1 0 0,-1 1 1,1-1-1,-1 0 0,1 1 1,0-1-1,-1 1 0,1-1 1,0 0-1,-1 1 0,1 0 1,-1-1-2,1 1 1,0-1-1,-1 1 0,1-1 1,0 1-1,-1-1 1,1 1-1,-1-1 0,1 0 1,-1 1-1,1-1 1,-1 0-1,1 1 0,-1-1 1,1 0-1,-1 0 1,1 1-1,-1-1 1,1 0-1,-1 0 0,1 0 1,-1 0-1,0 0 1,0 0-1,-3 1 1,-1 0 1,1-1-1,0 2 1,0-1-1,0 0 1,-6 4-1,-11 4 9,-12-2-65,-1-1 0,-58 4 0,-70-8-132,95-3 170,62 1 18,0-1-1,0 0 1,0 0 0,0 0 0,-7-3 0,7 3-11,0-1-1,1 1 1,-1 0-1,0 0 1,-8 0-1,-238 1-71,245 0 83,0 0 1,0 1 0,0 0-1,-10 4 1,11-4-3,-1 1 0,0-1 0,0 0-1,-10 1 1,-153-2-27,168 0 27,0 0 0,0 0 1,0-1-1,0 1 1,0 0-1,0 0 1,0 0-1,0-1 1,0 1-1,0-1 0,0 1 1,1-1-1,-1 1 1,0-1-1,0 1 1,-1-2-1,1 1 0,0 0-1,1 1 1,-1-1-1,0 0 1,0 1-1,0-1 1,0 1-1,0 0 1,0-1-1,0 1 1,0-1-1,0 1 1,0 0-1,0 0 1,0 0 0,0 0-1,-1 0 1,-3-1 9,3 1-8,0 0-1,0-1 0,0 1 0,-1 0 0,1 0 1,0 0-1,0 0 0,0 1 0,0-1 1,0 0-1,0 1 0,0 0 0,-3 1 1,4 1-1,1-3 0,0 1 1,0-1 0,0 1 0,0 0 0,0-1-1,0 1 1,0-1 0,-1 1 0,1 0-1,0-1 1,0 1 0,-1-1 0,1 1-1,0-1 1,-1 1 0,1-1 0,0 1 0,-1-1-1,1 1 1,-1-1 0,1 1 0,-1-1-1,1 0 1,-1 1 0,1-1 0,-1 0-1,0 1 1,0-1-2,-1 1 0,1 0-1,0 0 1,-1 0 0,1 0-1,0 0 1,0 0 0,0 0 0,0 0-1,0 0 1,0 0 0,0 0-1,0 1 1,0-1 0,1 0-1,-2 3 1,-7 9-19,-43 37 88,21-31-122,25-15 46,0-1-1,1 1 1,-1-1 0,0 2 0,1-1 0,0 0-1,-9 11 1,12-12 4,0-1-1,0 0 1,-1 1-1,1-1 1,-1 0 0,0 0-1,0-1 1,1 1-1,-1 0 1,0-1-1,0 0 1,-1 0 0,1 0-1,0 0 1,0 0-1,-6 0 1,-6 1-6,-1-1 0,-19-2 1,16 1 46,8 0-64,9 1 9,-1-1 1,0 0 0,1 0 0,-1 0-1,0 0 1,1 0 0,-1 0 0,0-1 0,1 1-1,-1-1 1,-2-1 0,-1-3-70,5 4 64,-1 0 1,1 0 0,0 0 0,0 0-1,0 1 1,0-1 0,-1 0-1,1 1 1,0-1 0,-1 1 0,1-1-1,0 1 1,-1 0 0,1 0-1,0-1 1,-3 1 0,1 0-71,0-1 0,0 0 1,0 1-1,0-1 0,0-1 1,0 1-1,0 0 1,1-1-1,-1 0 0,0 1 1,-2-4-1,-12-5-790,0-2-1701,7-4-4655,3 5 1315,4 6 3010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27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153 275 3808,'0'0'5661,"0"-20"-2773,-1 17-2810,1 0 219,-1-1 1,1 0-1,0 0 1,0 0-1,0 0 0,1 0 1,-1 0-1,1 0 0,2-6 1,2 7-140,-5 3-136,1 0-1,0-1 0,-1 1 1,1 0-1,-1 0 1,1-1-1,0 1 0,-1 0 1,1-1-1,-1 1 1,1-1-1,-1 1 1,0-1-1,1 1 0,-1-1 1,1 1-1,-1-1 1,0 1-1,1-1 0,-1 1 1,0-1-1,0 0 1,1 1-1,-1-1 1,0 1-1,0-1 0,0 0 1,1-1 47,-1 0 1,1 0-1,-1 0 0,1 0 1,0 1-1,0-1 0,0 0 1,0 1-1,0-1 0,0 1 1,0-1-1,1 1 0,-1-1 1,0 1-1,1 0 1,1-2-1,25-15 824,71-26 729,-89 41-1595,-1 1 0,1 0-1,-1 1 1,1 0 0,0 0 0,10 2 0,-19-1-27,-1 0 1,1 0 0,0 0 0,-1 0 0,1 0 0,0 0 0,0 0 0,-1 1 0,1-1 0,0 0 0,-1 0 0,1 1 0,0-1 0,-1 1 0,1-1 0,-1 0 0,1 1 0,0-1 0,-1 1-1,1 0 1,-1-1 0,1 1 0,-1-1 0,0 1 0,1 0 0,-1-1 0,0 1 0,1 0 0,-1-1 0,0 1 0,0 0 0,1 0 4,-1 0-1,0 0 1,0-1 0,1 1-1,-1 0 1,0-1 0,1 1-1,-1 0 1,0-1 0,1 1 0,-1-1-1,1 1 1,-1-1 0,1 1-1,-1-1 1,1 1 0,0-1-1,-1 1 1,1-1 0,-1 0-1,1 1 1,0-1 0,-1 0 0,1 1-1,0-1 1,0 0 0,-1 0-1,1 0 1,0 0 0,0 0-1,0 0 1,0 0 0,0 0-1,0 1 1,-1-1 0,1 0-1,0 0 1,0 1 0,0-1-1,-1 0 1,1 1-1,0-1 1,0 0 0,-1 1-1,1-1 1,0 1 0,-1 0-1,1-1 1,-1 1 0,1-1-1,-1 1 1,1 0-1,-1-1 1,1 1 0,-1 0-1,1 0 1,-1-1 0,0 1-1,1 1 1,2 5 22,3 0 30,-1 0 0,-1 1-1,1 0 1,-1 0 0,-1 0 0,1 0 0,-1 0 0,-1 0-1,0 1 1,2 14 0,0 8 564,-2 52-1,-2-63-355,0-18-241,0 0 0,-1-1 1,1 1-1,0 0 0,0-1 1,-1 1-1,1 0 0,-1-1 1,0 1-1,1-1 0,-1 1 0,0-1 1,0 1-1,0-1 0,0 0 1,0 1-1,0-1 0,-1 0 1,1 0-1,-3 2 0,-4 6 122,-25 29 569,26-31-576,0 0-1,0-1 0,-1 0 1,0 0-1,-1-1 0,1 0 1,-1-1-1,0 1 0,0-2 1,-1 1-1,1-1 0,-12 2 1,-6 0 566,0-1 0,-1-1 0,-35-1 0,62-2-684,0 0 0,-1 0-1,1 0 1,0-1 0,-1 1-1,1 0 1,0-1 0,0 1 0,-1-1-1,1 0 1,0 1 0,0-1-1,0 0 1,0 1 0,0-1-1,0 0 1,0 0 0,0 0-1,0 0 1,0 0 0,1 0-1,-1 0 1,0 0 0,1-1 0,-1 1-1,0 0 1,0-2 0,-3-6 89,-2 1-40,1-1 0,0 0 0,0 0 0,1 0 0,1-1 0,-1 1 0,2-1 1,-1 0-1,-1-14 0,1-10-21,1-49 0,3 56-16,-2 25-33,2 0-1,-1-1 1,0 1 0,0 0 0,1-1 0,-1 1 0,1 0-1,0 0 1,0 0 0,0-1 0,0 1 0,0 0 0,0 0-1,0 0 1,1 1 0,-1-1 0,1 0 0,2-3 0,-2 4-1,0-1 0,-1 1 0,1-1 0,-1 1 0,0-1 0,1 0 0,-1 0 0,0 0 0,0 0 0,0 0 0,0 0 0,-1 0 0,1 0 0,-1 0 0,1 0 0,-1-1 0,1 1 0,-1-4 0,0 4 0,0 0 0,0 0 0,0 0 0,1 0 0,-1 0 0,1 0-1,-1 0 1,1 0 0,0 1 0,0-1 0,0 0 0,0 0 0,0 1 0,0-1 0,0 0 0,1 1 0,-1-1 0,0 1 0,4-2 0,4-6-2,0-2-5,0 0 1,1 1-1,1 1 1,0-1-1,0 2 1,0 0-1,1 0 0,1 1 1,-1 0-1,1 1 1,0 1-1,19-6 1,-12 6 1,-1 2 0,0 0 0,1 1 0,0 1 0,25 2 0,-15-1-18,-27 0 23,0 1-1,0-1 0,0 0 1,0 1-1,0 0 0,0-1 1,0 1-1,0 1 0,-1-1 1,1 0-1,0 0 0,-1 1 1,1 0-1,2 2 0,8 5 0,36 22-20,-45-29 23,-1 1 0,1 0 0,-1 1 0,0-1-1,0 1 1,0-1 0,-1 1 0,1 0 0,-1 0 0,0 0 0,0 0 0,0 0 0,-1 0-1,0 1 1,2 6 0,0 6 16,-2 1 0,0 31 1,-1-36-10,0-11-6,0 0 0,0 0 1,0 0-1,-1 1 0,1-1 0,-1 0 0,0 0 0,1 0 1,-1 0-1,0-1 0,0 1 0,0 0 0,0 0 0,-1 0 0,1-1 1,0 1-1,-1-1 0,1 1 0,-1-1 0,-2 2 0,-8 9 5,-3 14 12,-5-9 60,0-1 0,-2-1 1,0-1-1,-27 13 0,22-14 102,0-2 0,0 0-1,-1-2 1,0-1-1,-46 6 1,9-7 496,-92-1 1,156-6-678,0 0 1,0-1-1,0 1 1,0 0-1,0 0 1,0-1-1,0 1 1,0 0-1,0-1 1,0 1 0,0-1-1,0 1 1,0-1-1,0 0 1,0 1-1,0-1 1,0 0-1,1 0 1,-1 0-1,0 0 1,1 1-1,-2-3 1,-9-26-2,7-1 1,3 16 0,0 7 0,1 1 0,-1-1 0,1 1 0,0-1 0,0 1 0,1-1 0,0 1 0,0 0 0,0-1 0,4-7 0,18-14 0,-11-1 0,10 3 0,-19 21 0,1 0 0,0 0 0,0 0 0,0 0 0,0 1 0,1 0 0,0 0 0,5-4 0,15-11 0,-13 10 0,1 0 0,1 1 0,-1 0 0,1 1 0,1 0 0,-1 1 0,1 1 0,0 0 0,16-2 0,5 1 0,1 2 0,63 0 0,-98 4 0,0 1 0,-1-1 0,1 1 0,0 0 0,-1-1 0,1 1 0,0 0 0,-1 0 0,1 0 0,-1 0 0,1 0 0,-1 0 0,0 1 0,1-1 0,-1 0 0,0 1 0,0-1 0,0 1 0,0-1 0,0 1 0,0 0 0,-1-1 0,1 1 0,0 0 0,-1-1 0,1 4 0,1-1 0,4 23 0,-6-20 0,2-1 0,-2 0 0,1 0 0,-1 0 0,1 0 0,-2 0 0,1 0 0,-1 0 0,0 0 0,0 0 0,-3 10 0,-17 9 0,10 2 0,-14-1 0,17-17 0,-1 1 0,-1-1 0,1-1 0,-2 0 0,1 0 0,-1-1 0,0 0 0,0-1 0,-1 0 0,0-1 0,0 0 0,0-1 0,-1-1 0,1 0 0,-1 0 0,0-1 0,-25 0 0,38-2 0,-1 0 0,1 0 0,-1-1 0,1 1 0,-1 0 0,1-1 0,-1 1 0,1 0 0,-1-1 0,1 1 0,0 0 0,-1-1 0,1 1 0,0-1 0,-1 1 0,1-1 0,0 1 0,-1 0 0,1-1 0,0 1 0,0-1 0,0 0 0,-1 1 0,1-1 0,0 1 0,0-1 0,0 1 0,0-2 0,-1-14 0,1 14 0,-2-2 0,2-12 0,0-4 0,-1 7 0,0 9 0,0-1 0,0 1 0,1-1 0,0 0 0,0 1 0,0-1 0,1 0 0,-1 1 0,1-1 0,0 1 0,1-1 0,-1 1 0,3-6 0,82-83 0,-77 86 0,0 0 0,0 0 0,0 1 0,1 0 0,0 1 0,0 0 0,0 0 0,1 1 0,0 1 0,0 0 0,0 0 0,0 1 0,0 0 0,0 1 0,0 0 0,12 2 0,-21-1 0,-1 1 0,1 0 0,0 0 0,-1 0 0,0 0 0,1 1 0,-1-1 0,0 0 0,1 1 0,-1-1 0,0 0 0,0 1 0,0-1 0,0 1 0,0 0 0,-1-1 0,1 1 0,0 0 0,-1 0 0,1-1 0,-1 3 0,3 21 0,-2-13 0,2 32 0,-3-41 0,0-1 0,0 1 0,-1-1 0,1 1 0,0-1 0,-1 1 0,1-1 0,-1 1 0,0-1 0,0 1 0,0-1 0,-3 5 0,-24 14 0,15-1 0,-12-2 0,16-11 0,-1 0 0,-1 0 0,1-1 0,-1-1 0,0 0 0,0 0 0,-1-1 0,0 0 0,1-1 0,-1-1 0,0 0 0,0 0 0,-1-1 0,-19-1 0,31-1 0,-1 0 0,1 1 0,0-1 0,0 0 0,0 0 0,0 0 0,0 0 0,0 0 0,0 0 0,0 0 0,0 0 0,0-1 0,1 1 0,-1 0 0,0-1 0,1 1 0,-1 0 0,1-1 0,0 1 0,-1 0 0,1-1 0,0 1 0,0-1 0,0 1 0,0-2 0,-1-17 0,0-40 0,1 59 0,0-1 0,0 1 0,0-1 0,0 1 0,1 0 0,-1-1 0,0 1 0,1-1 0,-1 1 0,0 0 0,1-1 0,0 1 0,-1 0 0,1-1 0,0 1 0,0 0 0,0 0 0,-1 0 0,1 0 0,0 0 0,1 0 0,-1 0 0,1-1 0,-1 1 0,0 1 0,0-1 0,0 0 0,0 0 0,0 0 0,0 1 0,0-1 0,-1 0 0,1 0 0,0 0 0,-1 0 0,1-1 0,-1 1 0,1 0 0,-1 0 0,1 0 0,-1 0 0,0-1 0,0 1 0,1 0 0,-1 0 0,0 0 0,0-2 0,0 1 0,0 1 0,0 0 0,1-1 0,-1 1 0,0-1 0,1 1 0,0-1 0,-1 1 0,1 0 0,0-1 0,-1 1 0,1 0 0,0 0 0,0 0 0,0 0 0,0-1 0,0 1 0,0 1 0,1-1 0,-1 0 0,0 0 0,2-1 0,13-11 0,-8 6 0,0 0 0,0 0 0,1 1 0,0 0 0,1 0 0,-1 1 0,1 1 0,0-1 0,0 2 0,14-5 0,29 6-1,-36 2-7,-16 1 6,-1-1 1,0 0-1,1 0 0,-1 1 0,1-1 0,-1 0 0,1 0 0,-1 1 0,1-1 0,-1 0 1,0 1-1,1-1 0,-1 1 0,0-1 0,1 0 0,-1 1 0,0-1 0,0 1 0,0-1 1,1 1-1,-1-1 0,0 1 0,0-1 0,0 1 0,0-1 0,0 1 0,0-1 0,0 1 1,0 0-1,0-1 0,0 1 0,0 0 0,0-1-1,0 1 1,0-1-1,0 1 1,0-1-1,0 1 1,0-1-1,0 0 1,0 1-1,0-1 1,0 1-1,0-1 1,0 1-1,0-1 1,0 0-1,0 1 1,1-1-1,-1 1 1,0-1-1,0 0 1,1 1-1,-1-1 1,0 0-1,0 1 0,1-1 1,-1 0-1,0 1 1,1-1-1,-1 0 1,1 1-1,1 3-39,-2 50 33,0-53 9,0 0 1,0 1-1,0-1 0,0 0 1,0 0-1,0 1 0,-1-1 1,1 0-1,-1 0 0,1 1 1,-1-1-1,1 0 1,-1 0-1,0 0 0,1 0 1,-1 0-1,0 0 0,0 0 1,0 0-1,0 0 0,0 0 1,0-1-1,0 1 0,0 0 1,0 0-1,0-1 0,-2 1 1,-7 6 6,-2 12 24,-14-2 12,18-9-34,-1-2 1,0 1 0,0-1 0,-1 0-1,0-1 1,0 0 0,0-1 0,0 0-1,-1 0 1,-20 3 0,16-6-10,14-1 0,0 0 0,0 0 0,1 0 0,-1 0 0,0 0 0,0 0 0,0 0 0,0 0 0,0-1 0,0 1 0,0 0 0,0-1 0,1 1 0,-1-1 0,0 1 0,-1-2 0,1 1 0,0-1 0,0 0 0,0 0 0,0 1 0,0-1 0,0 0 0,1 0 0,-1 0 0,1 0 0,-1-3 0,0-22 0,0 18 0,1-1 0,1 1 0,0 0 0,3-14 0,-4 22 0,0 0 0,1 1 0,-1-1 0,0 0 0,1 0 0,-1 1 0,1-1 0,-1 0 0,1 0 0,-1 1 0,1-1 0,0 1 0,-1-1 0,1 0 0,0 1 0,-1-1 0,1 1 0,0 0 0,0-1 0,-1 1 0,3-1 0,10-7 0,23-25-102,-26 25-700,0 0 1,1 0-1,17-8 1,42-19-10481,-37 19 1741,-13 7 5045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09.4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0 120 1896,'0'0'3957,"4"0"-3941,-3 0-16,0 0 0,0 0 0,-1 1 0,1-1 0,0 0 0,-1 0 0,1 0 0,0 0 0,0 0 0,-1 0 0,1-1 0,0 1 0,-1 0 0,1 0 0,0 0 0,-1-1 0,1 1 0,0 0 0,-1-1 0,1 1-1,0-1 1,-1 1 0,1 0 0,-1-1 0,1 1 0,-1-1 0,1 0 0,-1 1 0,0-1 0,1 1 0,-1-1 0,1 0 0,-1 1 0,0-1 0,0 0 0,1 1 0,-1-1 0,0-1 0,0 0 9,4-1-12,67-36-57,-40 23-1810,31-20 1,-49 26 834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09.7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0 129 2760,'4'0'-20,"0"0"40,6 0 0,-3-25-36,-3 25 32,4 0-68,-1-19 52,-1 19 96,0-16-96,-1 16 68,0-16-88,3 11-56,0-2 76,-5-1-104,5 0-16,-1 0-172,-2 2-400,1-4 68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0.0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0 227 6161,'0'0'488,"0"-4"-430,0-37 124,5 32-156,14-12-125,-10 10-55,0 2 1,1-1-1,-1 1 1,20-13-1,-12 11-838,0 0-1,-1-2 1,24-22 0,-20 14-35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0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3164,'20'-16'4415,"-18"13"-4178,-1-12-3030,-1 15 2668,1-1 0,-1 0 0,1 0-1,0 1 1,-1-1 0,1 0 0,0 1-1,0-1 1,0 0 0,-1 1 0,1-1 0,0 1-1,0-1 1,0 1 0,0 0 0,0-1 0,0 1-1,1 0 1,0-1-270,2-6-754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1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317 0 3160,'0'0'1110,"-7"4"-947,-18 10-16,24-14-136,0 1-1,-1 0 0,1-1 0,0 1 0,0 0 0,0-1 0,0 1 1,0-1-1,-1 0 0,1 1 0,0-1 0,0 0 0,-1 0 1,1 0-1,0 0 0,-1 0 0,1 0 0,0 0 0,-2-1 1,-6 2 12,-3 13 40,-24-2-78,23-8-26,1 0 0,-1 1 0,-15 8-1,4 0-739,-1-1 0,-28 11 0,45-20 352,-17 5-501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1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1 1948,'-18'9'88,"18"-3"20,0 2-16,-11-3 16,11-2-108,-11 0 4,3-2-8,-3 1-16,3-1 20,-2 2-156,1-3-196,-1 0-224,-1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1.6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1 2932,'-17'16'60,"2"-3"44,-1-4-40,1 4 60,1-7-84,-1-1 0,6 0-104,1-4-40,1-1-224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2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6661,'0'0'2763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2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2932,'0'10'135,"0"-1"0,1 0 1,0 0-1,0 0 0,1 0 0,1 0 0,-1-1 0,1 1 0,6 11 0,-7-17-63,0 1 0,0-1 0,1 0 0,-1 1 0,1-1 0,0 0 0,0-1 0,0 1 0,0 0-1,0-1 1,1 0 0,-1 1 0,1-1 0,-1-1 0,1 1 0,0-1 0,0 1 0,0-1 0,0 0-1,0 0 1,0-1 0,7 1 0,77 3-4568,-79-4 3763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21 243 3040,'-10'2'3594,"0"10"9278,23-12-12854,-9 0-22,7-3 68,-8-5-53,-3 8-11,0-1 0,0 1 0,1-1 0,-1 1 0,0-1 0,0 1 1,1-1-1,-1 1 0,0 0 0,1-1 0,-1 1 0,0-1 0,1 1 0,-1 0 0,0-1 0,1 1 1,-1 0-1,1-1 0,-1 1 0,1 0 0,-1 0 0,1 0 0,-1-1 0,1 1 0,-1 0 0,1 0 1,-1 0-1,1 0 0,-1 0 0,1 0 0,-1 0 0,1 0 0,-1 0 0,1 0 0,0 0 0,2 0 0,0 0-1,-1-1 0,1 1 0,0-1 0,0 1 0,-1-1 0,1 0 0,3-2 0,13-4 30,-6 3-6,1 0 1,-1-1-1,16-8 0,-3 1-91,47-15 0,-26 10 62,-6 3 35,0 2-1,1 1 1,49-5-1,129-5-173,-31 5-1460,-120 4-2271,-60 10 2410,0-1 0,0 0-1,0-1 1,-1 0 0,12-7 0,-2-1-1331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3.0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2212,'10'13'17,"-3"-6"15,-1 0-1,0 1 1,0 0-1,-1 0 1,0 1-1,-1 0 1,5 12 0,-8-19-30,0 0-1,0 0 1,0 0 0,0 0 0,0-1 0,1 1 0,-1 0 0,0-1 0,1 1 0,-1-1 0,1 0 0,-1 1 0,1-1 0,0 0 0,0 0 0,-1 0 0,1 0 0,0 0 0,3 0 0,39 11-1455,-36-12 849</inkml:trace>
  <inkml:trace contextRef="#ctx0" brushRef="#br0" timeOffset="1">390 464 2920,'13'79'3046,"-12"-77"-3004,0-1 0,0 1 1,0 0-1,0-1 0,0 1 0,0-1 0,1 1 1,-1-1-1,1 1 0,-1-1 0,1 0 1,-1 0-1,1 0 0,-1 0 0,1 0 1,0 0-1,0 0 0,-1-1 0,1 1 0,0-1 1,0 1-1,3-1 0,45 5-4567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3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2544,'0'4'16,"0"-1"100,0 2 196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4.0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 0 3592,'-4'0'52,"1"1"0,-1 0 0,0-1 0,1 1 0,-1 1 0,0-1 0,-3 2 0,3-1 107,0-1-1,0 1 1,0-1-1,0 0 1,-1 0-1,1 0 1,-6 0-1,-36-1-4038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4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172 0 2336,'-16'6'0,"0"-5"0,3 2 0,-2-2-52,0 2 88,1-1-88,-1 0 88,3-2-56,0 0-68,1 1-12,0-1-296,0 0-120,1 0-12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4.7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835 0 2844,'-10'1'244,"0"0"-1,0 1 0,0 0 1,-12 5-1,-27 5 243,-29-8-3430,67-4 2173</inkml:trace>
  <inkml:trace contextRef="#ctx0" brushRef="#br0" timeOffset="1">238 132 2348,'-14'4'4,"-1"-1"0,0 0 0,0-1 0,0-1 1,-20 0-1,-25 2 55,0-2-1447,51-1 900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5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1 2924,'0'0'4376,"-5"0"-4237,5 0-139,-1 0 0,0 0 1,0 0-1,0 0 1,0 0-1,1 0 0,-1 0 1,0 0-1,0 0 0,0 0 1,1 1-1,-1-1 0,0 0 1,0 1-1,1-1 1,-1 0-1,0 1 0,0-1 1,1 1-1,-1-1 0,0 1 1,1 0-1,-1-1 0,1 1 1,-1 0-1,1-1 1,-1 1-1,1 0 0,0-1 1,-1 1-1,1 0 0,0 0 1,-1 0-1,1-1 0,0 1 1,0 0-1,0 0 1,0 0-1,0 0 0,0-1 1,0 3-1,0-3-2,0 0 0,0 1 0,0-1 0,0 0 0,-1 0 0,1 1 0,0-1 0,0 0 0,0 0 0,0 0 0,0 1 1,-1-1-1,1 0 0,0 0 0,0 0 0,0 1 0,-1-1 0,1 0 0,0 0 0,0 0 0,-1 0 0,1 0 0,0 1 0,0-1 0,-1 0 0,1 0 0,0 0 0,0 0 0,-1 0 0,1 0 0,0 0 0,0 0 0,-1 0 0,1 0 1,0 0-1,-1 0 0,1 0 0,0 0 0,0 0 0,-1 0 0,1-1 0,0 1 0,-1 0-9,1 0 0,0 0 1,0 0-1,-1 0 0,1 0 0,0-1 1,0 1-1,0 0 0,-1 0 1,1 0-1,0 0 0,0 0 0,-1 0 1,1 0-1,0 0 0,0 0 0,-1 0 1,1 1-1,0-1 0,0 0 1,-1 0-1,1 0 0,0 0 0,0 0 1,0 0-1,-1 0 0,1 1 0,0-1 1,0 0-1,0 0 0,0 0 1,-1 0-1,1 1 0,0-1 0,0 0 1,0 0-1,0 0 0,0 1 0,-1-1 1,1 1-1,0-1-40,1 1 0,-1-1 0,0 1 0,0-1 0,0 1 0,0 0 0,0-1 0,0 1 0,0-1 0,0 1 0,0-1 0,-1 1 0,1 0 0,0-1 0,0 1 0,0-1 0,-1 1 0,1-1 0,0 1 0,-1-1 0,1 1 0,0-1 0,-1 0 0,1 1 0,-1-1 0,1 1 0,0-1 0,-1 0 0,1 1 0,-1-1 0,1 0 0,-1 0 0,1 1 0,-1-1 0,0 0 0,1 0 0,-1 0 0,1 1 0,-2-1 0,-13 13-3219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5.8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1 2356,'0'12'30,"1"-8"-8,-1 0 0,0-1 0,0 1 1,0 0-1,-1 0 0,1 0 0,-1-1 0,0 1 0,-2 4 1,-5 6 76,7-12-71,-1 0 0,1 1 0,-1-1 0,1 0 1,0 1-1,0-1 0,0 1 0,0-1 0,1 1 0,-1 0 0,0-1 0,1 6 0,0-4-3,0 1 0,0-1 0,-1 0 0,1 1 0,-1-1 0,0 0 1,0 1-1,0-1 0,-1 0 0,1 0 0,-1 0 0,0 0 0,-4 5 0,5-7-23,-1 3 9,1 0 0,0 0 0,0 1 0,0-1-1,0 1 1,1-1 0,0 1 0,0-1 0,2 11 0,-1 5-113,-1 25-846,1-45 912,-1 0 0,0 0 0,1-1 0,-1 1 0,1 0 0,-1-1 0,1 1 0,-1 0 0,1-1 1,0 1-1,-1-1 0,1 1 0,0-1 0,-1 1 0,1-1 0,0 1 0,0-1 0,0 0 0,-1 1 0,1-1 0,0 0 0,0 0 0,0 0 0,0 0 0,-1 0 0,1 1 0,0-2 0,1 1 0,1 1-151,2 4-411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6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0 2280,'0'91'324,"0"-90"-321,0-1-1,0 1 0,0 0 1,0-1-1,0 1 0,-1-1 1,1 1-1,0-1 0,0 1 1,0 0-1,-1-1 0,1 1 1,0-1-1,-1 1 0,1-1 1,-1 0-1,1 1 0,0-1 1,-1 1-1,1-1 0,-1 0 1,1 1-1,-1-1 0,1 0 1,-1 1-1,0-1 0,1 0 1,-1 0-1,1 0 0,-1 1 1,-1-1-1,2 0-2,-1 0-1,0 0 1,0 1-1,0-1 0,1 0 1,-1 0-1,0 1 1,0-1-1,1 1 1,-1-1-1,0 1 1,1-1-1,-1 1 1,1-1-1,-1 1 1,0-1-1,1 1 0,-1 0 1,1-1-1,0 1 1,-1 0-1,1 0 1,-1-1-1,1 1 1,0 0-1,0 0 1,-1 0-1,1-1 1,0 1-1,0 0 1,0 0-1,0 0 0,0 0 1,0 58-1578,0-53 1071</inkml:trace>
  <inkml:trace contextRef="#ctx0" brushRef="#br0" timeOffset="1">19 540 2332,'0'14'-4,"-4"1"24,1-3 12,2 1-16,-2-3-48,3 1 28,-4-1 4,4 1-40,0 1 36,-3-4-148,3 0-324,0-2-84,0-1 20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6.6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1 3536,'0'2'4,"0"-1"-1,-1 1 0,1 0 1,0-1-1,-1 1 1,1 0-1,-1-1 0,1 1 1,-1 0-1,0-1 1,0 1-1,1-1 0,-1 0 1,0 1-1,-3 2 1,3-3 9,0 0 0,0 0 1,0 0-1,0 1 0,1-1 0,-1 1 1,0-1-1,0 1 0,1-1 1,-1 1-1,1-1 0,0 1 1,-1-1-1,1 1 0,0 2 1,0-3 2,0 0 1,0 1 0,0-1 0,-1 0-1,1 0 1,0 0 0,0 0-1,-1 0 1,1 0 0,0 0-1,-1 0 1,1 0 0,-1 0 0,1 0-1,-1 0 1,0-1 0,1 1-1,-1 0 1,0 0 0,-1 1 0,1-2 1,0 1 1,0 0 0,1 0-1,-1-1 1,0 1 0,1 0-1,-1 0 1,1 0 0,-1-1-1,1 1 1,-1 0 0,1 0 0,-1 0-1,1 0 1,0 0 0,0 0-1,-1 0 1,1 0 0,0 0-1,0 2 1,0 3 108,-1-1 0,0 0-1,0 1 1,0-1 0,-4 8-1,3-8-179,0 1 1,1 0-1,-1 0 0,1 0 0,-1 10 0,2 31-3724,0-40 3232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6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 1908,'0'0'0,"0"-32"-1084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795 196 7481,'0'0'191,"-4"0"33,-10 0 33,10 0 34,1 0-44,-167 0 8857,167 0-9013,-1 0-1,1-1 1,-1 1-1,0-1 1,1 0-1,0 0 1,-7-3-1,7 3-39,0-1 0,-1 1-1,1 0 1,-1 0 0,1 0-1,-1 0 1,-6 1-1,-1-1 15,0-1-1,0 1 0,1-2 0,-16-4 1,-7-2-86,-14 0 8,18 3-26,-30-8 1,-34-10 4,-7-1-422,88 21-559,1-1 0,-1 0 1,1 0-1,0-1 1,1-1-1,-12-8 0,21 15 670,0-1-1,0 0 0,0 0 0,0 0 0,1 0 0,-1 0 0,0 1 1,0-1-1,1-1 0,-1 1 0,1 0 0,-1 0 0,1 0 1,-1 0-1,1 0 0,-1 0 0,1-3 0,-1-7-2387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7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0 4952,'-7'0'3231,"12"0"-3315,8 0-1484,13 0-3635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7.7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5821,'16'14'542,"0"-1"1,1-1 0,1 0 0,23 12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8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4848,'12'9'-208,"-7"-5"600,0 0 0,-1-1 1,1 1-1,1-1 0,-1 0 0,0-1 0,1 1 0,0-1 1,-1 0-1,1-1 0,0 1 0,7 0 0,60 13-1220,-27-3 217,149 27-6190,-168-34 6027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8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4784,'3'9'849,"0"0"0,-1 1 1,0-1-1,0 1 0,-1 0 0,0 11 0,0-21-849,-1 1 1,1 0-1,-1-1 0,1 1 1,-1-1-1,1 1 1,0-1-1,-1 1 1,1-1-1,0 1 0,-1-1 1,1 0-1,0 1 1,0-1-1,-1 0 1,1 1-1,0-1 1,0 0-1,0 0 0,-1 0 1,1 0-1,0 0 1,0 0-1,0 0 1,-1 0-1,2 0 0,-1 0 0,-1 0-9,0 0 0,1 0-1,-1 0 1,0 0 0,0 0 0,0 0 0,1 0 0,-1 0-1,0 0 1,0 0 0,0 0 0,0 0 0,1 0-1,-1 0 1,0 0 0,0 0 0,0 1 0,0-1 0,0 0-1,1 0 1,-1 0 0,0 0 0,0 0 0,0 1-1,0-1 1,0 0 0,0 0 0,0 0 0,1 0 0,-1 1-1,0-1 1,0 0 0,0 0 0,0 0 0,0 0-1,0 1 1,0-1 0,0 0 0,0 0 0,0 0 0,0 1-1,0-1 1,2 5-437,3-3 483</inkml:trace>
  <inkml:trace contextRef="#ctx0" brushRef="#br0" timeOffset="1">537 419 3580,'1'7'224,"5"9"2845,-6-42-7750,21 26 3633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194 135 3168,'0'0'3489,"0"-4"-2631,0-20 2565,0 22-2779,0 2-544,0-1 1,-1 1-1,1-1 0,0 1 0,0-1 0,0 0 0,0 1 0,0-1 0,0 1 0,0-1 0,0 1 1,0-1-1,0 1 0,0-1 0,0 1 0,0-1 0,0 1 0,1-1 0,-1 1 0,0-1 0,0 1 1,1-1-1,-1 1 0,0-1 0,1 1 0,-1-1 0,0 1 0,1 0 0,0-1 0,0 1-99,-1 0-1,1 0 0,-1 0 1,1 0-1,0 0 0,-1 0 1,1 0-1,-1 0 0,1 0 1,0 0-1,-1 0 0,1 0 1,-1-1-1,1 1 0,-1 0 1,1 0-1,0-1 0,-1 1 1,1 0-1,-1 0 0,1-1 1,-1 1-1,1-1 0,-1 1 1,0-1-1,1 1 0,-1 0 1,1-1-1,-1 1 0,0-1 1,0 0-1,1 1 0,-1-1 1,0 1-1,0-1 1,0 1-1,1-1 0,-1 0 1,0 1-1,0-1 0,0 1 1,0-1-1,0-1 0,2-8 20,14 8-14,-1-20-33,-12 20 24,-1 0 0,1 0 0,0 0 1,1 0-1,-1 1 0,0-1 0,6-1 0,-3 1-10,7-3 7,0 2 1,1-1-1,-1 2 1,1-1-1,0 2 0,0 0 1,27 2-1,-18-1 16,-23 0-11,1 0 0,-1 0 0,1 0 0,-1 1 0,1-1 0,-1 0 0,1 0 0,-1 0 0,1 0 0,-1 1 0,1-1 0,-1 0 0,1 1 0,-1-1 0,1 0 0,-1 1 0,0-1 0,1 0 0,-1 1 0,0-1 0,1 1 0,-1-1 0,0 1 0,0-1 0,1 1 0,-1-1 0,0 1 0,0 0 1,0 0-1,1 0 0,-1-1 0,0 1 1,1 0-1,-1-1 0,0 1 0,1-1 1,-1 1-1,0 0 0,1-1 1,-1 1-1,1-1 0,-1 1 0,1-1 1,-1 1-1,1-1 0,0 0 1,-1 1-1,1-1 0,0 0 0,-1 1 1,1-1-1,0 0 0,-1 0 1,1 0-1,0 1 0,-1-1 0,1 0 1,1 0-1,0 1 4,0 0-1,-1 0 1,1 0-1,0 0 1,-1 0 0,0 1-1,1-1 1,-1 1-1,0-1 1,1 1 0,-1-1-1,0 1 1,1 1 0,5 7 21,1-2-24,1 1 0,-2 0 0,1 1-1,-1 0 1,-1 0 0,0 0 0,0 1 0,-1 0-1,-1 0 1,1 0 0,-2 0 0,5 21-1,-3 6 154,-1 1-1,-2 62 0,-2-82-39,0-18-107,0 1 1,0 0-1,-1-1 0,1 1 0,0 0 1,-1-1-1,1 1 0,-1 0 0,1-1 1,-1 1-1,0-1 0,0 1 0,1-1 1,-1 1-1,0-1 0,-1 0 0,1 0 1,-1 2-1,1-2 1,-1 0 0,1 0 0,0 1 0,0-1 0,0 1 0,0-1 0,1 0 0,-1 1 1,0-1-1,0 1 0,1 0 0,-1-1 0,1 1 0,0-1 0,-1 1 0,1 0 0,0-1 0,0 3 0,-1 1 26,0-1 0,0 1 0,0-1 0,0 1 0,-1-1 0,0 1-1,0-1 1,0 0 0,-4 5 0,-5 12 163,7-11-65,0-1 0,-1 0 0,-1 0-1,0 0 1,0-1 0,0 0 0,-1 0 0,0 0 0,-1-1 0,1 0-1,-2-1 1,1 0 0,-1 0 0,1 0 0,-2-1 0,1-1-1,0 1 1,-1-2 0,0 1 0,0-1 0,0-1 0,0 0-1,-1 0 1,-20 0 0,-87 0 1147,116-2-1267,1 0-1,-1 0 0,1 0 1,-1 0-1,1 0 0,-1-1 1,1 1-1,-1-1 0,1 1 1,-1-1-1,1 0 0,-1 0 1,1 1-1,0-1 1,-1 0-1,1 0 0,0 0 1,0 0-1,-2-2 0,2 2 2,0 0 0,0-1-1,0 1 1,0 0 0,0 0 0,-1 1-1,1-1 1,0 0 0,-1 0-1,1 0 1,-1 1 0,1-1 0,-1 1-1,1-1 1,-1 1 0,1 0-1,-1 0 1,1 0 0,-3-1 0,3 1-3,-1 0 1,1 0-1,-1 0 1,1 0-1,0-1 1,-1 1-1,1 0 1,0-1-1,-1 0 1,1 1-1,0-1 1,0 0-1,-1 1 1,1-1-1,0 0 1,0 0-1,0 0 1,0 0-1,0 0 1,0 0-1,-1-2 1,-5-6 59,-42-23 478,44 27-491,1 0 0,-1 0 0,1 0 0,0 0 0,0-1 0,1 0 0,0 0 0,0 0-1,0 0 1,0 0 0,1 0 0,0-1 0,1 1 0,-2-8 0,0-15 73,0 1 0,3-34 0,0 46-26,0 15-101,0 0 0,0 0 1,0 0-1,0 0 1,0 0-1,0 0 0,0 1 1,1-1-1,-1 0 0,0 0 1,1 0-1,-1 0 0,1 0 1,-1 1-1,1-1 0,-1 0 1,1 0-1,-1 1 0,1-1 1,0 1-1,-1-1 0,1 0 1,0 1-1,0-1 1,-1 1-1,1-1 0,1 1 1,-1-1-2,0 1 0,0-1 0,-1 1 0,1-1 0,0 1 0,0-1 0,-1 1 0,1-1 0,0 1 0,-1-1 0,1 0 1,0 0-1,-1 1 0,1-1 0,-1 0 0,0 0 0,1 0 0,-1 1 0,1-1 0,-1 0 0,0 0 0,0 0 0,0 0 0,1 0 1,-1 0-1,0 0 0,0-1 0,0 1 2,0 0 1,0-1-1,0 1 0,0 0 1,1 0-1,-1-1 0,0 1 1,1 0-1,-1 0 0,1 0 1,-1-1-1,1 1 1,0 0-1,0 0 0,-1 0 1,1 0-1,2-1 0,-2 1 2,0 0-1,0 0 0,0 0 0,-1 0 1,1 0-1,0-1 0,0 1 0,-1 0 1,1 0-1,-1 0 0,1-1 1,-1 1-1,1 0 0,-1-1 0,0 1 1,0 0-1,0-3 0,1-1 11,0 1-1,1 0 1,-1-1-1,1 1 0,0 0 1,0 0-1,0 0 1,1 0-1,-1 0 1,4-3-1,6-12 53,-6 6-52,1 1 0,0-1 0,1 2 0,0-1 0,1 1 0,0 1 0,1-1 0,0 2 0,0-1 0,1 1 0,0 1 0,1 0 0,0 1 0,16-8 0,87-39-1904,-109 49-296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56 314 6005,'-6'0'321,"-22"0"4484,28-4-3764,0-12 4595,-1-3-4127,1 18-1474,-1-1-1,1 1 1,0 0 0,0 0-1,0-1 1,1 1 0,-1 0-1,0 0 1,0 0 0,1-1-1,-1 1 1,1 0 0,-1 0-1,1 0 1,-1 0 0,1 0-1,0 0 1,1-2 0,34-19 764,38-32 1,-57 41-731,1 0 0,1 1 0,0 0 0,0 2 0,1 0 0,1 1 0,-1 1 0,1 1-1,1 1 1,-1 1 0,1 1 0,0 1 0,0 0 0,25 2 0,-45 1-69,-1 0-1,1 0 1,-1 0 0,1 1-1,0-1 1,-1 1-1,1-1 1,-1 1-1,1-1 1,-1 1-1,0 0 1,1 0-1,-1 0 1,0-1-1,1 1 1,-1 1-1,0-1 1,0 0-1,2 2 1,-1 1 0,1-1 0,-1 1 0,0 0 0,0 0 0,-1 0 0,1 0 0,0 6 0,2 7 29,-2-1 0,0 1 1,-1 23-1,1-9-18,-1-23-2,0 0 1,-1 1-1,0-1 0,0 1 1,0-1-1,-1 0 0,-1 0 1,1 1-1,-5 10 0,-17 13 59,11-1-16,-12 0-34,22-26-16,-1 0 0,0 0 0,0 0 0,-1-1-1,1 1 1,-1-1 0,0 0 0,0 0 0,-1 0 0,-8 6 0,-46 38 25,43-34 54,-1-1 0,-29 19-1,39-28-23,-1-1-1,0 1 0,0-1 1,0-1-1,0 1 0,-1-1 1,1-1-1,0 1 0,-1-2 1,-8 1-1,10 0-4,5-1-45,0 0 1,1 1 0,-1-1 0,0 0 0,0 0-1,1 0 1,-1 0 0,0 0 0,0 0-1,1 0 1,-1-1 0,0 1 0,0-1 0,1 1-1,-1-1 1,1 0 0,-1 0 0,0 1-1,-1-3 1,-2-6 12,0-1 0,1 0 0,0 0 1,1 0-1,0 0 0,0-1 0,-1-15 0,-1-93-19,5 107 0,-1 9-3,1-1 0,0 1 0,0-1 0,0 1 0,0-1 0,1 1 0,-1-1 0,1 1 0,0-1 0,0 1 1,2-5-1,8-6-9,-9 12 7,-1 0 0,1 0 0,0 0 1,-1 0-1,1-1 0,-1 1 0,0 0 0,0-1 1,0 1-1,0-1 0,0 1 0,0-1 0,-1 1 1,1-1-1,-1 1 0,1-4 0,-1 3 3,0 1 0,0-1 0,0 1 0,1-1 1,-1 1-1,1 0 0,0-1 0,0 1 0,0 0 0,0 0 0,0-1 0,0 1 0,1 0 0,-1 0 0,1 0 0,-1 0 0,4-2 0,5-8-4,10-21-6,-18 28 14,1 0-1,0 0 1,0 1-1,0-1 1,1 0 0,-1 1-1,1 0 1,6-5-1,14-12-1,-19 16-14,0 1 0,0-1 1,1 1-1,-1 0 0,1 1 0,0 0 1,0-1-1,12-3 0,-4 4 11,2 0-1,-1 1 0,0 1 1,27 1-1,-22 0 4,-19 0-2,0 0 1,-1 0 0,1 0 0,0 0 0,0 0 0,0 0 0,0 1-1,-1-1 1,1 0 0,0 1 0,0-1 0,-1 0 0,1 1 0,0-1-1,0 1 1,-1-1 0,1 1 0,-1-1 0,1 1 0,0-1 0,-1 1-1,1 0 1,-1-1 0,1 1 0,-1 0 0,0-1 0,1 1-1,-1 0 1,0 0 0,1 1 0,-1-1 0,0-1 0,1 1 0,-1 0 0,0 0 0,1-1 0,-1 1 0,0 0-1,1-1 1,-1 1 0,1-1 0,-1 1 0,1-1 0,-1 1 0,1 0 0,-1-1 0,1 0 0,-1 1 0,1-1 0,0 1 0,-1-1 0,1 0 0,0 1-1,-1-1 1,1 0 0,0 0 0,0 0 0,-1 1 0,1-1 0,0 0 0,1 0 0,-1 0-1,0 0 1,0 1-1,0-1 1,0 0-1,0 1 1,0-1-1,0 1 1,-1-1-1,1 1 1,0 0-1,0-1 1,0 1-1,-1 0 1,1-1-1,0 1 1,-1 0 0,1 0-1,0 0 1,-1 0-1,1 0 1,-1 0-1,1-1 1,-1 1-1,0 0 1,0 0-1,1 0 1,-1 2-1,2 2 0,2 2 2,-1-1 0,0 1 0,0 0 0,-1 1 0,0-1 0,0 0 0,0 1 0,0 7 0,0 63 19,-2-55 37,0-21-56,-1-1 1,1 0-1,0 0 1,-1 0-1,1 0 0,0 0 1,-1 0-1,1 0 1,-1 0-1,1 0 1,-1-1-1,0 1 1,1 0-1,-1 0 1,0 0-1,0-1 1,1 1-1,-1 0 1,0-1-1,0 1 1,0 0-1,0-1 1,0 1-1,0-1 1,0 0-1,0 1 1,-1-1-1,-5 3 8,-8 8 15,11-7-11,0-1 1,-1 0-1,1 0 0,-1 0 1,0 0-1,0-1 0,0 0 1,-6 2-1,-15 3 73,0-2-1,-1 0 1,1-2 0,-46 0-1,71-4-80,0 1-1,0-1 1,0 0-1,0 1 0,1-1 1,-1 0-1,0 0 1,1 0-1,-1 1 1,0-1-1,1 0 0,-1 0 1,1 0-1,-1 0 1,1 0-1,0 0 1,-1-1-1,1 1 1,0 0-1,0 0 0,0 0 1,0 0-1,0-1 1,-1 0 6,0-4-14,-1-1-1,1 0 0,0 0 1,1 0-1,0 1 0,1-14 1,0-2-38,-1 21 39,0 0-1,0-1 1,0 1 0,0-1 0,0 1 0,1 0 0,-1-1 0,1 1 0,-1 0 0,1 0 0,-1-1 0,1 1 0,0 0 0,-1 0 0,1 0 0,0 0 0,0 0 0,0 0 0,0 0 0,0 0-1,1-1 1,-1 1 2,0 0-1,0 0 1,0 0-1,0 0 0,0 0 1,0 0-1,0 0 1,0 0-1,0 0 0,-1-1 1,1 1-1,-1 0 0,1 0 1,-1-1-1,1 1 1,-1-1-1,0 1 0,1 0 1,-1-1-1,0 1 1,0-2-1,0 1 0,0 1 1,0-1 0,0 0-1,1 1 1,-1-1-1,1 1 1,-1-1-1,1 1 1,-1 0 0,1-1-1,0 1 1,0-1-1,-1 1 1,1 0-1,0 0 1,0 0-1,1-1 1,-1 1 0,0 0-1,0 0 1,0 0-1,2 0 1,7-7-3,12-21-10,-16 21 0,0 0 1,1 0-1,12-10 1,-16 15 10,0 1 0,1 0 0,-1 0 0,0 0 0,1 0 0,-1 1 0,1-1 0,0 1-1,0 0 1,-1 0 0,1 0 0,0 1 0,6-1 0,-1 0-4,19 0-16,-27 1 21,0 0 1,1 0 0,-1 0-1,0 0 1,0 0-1,0 0 1,0 0-1,0 1 1,1-1-1,-1 0 1,0 1-1,0-1 1,0 1-1,0-1 1,0 1-1,0 0 1,0-1-1,1 2 1,2 6 7,-1 0 0,1 1 0,-1-1 0,0 1 0,-1 0 0,0 0 0,-1 0 0,0 0 0,0 0 0,-1 0 0,0 0 0,-1 10-1,0 6 16,1-23-24,0 0 1,0 0-1,0-1 1,-1 1-1,1 0 0,-1 0 1,1-1-1,-1 1 1,1 0-1,-1-1 0,0 1 1,0-1-1,0 1 1,0-1-1,0 1 0,0-1 1,-1 1-1,1-1 0,0 0 1,-3 2-1,-5 6-3,-28 31-5,27-31 23,0-1 1,0-1-1,-1 0 0,0 0 0,-1-1 0,1 0 0,-1-1 0,0 0 0,-19 4 1,6-4 18,0 0 1,0-2 0,-48 1-1,72-4-29,0 0-1,-1-1 0,1 1 0,0 0 1,0 0-1,0 0 0,0-1 0,-1 1 1,1-1-1,0 1 0,0-1 0,0 1 1,0-1-1,0 1 0,0-1 0,0 0 1,0 0-1,0 0 0,1 1 1,-1-1-1,0 0 0,-1-2 0,2 2 0,-1 0-1,1 0 1,-1 0-1,0 1 1,1-1-1,-1 0 1,0 0-1,0 1 1,1-1-1,-1 1 1,0-1-1,0 1 1,0-1-1,0 1 0,0-1 1,0 1-1,0 0 1,0-1-1,0 1 1,0 0-1,0 0 1,-1 0-1,1 0-1,1 0 1,0 0-1,0 0 0,-1 0 0,1 0 0,0 0 0,-1 0 0,1 0 0,0-1 1,0 1-1,-1 0 0,1 0 0,0 0 0,0 0 0,-1 0 0,1 0 0,0-1 1,0 1-1,-1 0 0,1 0 0,0 0 0,0-1 0,0 1 0,-1 0 1,1 0-1,0-1 0,0 1 0,0 0 0,0 0 0,0-1 0,0 1 0,-1 0 1,1 0-1,0-1 0,0 1 0,-2-10-21,-1 0 0,1 0 0,1 0 0,0 0 0,0-17 0,1 26 18,0-1 0,1 1 0,-1-1 0,0 1 0,0-1 0,1 1 0,-1 0 0,1-1 1,0 1-1,-1 0 0,1-1 0,0 1 0,0 0 0,-1 0 0,1-1 0,0 1 0,0 0 0,1 0 0,-1 0 0,0 0 0,2-1 0,6-7-15,22-31-22,-21 31 21,0-1 1,0 1-1,1 1 1,0 0-1,0 0 1,1 1-1,-1 0 1,2 1-1,-1 1 1,1 0 0,0 0-1,0 2 1,0-1-1,1 2 1,21-3-1,-33 5 18,0 0 0,-1 0 0,1 0 0,0 0 0,0 0 0,0 0 0,-1 0 0,1 1 0,0-1 0,0 1 0,-1-1 0,1 1 0,0-1 0,-1 1 0,1 0 0,0 0 0,-1 0 0,0 0 0,1 0 0,-1 0 0,1 1 0,-1-1 0,0 0 0,0 1 0,0-1 0,0 1 0,0-1 0,2 4 0,1 1-4,-1 0 11,0-1 1,-1 1 0,1 0 0,-1 0 0,-1 0-1,1 0 1,-1 0 0,0 0 0,0 1 0,-1-1 0,0 0-1,0 1 1,-1 6 0,1 4-6,0-15 0,0-1 1,-1 1-1,1 0 0,0-1 0,-1 1 1,1 0-1,-1-1 0,1 1 0,-1 0 1,0-1-1,0 1 0,0-1 0,0 1 1,0-1-1,0 0 0,0 1 0,0-1 1,0 0-1,-3 2 0,-5 6 6,-25 31 27,25-32 7,0 1 1,-1-2 0,0 1-1,0-1 1,-1-1 0,0 0-1,0 0 1,-1-1 0,1-1-1,-23 6 1,7-4 225,0-1 0,0-1 0,-55 1 0,81-6-261,-1 1 0,1-1 1,0 1-1,-1-1 0,1 1 1,0-1-1,0 0 0,-1 1 1,1-1-1,0 0 0,0 0 1,0 0-1,0 0 0,0 0 1,0 0-1,0 0 0,0-1 1,1 1-1,-2-2 0,-13-28 66,13 26-65,0 0-11,1 0 1,0 0-1,0 0 0,0 0 1,1-1-1,0 1 0,0 0 0,1-6 1,0-5-3,-1 14 5,0 1 0,0-1 1,0 0-1,0 1 0,0-1 0,1 1 1,-1-1-1,0 1 0,1-1 1,0 0-1,-1 1 0,1 0 1,0-1-1,0 1 0,0-1 0,0 1 1,0 0-1,0 0 0,0 0 1,0 0-1,2-2 0,6-6-1,22-34-22,-21 32 19,0 1-1,0 0 1,14-11-1,10-8-4,-27 21 4,1 0-1,1 1 1,-1 0-1,1 0 0,0 1 1,1 0-1,-1 1 1,1 0-1,0 0 1,1 1-1,-1 1 0,1 0 1,0 0-1,-1 1 1,16-1-1,-16 2-5,-8 1 14,1-1-1,-1 1 1,0 0-1,0 0 1,1 0-1,-1 0 1,0 0-1,0 1 1,0-1-1,1 1 1,-1-1-1,0 1 1,0 0-1,2 1 1,41 41 28,-44-42-31,1 0 0,-1 1 0,1-1-1,-1 0 1,0 1 0,0-1 0,0 1-1,1 0 1,-1-1 0,-1 1 0,1 0-1,1 1 1,2 7 6,1 1 15,-1 0-1,0 0 1,0 1 0,-1 0 0,-1 0-1,0 0 1,-1 0 0,0 0-1,0 0 1,-3 16 0,2-26-18,0-1-1,0 1 1,0-1 0,0 1 0,-1-1 0,1 1-1,-1-1 1,1 1 0,-1-1 0,0 0 0,1 1-1,-1-1 1,0 0 0,0 1 0,0-1 0,0 0-1,0 0 1,0 0 0,0 0 0,0 0 0,-1 0-1,1 0 1,0 0 0,-3 1 0,-6 5 9,-4 8 17,-15 8 4,10-11 28,-1-1-1,0-1 0,-1-1 1,0 0-1,-1-2 0,1-1 1,-1 0-1,-1-1 0,1-2 1,-1 0-1,-31-1 0,47-2-33,4 0-16,0 1 0,0-1 0,1 0 1,-1-1-1,0 1 0,0 0 0,0-1 1,1 1-1,-1-1 0,-4-2 0,6 2-8,-1-1 0,0 0 0,1 0-1,-1 0 1,1 0 0,0 0 0,0 0-1,0-1 1,0 1 0,0 0 0,0 0 0,0-1-1,0-3 1,-5-40-36,5 42 32,1-1 1,-1 1 0,1 0-1,1 0 1,-1-1 0,0 1-1,1 0 1,0 0 0,0 0-1,0 0 1,3-5-1,17-14-8,-10-3-11,10 0-21,-18 20 32,0 1 0,0 0 0,1 0 0,0 1-1,-1-1 1,2 1 0,-1-1 0,0 1 0,9-5 0,64-59-97,-54 45 67,44-32 0,-59 49 36,0 1 0,1 0 0,0 1 0,0-1 0,0 2 0,0-1 0,1 1 1,0 1-1,16-3 0,21 4-31,-42 7 29,-2 23 26,1 40 0,-4-67-19,0 1 0,0-1 0,-1 0 0,1 0 0,0 0 0,-1 0 0,1 1 0,-1-1 0,0 0 0,0 0 0,0 0 0,0 0 0,0 0 0,0-1 0,0 1 0,-4 3 0,-3 7 9,-25 39 28,32-50-36,-1 4 1,-1-1 0,0 1 0,0-1 0,0 0 0,-1 0 0,1-1 0,-1 1 0,0-1 0,0 0-1,-6 4 1,-8 5 19,-4 3 72,1-1 1,-2-2-1,1 0 0,-48 17 0,48-23 7,1-1 1,-1-1 0,0-1-1,-39 0 1,59-10-278,1 4 362,-1-45-2293,2 44 1741,0 0 0,0-1 1,0 1-1,0 0 0,1-1 1,0 1-1,0 0 0,0 0 0,3-5 1,23-15-2758,-13 0-1113,11-1-835,-24 24 4728,0-1-1,0 1 1,0-1 0,-1 1-1,1-1 1,-1 0 0,1 1-1,-1-1 1,1 1 0,-1-1-1,0 0 1,0 0 0,0-3-1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62 294 2616,'-11'-3'7224,"6"-6"-4602,5-18-3097,1 13 1641,-1 13-1140,0 0-1,0 1 1,0-1-1,0 0 1,0 1 0,0-1-1,1 0 1,-1 1-1,0-1 1,0 0-1,1 1 1,-1-1 0,0 0-1,1 1 1,-1-1-1,1 1 1,-1-1-1,0 1 1,1-1 0,-1 1-1,1-1 1,0 1-1,-1-1 1,1 1-1,-1 0 1,1-1-1,0 1 1,0-1 0,0 1 4,0 0 1,-1 0 0,1-1-1,0 1 1,-1 0 0,1-1 0,-1 1-1,1-1 1,-1 1 0,1-1-1,0 1 1,-1-1 0,0 0 0,1 1-1,-1-1 1,1 1 0,-1-1-1,0 0 1,1 1 0,-1-1 0,0 0-1,0 0 1,0 1 0,1-1-1,-1 0 1,0 0 0,0 1 0,0-2-1,0 0 17,0 1 0,0 0-1,0-1 1,1 1 0,-1 0-1,1-1 1,-1 1-1,1 0 1,-1-1 0,1 1-1,0 0 1,-1 0 0,1 0-1,0-1 1,0 1 0,0 0-1,0 0 1,2-1-1,11-15 580,-4 3-212,0 0-1,1 0 0,0 1 1,1 1-1,24-20 0,-26 25-322,0-1-1,0 1 0,1 0 0,0 1 1,0 1-1,1-1 0,0 2 0,-1 0 1,18-4-1,6 5-1,-33 3-89,-1-1 0,1 1 1,0 0-1,0 0 0,0 1 0,-1-1 1,1 0-1,0 1 0,0-1 1,-1 1-1,1-1 0,0 1 0,-1 0 1,1 0-1,0-1 0,-1 1 1,3 2-1,10 25 26,-6-15 45,0 1-1,-1 0 0,-1 0 0,0 0 0,-1 1 0,-1 0 0,0 0 0,2 19 0,0 11 187,-2 71 0,-4-111-234,-1 0 1,0 0-1,1 0 1,-2 0-1,1 0 1,0 0 0,-1 0-1,0 0 1,-5 8-1,-1 5 72,5-13-63,1 3 37,-1 0 1,-1-1-1,1 0 1,-1 1-1,-1-1 0,1-1 1,-8 9-1,-5 4 167,-5 7 332,-1-1 0,-51 42 1,65-60-438,0-1 1,0 0-1,-1-1 0,0 0 1,0-1-1,0 1 1,-1-2-1,1 0 0,-1 0 1,0-1-1,0 0 1,0-1-1,-12 0 0,21-1-116,-1 0 0,0 0 0,0 0 0,0-1 0,0 1 1,1-1-1,-1 0 0,0 0 0,0 0 0,1 0 0,-1 0 0,1-1 0,-1 1 0,1-1 0,0 1 0,-1-1 0,1 0 0,0 0 0,0 0 0,0 0 0,1 0 0,-1-1 0,0 1 0,1-1 0,-3-4 0,-2-5-19,1 1 1,0-2-1,0 1 0,1 0 1,1-1-1,0 0 0,-1-21 1,-2-98 43,6 125-32,0 5-8,1 0 0,-1 0 0,0-1 0,1 1 0,-1 0 0,1 0 0,-1 0 0,1-1 1,0 1-1,0 0 0,0 0 0,0 0 0,0 1 0,1-1 0,-1 0 0,1 0 0,-1 1 0,3-3 0,6-8-5,1-12-18,9 1-6,-12 14 26,0-1 0,1 1 0,1 0 0,0 1 0,0 0 0,0 1 0,18-10-1,1 1 17,61-23-1,-72 33-39,1 1 0,0 1 0,0 1 1,0 1-1,1 0 0,23 2 0,-42 0 25,1 1 0,-1-1 0,0 1-1,1-1 1,-1 1 0,0 0-1,0 0 1,1 0 0,-1 0 0,0 0-1,0 0 1,0 0 0,0 0-1,0 0 1,0 0 0,0 0 0,-1 1-1,1-1 1,1 3 0,10 24-26,-10-22 33,-1 0-1,0 1 1,0 0-1,0-1 1,-1 1 0,0 0-1,-1 7 1,0 7 19,1-19-24,0 0 0,0 1 0,-1-1 0,1 0-1,-1 0 1,1 0 0,-1 0 0,0 0 0,0 0 0,0 0 0,0 0 0,0 0 0,0-1 0,0 1 0,-1 0 0,-2 2 0,-5 8-3,-28 37 7,33-44-3,1-1 1,-1 1 0,0-1-1,0 1 1,0-1 0,-1-1-1,1 1 1,-1-1 0,-9 5-1,-40 27 1,31-19 97,-41 20-1,55-31-59,0-2 1,-1 1-1,1-1 0,-1-1 0,0 0 1,0 0-1,0-1 0,-12 0 0,20-23-43,1 3 1,1 16 2,-1 0-1,1 0 0,0 0 1,0 0-1,0 0 0,1 0 1,-1 0-1,1 0 1,-1 0-1,1 0 0,0 0 1,0 1-1,3-7 0,26-13-2,-16 1-8,9 1 20,2 2 1,39-23 0,-49 33-39,0 0 0,1 1 0,0 0 0,0 2 0,1 0 0,-1 0 0,1 2 0,0 0 0,0 1 0,0 1 0,22 0 0,-37 2 26,-1-1-1,1 1 0,-1-1 0,0 1 0,1 0 0,-1 0 1,0-1-1,0 1 0,0 0 0,1 0 0,-1 0 1,0 0-1,0 0 0,0 1 0,0-1 0,-1 0 0,1 0 1,0 1-1,0-1 0,-1 0 0,1 1 0,-1-1 1,1 2-1,9 32-31,-8 14 62,-3-25-23,1-22-2,0 0-1,0 0 0,0 0 0,-1 0 0,1 0 0,-1-1 0,1 1 1,-1 0-1,0 0 0,0 0 0,0-1 0,0 1 0,0 0 0,0-1 1,0 1-1,0-1 0,-1 0 0,1 1 0,-1-1 0,1 0 0,-3 2 1,-9 9-4,-3 16-18,-13-4 44,-1-1-1,-50 30 0,76-50-15,-14 8 37,0 1 0,-1-2 0,0-1 0,0 0 0,-1-1 0,0-2 0,-1 0 0,1-1 0,-1 0 0,0-2 0,-29 1 0,49-4-44,1 0 0,0 0 0,0 0 0,0 0 0,-1 0 0,1 0 0,0 0 0,0 0 0,-1 0 1,1 0-1,0 0 0,0-1 0,0 1 0,-1 0 0,1 0 0,0 0 0,0 0 0,0 0 0,-1-1 0,1 1 0,0 0 1,0 0-1,0 0 0,0 0 0,0-1 0,0 1 0,-1 0 0,1 0 0,0 0 0,0-1 0,0 1 0,0 0 0,0 0 1,0-1-1,0 1 0,0 0 0,0 0 0,0-1 0,0 1 0,0 0 0,-3-39-25,2 27 23,2-1-1,-1 0 1,4-14-1,-4 25 3,1 1 0,-1 0 0,1-1-1,-1 1 1,1 0 0,0-1 0,-1 1 0,1 0 0,0 0-1,0 0 1,0 0 0,0-1 0,0 1 0,0 1 0,2-2 0,11-12-6,-1-12 9,13 1-6,-11-1-1,55-22-21,-59 38-7,0 0-1,1 1 1,0 1 0,0 0 0,1 0-1,0 2 1,0-1 0,1 2-1,-1 0 1,1 0 0,1 1-1,-1 1 1,0 0 0,26-1-1,-40 4 33,0 0-1,0 0 0,0 0 0,1 1 1,-1-1-1,0 0 0,0 0 0,0 0 1,1 0-1,-1 0 0,0 0 0,0 0 1,0 0-1,1 0 0,-1 1 0,0-1 1,0 0-1,0 0 0,0 0 0,1 0 1,-1 0-1,0 1 0,0-1 0,0 0 1,0 0-1,0 0 0,0 1 0,0-1 1,0 0-1,0 0 0,1 0 0,-1 1 1,0-1-1,0 0 0,0 0 1,0 1-1,0-1 0,0 0 0,0 0 1,0 0-1,-1 1 0,3 7-6,-1-3 4,-2 48-19,1-48 24,-1 0 1,0 0-1,0 0 0,-1 0 1,1-1-1,-1 1 1,0-1-1,-1 1 0,1-1 1,-1 0-1,1 1 0,-1-1 1,-1-1-1,-6 8 0,-6 8 18,10-12 84,0 0 0,-1 0 1,0-1-1,0 0 0,-1 0 1,0-1-1,0 1 0,0-2 0,-1 1 1,1-2-1,-1 1 0,0-1 1,0 0-1,-1-1 0,1 0 1,0 0-1,-1-1 0,1 0 1,-11-1-1,17 0-89,1-1 1,0 0-1,-1 0 0,1 1 1,0-1-1,0 0 0,0-1 1,0 1-1,0 0 0,0-1 1,0 1-1,0-1 0,1 1 1,-1-1-1,1 0 0,-1 0 1,1 0-1,-1 0 0,1 0 1,0 0-1,0 0 0,0 0 1,0 0-1,1-1 0,-1 1 1,0-4-1,-3-6-27,2-1 1,-1 1-1,1-1 1,0-14-1,2-72 19,0 97-7,0 1 0,0-1 1,1 1-1,-1 0 0,0-1 1,1 1-1,-1 0 0,1-1 0,-1 1 1,1 0-1,-1 0 0,1-1 1,0 1-1,0 0 0,-1 0 1,1 0-1,0 0 0,0 0 1,0 0-1,0 0 0,1 0 1,-1 0-1,0 1 0,2-2 1,8-6-1,8-19-5,-5 4-10,-12 20-4,1 0 1,-1 1 0,0-1 0,1 1-1,0-1 1,0 1 0,-1 0-1,1 0 1,1 0 0,-1 0 0,0 1-1,0 0 1,1-1 0,3 0 0,-5 2-8,-2 157-1537,0-156 1530,0 0 1,0 1-1,0-1 1,0 0-1,0 0 0,0 0 1,-1 0-1,1 0 1,0 1-1,-1-1 1,1 0-1,-1 0 1,1 0-1,-1 0 1,0 0-1,1 0 0,-1 0 1,0-1-1,0 1 1,1 0-1,-1 0 1,0 0-1,0-1 1,0 1-1,0-1 1,0 1-1,-2 0 0,2 0-16,0-1 1,0 1-1,0-1 0,0 1 0,0-1 0,0 1 0,0-1 0,1 1 0,-1 0 0,0 0 0,0-1 0,1 1 0,-1 0 0,0 0 0,1 0 0,-1 0 0,1 0 0,-1 0 0,1 0 0,0 0 0,-1 0 0,1 0 0,0 0 0,0 0 0,-1 0 0,1 0 0,0 2 1,0-2-19,0 0 1,0 0 0,0 0 0,-1 0 0,1 0-1,0-1 1,-1 1 0,1 0 0,-1 0 0,1 0-1,-1 0 1,1 0 0,-1-1 0,0 1 0,1 0-1,-1 0 1,0-1 0,0 1 0,0-1 0,1 1-1,-1 0 1,0-1 0,0 0 0,0 1 0,0-1-1,0 1 1,0-1 0,0 0 0,0 0 0,-2 1-1,0-1-245,3 0 207,0 1 0,-1-1-1,1 0 1,0 0 0,-1 0 0,1 0-1,0 0 1,0 0 0,-1 0 0,1 0-1,0 1 1,0-1 0,-1 0-1,-1 3-1473,2-2 1474,0-1 0,0 0-1,0 1 1,-1-1 0,-1 4-1021,-11-2-688,7-36-11112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70 178 5084,'-33'18'14841,"29"-18"-13898,3-20-582,1 16-223,0-1-36,-1 2-97,1 0 13,0-1-1,-1 0 1,1 1 0,1-1-1,-1 0 1,0 0-1,1 1 1,0-1 0,0 1-1,2-6 1,6-1-10,1 1 0,1 0 0,-1 1-1,1-1 1,1 2 0,0 0 0,0 0 0,0 1 0,16-5-1,-9 4 0,1 0 0,0 1 0,0 1 0,0 1 0,0 1 0,25-1 0,27 4-79,-71 0 74,1 0-1,0 1 1,0-1-1,-1 0 1,1 1 0,0-1-1,0 1 1,-1 0-1,1-1 1,-1 1-1,1 0 1,-1 0-1,1 0 1,-1 0-1,1 0 1,-1 0-1,0 1 1,1-1 0,-1 0-1,0 1 1,0-1-1,0 1 1,1 1-1,6 7 6,-1-1-4,1-1 0,-1 2 0,0-1 0,-1 1 0,0 0-1,-1 0 1,0 1 0,-1-1 0,0 1 0,0 0 0,-1 0 0,2 14-1,0 15 7,-2 1 0,-2 46 0,-1-69-23,0-13 16,0 0 0,-1-1 0,0 1 0,0 0 0,0 0-1,0-1 1,-1 1 0,0-1 0,0 1 0,0-1 0,-3 5 0,-4 9 21,-2 16 64,-11 0 45,20-28-102,-1-1 1,0 0-1,0 0 0,-1 0 0,1 0 0,-1-1 1,0 1-1,0-1 0,0 0 0,-1 0 1,-7 5-1,-13 10 153,16-12-94,1-1 0,-1 0 0,0 0 0,-1-1 0,1-1-1,-1 1 1,0-2 0,-19 6 0,8-5 192,-1-1-1,1-1 1,-28-1-1,47-1-274,1 0 0,-1 0 0,1-1-1,-1 1 1,1 0 0,-1-1 0,1 1 0,0-1 0,-1 1-1,1-1 1,0 1 0,-1-1 0,1 0 0,0 0-1,0 0 1,0 0 0,0 0 0,0 0 0,0 0-1,0 0 1,0 0 0,0 0 0,0-1 0,-1-1-1,-3-6 7,-1 2-7,1 0-1,0 0 1,0 0 0,1-1 0,0 0-1,1 0 1,0 0 0,0 0-1,0-1 1,1 1 0,-1-10 0,0-11-25,1-58 0,3 54 14,-1 30 6,0 0-1,0 1 0,0-1 1,1 0-1,0 0 0,-1 0 0,1 0 1,0 1-1,1-1 0,-1 0 1,0 1-1,1-1 0,-1 1 1,4-4-1,5-9-10,0-13 5,-2 13-10,1 0 1,1 1-1,0 0 1,15-16-1,-20 25 10,1-1 0,0 1-1,0 1 1,0-1 0,0 1 0,1 0 0,0 0 0,0 1 0,0 0-1,0 0 1,1 1 0,11-3 0,22 1-49,-38 4 54,0 0 0,0 0 0,0 0 1,0 0-1,0 0 0,0 1 0,0-1 0,0 1 1,0 0-1,0 0 0,4 2 0,-3 1-2,1 0-1,0 0 1,-1 1-1,0 0 0,0 0 1,0 0-1,-1 0 1,0 0-1,0 1 1,0-1-1,4 13 0,-4-4 1,0 0-1,-2 1 0,1 0 1,-2 23-1,1-28 20,-1-7-14,0-1 1,1 1 0,-1-1-1,0 1 1,0-1-1,-1 1 1,1-1-1,0 0 1,-1 1-1,0-1 1,1 1-1,-1-1 1,0 0-1,0 1 1,-2 2 0,-26 20 29,14-1 4,-1-10 54,-1-1 0,0-1 0,-1 0 0,-1-1 0,-38 16 0,41-22 107,0-1 0,0-1 1,0 0-1,-1-1 0,1-1 1,-23 0-1,38-2-191,0 0 0,0 1 0,0-1 0,0 0 1,0 1-1,0-1 0,0 0 0,0 0 0,0 0 0,0 0 0,1 0 0,-1 0 0,0 0 0,1 0 0,-1 0 1,1 0-1,-1 0 0,1 0 0,0 0 0,-1 0 0,1-1 0,0 1 0,0 0 0,0 0 0,0-2 1,-4-30-20,3 10-11,0 20 24,1 0 0,0 0 0,-1 1 0,1-1-1,0 0 1,1 0 0,-1 0 0,0 0 0,1 0-1,0 0 1,-1 1 0,1-1 0,0 0 0,3-3-1,17-19-11,-16 18 7,-2 2 2,0 0 0,0 0 1,0 1-1,1-1 0,0 1 0,0 0 0,9-7 0,44-37-37,-34 27 38,39-26 0,-49 38-6,0 1-1,0 1 1,1 0-1,0 1 1,0 0-1,1 1 0,0 0 1,0 2-1,0 0 1,0 0-1,0 1 1,26 1-1,-40 1 8,1 0 0,-1 0 0,0 0 0,1 1 0,-1-1 0,0 0 0,0 1 0,1-1 0,-1 1 0,0-1 0,0 1 0,0 0 0,0-1 0,0 1 0,0 0 0,0 0 0,0 0 0,0-1 0,0 1 0,0 0 0,0 0 0,-1 1 0,1-1 0,1 2 0,3 4-7,-2-3 11,0 0 0,-1 0-1,1 0 1,-1 1 0,0-1-1,0 1 1,0-1-1,0 1 1,-1 0 0,1 7-1,2 55 38,-5-51-41,1-12 2,0-1 0,0 0 1,-1 1-1,0-1 0,0 1 0,0-1 0,0 0 0,0 0 0,-1 0 0,1 0 0,-1 0 0,-2 4 0,-6 10 5,7-9-6,0-1 0,0 0 1,0-1-1,-1 0 1,1 1-1,-1-1 1,-1 0-1,-9 10 1,10-12-3,-107 103 44,93-93 15,0 0 0,-1-1 0,-1-1 0,-37 16 0,37-20 79,-1-1-1,0-1 1,0-1 0,-1-1 0,1-1-1,-1-1 1,-34 0 0,55-2-134,1 0 0,-1 0 0,1 0 0,-1 0 0,1 0 0,-1 0 0,1 0 1,-1 0-1,1 0 0,-1-1 0,1 1 0,0 0 0,-1 0 0,1 0 0,-1-1 1,1 1-1,-1 0 0,1 0 0,0-1 0,-1 1 0,1 0 0,0-1 1,-1 1-1,1-1 0,0 1 0,-1 0 0,1-1 0,0 1 0,0-1 0,-1 0 1,-3-8 4,1-1 1,0 1 0,0-1 0,1 0 0,0 0 0,0-16-1,1-68-21,2 45 8,-1 46 5,1 1 1,-1-1 0,0 1-1,1-1 1,-1 1 0,1-1 0,0 1-1,0-1 1,0 1 0,0-1 0,0 1-1,1 0 1,-1 0 0,0 0-1,3-3 1,6-8-4,0-13-11,12 3-12,-19 19 24,-1 1 0,1-1 0,0 0 0,0 1 0,0 0 0,0 0-1,1 0 1,-1 0 0,1 0 0,0 1 0,6-4 0,10-6-13,4-1-21,34-15-1,-48 24 28,0 1-1,0 0 1,0 0 0,1 2-1,-1-1 1,20 0-1,-16 2-12,-11-1 19,0 0 1,1 1-1,-1 0 1,0 0-1,0 0 1,0 0-1,1 0 1,-1 1 0,0-1-1,0 1 1,0 0-1,0 0 1,0 0-1,5 2 1,11 22-13,11 11-1,-26-29 13,0-1 0,-1 1 0,1 0 0,-2-1 0,1 1 0,-1 1 0,0-1 0,-1 0 0,2 14 0,-1 77-2,-3-61 22,1-34-16,0 0 1,0 0 0,-1 1-1,0-1 1,1 0 0,-1 0 0,0 0-1,0 0 1,-1 0 0,1 0-1,-1 0 1,1 0 0,-1-1 0,0 1-1,0-1 1,-3 4 0,-7 10 3,-2 17-2,-11-3 4,18-21-2,4-4-1,1-1 0,-1 1 0,0-1 0,-1 0 0,1-1 0,-1 1 0,1 0 0,-1-1 0,-8 6 0,-7 3 6,3-1 47,-1 0 0,-18 7-1,28-15 8,0 0 1,-1 0-1,0-1 1,1-1-1,-1 1 1,0-1-1,-15 0 1,21-1-50,0 0 1,0 0 0,0 0 0,0 0 0,0-1-1,0 1 1,1 0 0,-1-1 0,0 0-1,0 1 1,0-1 0,1 0 0,-1 0 0,0 0-1,-1-1 1,-17-27 61,17 24-64,0-3-12,-1-1 0,1 0-1,0 0 1,1 0 0,0 0-1,1 0 1,-1-13-1,0-76-35,2 65 18,0 29 16,1 1 1,-1 0-1,1 0 0,-1 0 0,1 0 1,0 0-1,0 0 0,0 0 0,0 0 1,1 0-1,-1 0 0,1 1 1,0-1-1,3-3 0,5-10-5,2-15-11,11 2 2,-22 29 15,1-4-2,0 0 0,1 0 0,0 0 0,-1 0 0,2 1-1,-1-1 1,0 1 0,1 0 0,-1 0 0,1 0 0,7-4 0,-1 0-6,-1 1-12,-1 0 0,1 0 1,1 1-1,-1 0 0,1 1 0,0 0 0,0 1 0,0 0 0,0 0 0,0 1 0,1 0 0,17 0 0,-25 2-8,0 0 1,1 0 0,-1 0-1,1 1 1,-1 0-1,0-1 1,1 1-1,-1 0 1,0 1-1,0-1 1,0 1 0,0-1-1,0 1 1,0 0-1,0 0 1,-1 0-1,1 0 1,-1 1-1,1-1 1,3 5 0,-4-4-22,1 0 0,0 0 0,-1 1 0,1-1 0,-1 0 0,0 1 0,0 0 0,-1-1 0,1 1 0,-1 0 0,0 0 0,1 5 0,0 8-437,0 0 1,-2 21 0,0-38 468,0 1-31,0 0-1,0 0 1,0 1-1,-1-1 0,1 0 1,0 0-1,-1 0 1,1 0-1,-1 0 1,1 0-1,-1-1 0,1 1 1,-1 0-1,0 0 1,1 0-1,-1 0 1,0-1-1,0 1 0,0 0 1,0-1-1,1 1 1,-1 0-1,0-1 0,0 1 1,0-1-1,-2 1 1,-4 3-376,3 0-503,0-1 0,0 0 0,-1 0 0,1 0 0,-1-1 0,1 1 0,-1-1-1,0 0 1,0-1 0,0 1 0,0-1 0,0 0 0,0 0 0,-1 0 0,1-1 0,-6 0 0,-10 0-3332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15 386 2916,'8'4'13339,"1"-8"-13935,-7-3 849,-2 7-168,0-1 1,0 1-1,0-1 1,0 0-1,0 1 0,0-1 1,0 0-1,0 1 1,0-1-1,0 1 0,0-1 1,0 0-1,0 1 1,1-1-1,-1 1 0,0-1 1,0 1-1,1-1 1,-1 0-1,0 1 0,1 0 1,-1-1-1,1 0 1,50-57 2356,-42 48-2354,-1 1 1,2 1 0,-1-1-1,1 1 1,1 1-1,-1 0 1,1 1 0,0 0-1,1 0 1,-1 1-1,1 1 1,0 0 0,0 0-1,1 1 1,-1 1-1,24-2 1,56 3-10,-91 1-79,0 0-1,-1 0 1,1 0-1,0 0 0,-1 0 1,1 0-1,0 0 0,-1 0 1,1 0-1,0 1 1,-1-1-1,1 0 0,-1 1 1,1-1-1,-1 0 1,1 1-1,0-1 0,-1 0 1,1 1-1,-1-1 1,0 1-1,1-1 0,-1 1 1,1-1-1,-1 1 1,0 0-1,1-1 0,-1 1 1,0-1-1,0 1 0,1 0 1,-1-1-1,0 2 1,0-2 1,0 1 1,0 0-1,1-1 1,-1 1 0,0-1-1,0 1 1,0-1-1,1 1 1,-1-1-1,0 1 1,1-1 0,-1 1-1,0-1 1,1 1-1,-1-1 1,1 1-1,-1-1 1,1 0 0,-1 1-1,1-1 1,-1 0-1,1 0 1,-1 1-1,1-1 1,-1 0 0,1 0-1,-1 0 1,1 1-1,0-1 1,-1 0 0,1 0-1,0 0 1,1 0 8,-1 1 0,1 0 0,-1-1 1,1 1-1,-1 0 0,0 0 0,1 0 0,-1 0 1,0 0-1,0 0 0,0 0 0,0 0 1,0 0-1,0 1 0,0-1 0,0 0 0,0 1 1,-1-1-1,1 0 0,0 1 0,-1-1 1,1 1-1,-1 1 0,9 35 644,-9 31 1019,0-68-1640,0 1 1,0-1-1,-1 1 1,1-1-1,0 1 1,-1-1-1,1 1 1,-1-1-1,0 0 1,1 1-1,-1-1 1,0 0-1,0 0 1,0 1-1,1-1 1,-1 0-1,0 0 1,-1 0-1,1 0 0,0 0 1,0 0-1,-2 1 1,-7 5 166,0 5 99,7-9-227,0 1-1,0-1 1,0 1-1,-1-1 1,1 0 0,-8 4-1,10-7-67,-25 18 302,-1-2 0,-1-1 0,0-1 0,-32 11 0,40-19 293,0-1 0,0-1 1,-1-1-1,1-1 0,-31 0 1,51-2-593,-1 0 0,1 0 0,0 0 0,0 0 0,-1 0 0,1 0 0,0 0 0,0 0 0,-1 0 0,1 0 0,0 0 0,0 0 0,-1 0 0,1-1 0,0 1 0,0 0 0,-1 0 0,1 0 0,0 0 0,0-1 0,0 1 0,0 0 0,-1 0 0,1 0 0,0-1 0,0 1 0,0 0 0,0 0 0,0-1 0,0 1 0,-1 0 0,1 0 0,0-1 0,0 1 0,0 0 0,0 0 0,0-1 0,0 1 0,-4-26 251,0 0 1,1-44 0,2 57-250,0 9-9,1 1 1,0 0 0,-1-1-1,1 1 1,0 0 0,1 0 0,-1-1-1,1 1 1,-1 0 0,1 0-1,0-1 1,0 1 0,3-5-1,52-55-30,-45 48 11,1 2 0,1 0 0,0 0 0,0 1-1,1 0 1,1 2 0,0-1 0,0 2 0,1 0 0,0 1-1,23-8 1,-31 14 4,1 1 0,0 0 0,-1 1 0,13 0 0,-4 0-41,-16 1 52,0-1 0,-1 1 0,1-1-1,0 1 1,0-1 0,0 1 0,0-1 0,0 1 0,-1-1 0,1 1 0,0 0 0,-1 0-1,1-1 1,0 1 0,-1 0 0,1 0 0,-1 0 0,1 0 0,-1 0 0,1 0-1,-1 1 1,9 25-48,-7-21 39,4 5-14,-4 12-15,-2-4 40,0 21 20,0-39-17,-1 0 0,1 0 1,0 0-1,-1 0 1,1 0-1,-1 0 1,0 0-1,1 0 0,-1 0 1,0 0-1,0 0 1,1 0-1,-1 0 0,0-1 1,0 1-1,0 0 1,0-1-1,0 1 1,0 0-1,0-1 0,0 0 1,0 1-1,0-1 1,0 1-1,0-1 1,-1 0-1,-1 0 0,-1 2 8,-26 12 63,-1 0 0,0-3 0,0 0 0,-1-2 0,-1-1 0,1-2 0,-1-1 0,0-1 0,-50-2 0,83-2-71,-1 0 0,1 0 0,0 0 0,0 0 0,-1 0-1,1 0 1,0 0 0,0 0 0,0 0 0,-1 0 0,1 0 0,0-1-1,0 1 1,-1 0 0,1 0 0,0 0 0,0 0 0,0 0 0,0 0-1,-1-1 1,1 1 0,0 0 0,0 0 0,0 0 0,0-1 0,0 1-1,-1 0 1,1 0 0,0 0 0,0-1 0,0 1 0,0 0 0,0 0-1,0-1 1,0 1 0,0 0 0,0 0 0,0-1 0,-2-26 4,5-28-5,-3 54 0,0-1 0,1 1 0,-1 0 0,1 0 0,-1 0 0,1 0 0,-1 0 0,1 0 0,0-1 0,0 1 0,-1 1 0,1-1 0,0 0 0,1-1 0,10-11 0,22-39 0,-34 52 0,3-5-3,1-1 0,-1 1 0,1 0 1,0 0-1,1 0 0,-1 0 0,1 1 0,0 0 0,6-4 0,49-44-41,-47 39 23,1 0-1,28-19 1,-27 23-36,0 1 0,1 0 0,0 0 0,0 2 0,0 0 1,1 0-1,0 2 0,0 0 0,0 1 0,0 1 0,30 0 1,-46 2 55,-1 0 0,1 0 0,-1 1 0,1-1 1,-1 0-1,0 0 0,1 1 0,-1-1 1,1 0-1,-1 1 0,0-1 0,1 0 0,-1 1 1,1-1-1,-1 1 0,0-1 0,0 0 1,1 1-1,-1-1 0,0 1 0,0-1 0,1 1 1,-1-1-1,0 1 0,0-1 0,0 1 0,0-1 1,0 1-1,0-1 0,0 1 0,0-1 1,0 1-1,0 0 0,0 0 0,0-1 1,0 1-1,0-1 0,-1 1 1,1-1-1,0 0 0,1 1 0,-1-1 1,0 1-1,0-1 0,0 1 1,0-1-1,0 0 0,0 1 1,0-1-1,1 1 0,-1-1 1,0 0-1,0 1 0,1-1 1,-1 0-1,0 1 0,0-1 0,1 0 1,-1 1-1,0-1 0,1 0 1,-1 0-1,0 1 0,1-1 1,0 0-1,1 4 4,-1-1 1,1 1 0,-1-1-1,1 1 1,-1 0-1,0 0 1,-1-1-1,1 1 1,0 7-1,0 3 5,0-9-3,0 0 1,-1 0 0,1 0 0,-1 0 0,0 0-1,-1 0 1,1 1 0,-1-1 0,0 0 0,0 0-1,-1-1 1,-2 7 0,-19 11 2,15-13-8,5-4 2,-1 0 1,1-1-1,-1 0 0,0 0 1,0 0-1,-1 0 0,-5 3 1,-6 4 16,-15 12 40,-2-2 1,0-1-1,-1-2 1,-45 18-1,59-29-1,-1-1 1,1-1-1,-1 0 0,0-2 0,-1-1 0,-25 1 0,46-8-58,0-1 0,1 0 0,0 0 0,0 1 0,0-1 0,2-10 0,-1 15 0,-1 1 0,0-1 0,0 1 0,0-1 0,0 1 0,1 0 0,-1-1 0,0 1 0,1 0 0,-1-1 0,0 1 0,0 0 0,1-1 0,-1 1 0,1 0 0,-1-1 0,0 1 0,1 0 0,-1 0 0,1 0 0,-1-1 0,0 1 0,1 0 0,-1 0 0,1 0 0,-1 0 0,1 0 0,-1 0 0,1 0 0,12-5 0,-3-20 0,13 2 0,-9 9 0,1 0 0,0 1 0,22-13 0,11-9 0,-21 12 0,1 2 0,35-20 0,-52 35 0,0 1 0,0 0 0,0 0 0,1 2 0,0-1 0,0 1 0,0 1 0,0 0 0,22 0 0,-32 2 0,0 1 0,-1-1 0,1 1 0,0-1 0,0 1 0,-1 0 0,1 0 0,0 0 0,-1 0 0,1 0 0,-1 0 0,1 0 0,-1 0 0,0 1 0,1-1 0,-1 1 0,0-1 0,0 1 0,0-1 0,0 1 0,0 0 0,0-1 0,-1 1 0,1 0 0,-1 0 0,1-1 0,-1 1 0,1 0 0,-1 0 0,0 2 0,2 10 0,0 1 0,-1 26 0,0-27 0,0-11 0,-1 0 0,0 1 0,1-1 0,-1 1 0,-1-1 0,1 0 0,0 1 0,-1-1 0,0 0 0,0 0 0,0 1 0,-2 3 0,-75 81 0,70-81 0,-1 0 0,1 0 0,-2-1 0,1 0 0,-1-1 0,1 0 0,-2-1 0,1 0 0,0 0 0,-1-1 0,-21 4 0,-6-2 0,0-1 0,-45-3 0,83-1 0,-1 0 0,1 0 0,-1 0 0,1 0 0,-1 0 0,1-1 0,-1 1 0,1 0 0,-1 0 0,1-1 0,0 1 0,-1 0 0,1-1 0,-1 1 0,1 0 0,0-1 0,-1 1 0,1-1 0,0 1 0,-1 0 0,1-1 0,0 1 0,0-1 0,-1 1 0,1-1 0,0 1 0,0-1 0,0 1 0,0-1 0,0 1 0,0-1 0,0 1 0,0-1 0,0 0 0,0 1 0,0-1 0,0 0 0,0 1 0,0 0 0,0-1 0,0 1 0,0-1 0,0 1 0,0 0 0,0-1 0,0 1 0,0 0 0,0-1 0,0 1 0,0 0 0,-1-1 0,1 1 0,0-1 0,0 1 0,0 0 0,0 0 0,-1-1 0,1 1 0,0 0 0,0-1 0,-1 1 0,1 0 0,0 0 0,-1-1 0,1 1 0,0 0 0,-1 0 0,1 0 0,-1-1 0,1 2 0,-1-28 0,0 19 0,1 7 0,-1-1 0,1 0 0,0 0 0,0 1 0,0-1 0,0 0 0,0 0 0,0 1 0,1-1 0,-1 0 0,0 0 0,1 1 0,0-1 0,-1 0 0,1 1 0,2-4 0,50-44 0,-41 38-94,1 2-1,0-1 1,1 2-1,0 0 1,0 0-1,1 1 1,-1 1-1,2 1 1,-1 0-1,1 0 1,-1 2-1,1 0 1,30-1-1,-38 4-995,12 3-639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28 2564,'-3'0'8765,"5"-4"-8706,8-13-8,-8 16-26,0 0 1,0 0-1,0 0 1,1 1-1,-1-1 0,0 0 1,1 1-1,-1 0 1,0 0-1,1 0 0,-1 0 1,0 0-1,1 0 1,-1 0-1,3 1 0,0 0 8,108-1 1784,-112 0-1812,0 1 1,0-1-1,1 1 0,-1 0 0,0 0 0,0-1 0,0 1 0,0 0 1,-1 0-1,1 0 0,0 0 0,0 0 0,0 0 0,-1 0 0,1 1 0,0-1 1,-1 0-1,1 0 0,-1 0 0,0 1 0,1-1 0,-1 3 0,2 0 19,15 23 124,-12-20-79,-1 1 0,1-1 0,-1 1 0,5 14 0,1 9 550,-2-1-1,-2 1 1,0 1 0,-3-1 0,1 57-1,-4-87-594,0 1-1,0-1 0,0 1 1,-1-1-1,1 0 0,-1 1 1,1-1-1,-1 1 0,1-1 1,-1 0-1,0 0 0,1 1 1,-1-1-1,0 0 0,0 0 1,0 0-1,0 0 0,0 0 1,0 0-1,-1 0 0,1 0 1,0 0-1,0 0 0,-1-1 1,-1 2-1,-7 4 114,-24 28 382,24-26-454,-1 0 1,0-1-1,0-1 0,0 1 1,-1-2-1,0 0 0,0 0 1,-21 5-1,2-3 14,0 0 0,-49 2 1,-66-7 590,145-2-659,-1 0 1,0 0 0,0 0 0,1-1 0,-1 1 0,0-1 0,1 1-1,-1-1 1,0 0 0,1 1 0,-1-1 0,1 0 0,-1 0 0,1 0-1,0 0 1,-1 0 0,-1-2 0,2 2 3,0-1 0,0 1 0,0 0 0,-1 0 0,1 0 0,0 0-1,-1 1 1,1-1 0,-1 0 0,1 1 0,-1-1 0,1 1 0,-1-1 0,1 1 0,-1-1 0,0 1 0,-1 0 0,1 0-6,1-1 0,-1 1 0,1-1 1,0 1-1,-1-1 0,1 0 0,0 0 1,-1 1-1,1-1 0,0 0 0,0 0 1,0 0-1,0 0 0,0 0 0,0-1 1,0 1-1,0 0 0,0 0 0,1-1 1,-1 1-1,0 0 0,1-1 0,-1 1 1,1-1-1,-1 1 0,1-1 0,0-2 1,-2-4 3,0-1 0,1 0 0,-1-16 1,1 5-30,0 15 16,1 0 0,-1 0 0,1 0 1,0 0-1,0 0 0,1 0 0,0 0 0,-1 0 1,1 0-1,1 0 0,2-7 0,20-12-22,-13 1-11,-5 15 26,0 0 0,1 1 0,0-1 0,0 2 0,0-1 0,1 1 0,9-6 0,18-8 47,42-16 0,-61 30-36,1 0 0,-1 2 1,1 0-1,0 1 0,19-2 0,112 3-83,-146 2 79,-1 0-1,1 1 1,0-1 0,-1 0 0,1 0-1,-1 1 1,1-1 0,0 1 0,-1-1-1,1 1 1,-1 0 0,0 0 0,1-1-1,-1 1 1,1 0 0,-1 0 0,0 1-1,0-1 1,0 0 0,2 2-1,-2-2 2,0 0-1,0 1 0,0-1 0,0 0 0,0 0 0,1 0 0,-1 0 0,0 0 0,0-1 0,1 1 0,-1 0 0,1 0 0,-1-1 0,1 1 1,-1-1-1,1 0 0,-1 1 0,1-1 0,-1 0 0,3 0 0,-3 0 1,1 0 0,-1 1-1,0-1 1,1 0 0,-1 1 0,0-1 0,0 0-1,0 1 1,1 0 0,-1-1 0,0 1-1,0 0 1,0-1 0,0 1 0,0 0 0,0 0-1,0 0 1,0 0 0,-1 0 0,1 0 0,0 0-1,0 0 1,-1 0 0,1 0 0,-1 1 0,1 0-1,3 6 4,0-3 6,-2 0 1,1 0-1,0 1 0,-1 0 0,0-1 0,-1 1 1,1 0-1,-1 0 0,0 0 0,0 0 0,-1 0 0,0 0 1,-1 11-1,1-9 45,0-6-42,0 0 0,-1 0-1,1 0 1,0 0 0,-1 0 0,1-1 0,-1 1 0,0 0 0,0 0 0,0-1 0,1 1 0,-1-1 0,-1 1 0,1-1 0,0 1 0,-2 1-1,-29 21 118,3-3 34,9-5 10,-2 0 0,0-1 0,-1-2 0,0 0 0,-1-1 1,-1-2-1,0 0 0,0-2 0,-41 9 0,6-6 976,-1-3 1,-123 2 0,130-10-368,53 0-765,0 0 0,0 0 0,-1 0 0,1 0 0,0-1 0,0 1 1,0 0-1,0 0 0,0-1 0,0 1 0,0-1 0,0 1 0,1-1 0,-1 1 0,0-1 0,0 1 0,0-1 0,0 0 1,1 0-1,-1 1 0,0-1 0,1 0 0,-1 0 0,0 0 0,1 0 0,-1 0 0,0-1 0,1 1-4,0 0 0,0 0 0,-1 1 0,1-1 0,-1 0 0,1 1 0,0-1-1,-1 1 1,1-1 0,-1 0 0,1 1 0,-1-1 0,0 1 0,1-1 0,-1 1 0,1 0-1,-1-1 1,0 1 0,1-1 0,-1 1 0,0 0 0,0 0 0,1 0 0,-1-1 0,0 1-1,-1 0 1,1-1-6,0 0-1,1 0 1,-1 0-1,0 0 1,1-1-1,-1 1 1,0 0-1,1 0 1,0 0-1,-1-1 1,1 1-1,0 0 1,0-1-1,0 1 0,-1 0 1,1 0-1,1-1 1,-1-1-1,-1-10-18,0 11 8,1 0 1,-1-1-1,1 1 0,0 0 1,0 0-1,0 0 0,0 0 1,0 0-1,1 0 1,-1 0-1,0 0 0,1 0 1,0 0-1,-1 0 0,1 0 1,0 0-1,0 0 1,2-2-1,20-16-12,-14 10 8,-6 5 2,1 0 1,0 1 0,1 0-1,-1 0 1,1 0 0,6-4-1,42-28-135,69-36 0,-101 62 110,1 1 0,0 1-1,0 0 1,0 2 0,1 0 0,40-3-1,38 7-163,-62 2 90,-36 0 95,1 1 1,-1-1-1,0 0 1,0 1-1,1 0 1,-1 0-1,0 0 1,0 0 0,0 0-1,0 1 1,0-1-1,0 1 1,2 2-1,10 5-17,13 1-4,-5 9 11,-15-14 9,-5-4 9,-1 1-1,0-1 1,0 0-1,0 1 1,0-1-1,0 1 1,0 0-1,0 0 1,-1 0 0,1 0-1,-1 0 1,1 0-1,-1 0 1,0 0-1,2 3 1,1 5 3,0 0 0,0 0 0,0 0 0,-1 0 0,-1 1 0,0-1-1,0 1 1,-1-1 0,-1 22 0,0-30 1,0 0-1,0 0 1,-1 1-1,1-1 1,-1 0-1,1 0 0,-1 0 1,0 0-1,0 0 1,0 0-1,0 0 1,0 0-1,0-1 1,0 1-1,-1 0 1,1-1-1,-1 1 1,1-1-1,-1 1 0,0-1 1,0 0-1,-2 2 1,-10 9 16,-3 16 15,-2-15-16,-1-1 1,0 0-1,-29 12 1,19-9 12,-6 2 77,-1-2 0,0-1 0,-2-2 0,1-1 0,-42 5 0,6-7 796,-133 1 0,205-10-891,1 0 0,0 0 0,-1-1 0,1 1 0,0 0 0,-1-1 0,1 0 0,0 1 0,0-1 0,-1 0 0,1 1 0,0-1-1,0 0 1,0 0 0,0 0 0,0 0 0,0 0 0,0 0 0,0 0 0,1 0 0,-1-1 0,0 1 0,1 0 0,-1 0 0,0-1 0,1 1 0,0 0 0,-1-1 0,1 1 0,0-3 0,-4-43 71,4 42-94,0 4 8,0-1 1,0 0 0,0 1 0,1-1 0,-1 0 0,0 0-1,1 1 1,-1-1 0,1 0 0,0 1 0,0-1 0,-1 1 0,1-1-1,0 1 1,0 0 0,0-1 0,1 1 0,-1 0 0,0-1-1,0 1 1,4-2 0,5-7-5,5-15-20,8 6-63,42-25 0,-38 26 16,14-10-7,2 3 1,71-32-1,-91 47 48,1 2 0,0 1 0,0 1 0,0 0 0,1 2 0,0 1 0,26 1 0,9 2-175,-60-1 205,1 1-1,0 1 1,0-1 0,0 0-1,-1 0 1,1 0-1,0 0 1,0 0-1,-1 1 1,1-1-1,0 0 1,-1 1-1,1-1 1,0 1-1,-1-1 1,1 1-1,0-1 1,-1 1-1,1-1 1,-1 1 0,1-1-1,-1 1 1,1 0-1,-1-1 1,1 1-1,-1 0 1,0-1-1,1 1 1,-1 0-1,0 0 1,0-1-1,0 1 1,1 1-1,-1-1 2,0 0 0,0-1 0,0 1 0,0-1-1,0 1 1,0 0 0,1-1 0,-1 1 0,0-1-1,0 1 1,1-1 0,-1 1 0,0 0-1,1-1 1,-1 0 0,1 1 0,-1-1 0,1 1-1,-1-1 1,1 1 0,-1-1 0,1 0 0,-1 1-1,1-1 1,-1 0 0,1 0 0,-1 1-1,1-1 1,0 0 0,-1 0 0,1 0 0,1 0-1,-2 0 2,0 0 0,0 0 0,1 0 0,-1 0 0,0 0 0,0 0 0,0 1 0,1-1 0,-1 0 0,0 0 0,0 0 0,1 0-1,-1 0 1,0 0 0,0 0 0,0 0 0,1 1 0,-1-1 0,0 0 0,0 0 0,0 0 0,0 1 0,1-1 0,-1 0 0,0 0 0,0 0-1,0 1 1,0-1 0,0 0 0,0 0 0,0 0 0,0 1 0,0-1 0,0 0 0,1 0 0,-1 1 0,2 14 0,1 1 1,-2-1-1,0 26 1,-1-40 0,0 1 0,-1-1 1,1 0-1,0 1 0,-1-1 1,1 1-1,0-1 0,-1 0 1,0 1-1,1-1 0,-1 0 1,0 0-1,0 0 0,0 1 1,1-1-1,-1 0 0,0 0 1,-1 0-1,1 0 0,0-1 1,0 1-1,0 0 0,-2 0 1,-7 7 8,3 0 1,4-4-2,-1 1 0,0-1-1,0 0 1,-1-1 0,1 1 0,-9 4 0,9-5 2,-120 70 377,103-63-156,-1 0 0,0-2 1,-46 12-1,31-13 67,-1-2 0,0-2 1,-38-1-1,76-2-299,0 0 0,0 0 0,0 0 0,0 0 0,0 0 0,0 0 0,0 0 0,0 0 0,0 0 0,-1 0 0,1 0 0,0 0 0,0 0 0,0 0 0,0 0 0,0 0 0,0 0 0,0-1 0,0 1 0,0 0 0,0 0 0,0 0 0,0 0 0,0 0 0,-1 0 0,1 0 0,0 0 0,0 0 0,0 0 0,0 0 0,0 0 0,0 0 0,0 0 0,0 1 0,0-1 0,0 0 0,0 0 0,0 0 0,0 0 0,0 0 0,-1 0 0,1 0 0,0 0 0,0 0 0,0 0 0,0 0 0,0 0 0,0 0 0,0 0 0,0 0 0,0 0 0,0 0 0,0 0 0,0 1 0,0-1 0,0 0 0,0 0 0,0 0 0,0 0 0,0 0 0,0 0 0,0 0 0,0 0 0,0 0 0,0 0 0,0 0 0,0 0 0,0 0 0,0 1 0,-2-36 0,2 26 0,0 0 0,0 0 0,1 0 0,3-14 0,-4 22 0,1 0 0,-1 0 0,0 0 0,1 1 0,-1-1 0,1 0 0,-1 0 0,1 0 0,0 0 0,-1 1 0,1-1 0,0 0 0,0 1 0,-1-1 0,1 0 0,0 1 0,0-1 0,0 1 0,1-1 0,11-8 0,3-9 0,12-7 0,26-12-7,-12 7-1526,88-45 1,-77 52-1481,-15 13-2423,-30 7 3547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0 7025,'0'8'34,"1"-6"-7,-1 0-1,0 1 1,0-1-1,0 1 1,0-1 0,0 0-1,0 1 1,-1-1-1,1 0 1,-1 1 0,1-1-1,-1 0 1,-1 3-1,-4-4 60,5-1-71,1 0 1,-1 0 0,1 0-1,-1 0 1,0 0 0,1 0-1,-1 0 1,1 0 0,-1 0-1,1 1 1,-1-1 0,1 0-1,-1 0 1,0 0 0,1 1 0,-1-1-1,1 0 1,0 1 0,-1-1-1,1 0 1,-1 1 0,1-1-1,-1 0 1,1 1 0,0-1-1,-1 1 1,1-1 0,0 1-1,-1-1 1,1 1 0,0-1-1,-1 2 1,1-1 17,0-1-1,-1 1 1,1 0 0,-1-1 0,0 1-1,1 0 1,-1-1 0,0 1-1,1 0 1,-1-1 0,0 1-1,0-1 1,1 0 0,-1 1 0,0-1-1,0 1 1,0-1 0,0 0-1,0 0 1,1 0 0,-1 1-1,0-1 1,-1 0 0,0 0 79,-21 16 813,6-4-499,0-3-218,2 2-1,0-1 1,0 2 0,-24 24-1,17-15-179,-6 2-22,0-2 1,-1 0-1,-1-2 1,-1-1-1,-1-2 1,-57 21-1,-209 51-282,275-83 205,-185 38-2427,164-38-60,-53 0 0,55-5 810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249 206 3696,'-1'0'52,"0"0"1,0 0-1,0 0 0,0 0 0,1 1 0,-1-1 0,0 0 0,0 0 0,0 1 0,0-1 0,0 1 1,0-1-1,1 1 0,-1-1 0,0 1 0,-1 0 0,2 0 37,-1 0 0,0-1-1,1 1 1,-1-1 0,0 1 0,1-1 0,-1 1 0,0-1-1,0 0 1,0 1 0,0-1 0,1 0 0,-1 0-1,0 0 1,0 1 0,-1-1 0,-35 11 12055,36-19-10898,1-16 2961,5 14-4326,2 8 188,-6 2-59,-1 0 0,1 0 0,-1 0 0,1 0-1,0 0 1,-1 0 0,1-1 0,-1 1 0,1 0 0,-1 0 0,1-1 0,0 1 0,-1 0 0,1-1-1,-1 1 1,1 0 0,-1-1 0,0 1 0,1-1 0,-1 1 0,1-1 0,-1 1 0,0-1 0,1 1 0,-1-1-1,0 1 1,0-1 0,1 1 0,-1-1 0,0 0 0,0 1 0,0-1 0,0 1 0,0-2 0,1 1-8,-1 0 0,1 1 1,-1-1-1,1 0 0,-1 1 1,1-1-1,-1 0 0,1 1 1,0-1-1,-1 1 0,1-1 1,0 1-1,-1-1 0,1 1 1,0 0-1,0-1 0,-1 1 1,1 0-1,0 0 0,1-1 1,25-6-12,-18 4 11,143-42 94,-176 69 242,21-21-303,-1 0-1,1 0 0,-1-1 0,1 1 1,-1-1-1,0 0 0,0 0 0,0-1 1,-6 3-1,-18 8 145,-1 7 1,21-13-107,0 0-1,0 0 1,-1-1 0,0-1-1,0 1 1,-14 4-1,-50 14 539,57-16-235,-1-1-1,0-1 1,0-1 0,0 0 0,0-1 0,-19 0-1,35-3-274,1-5-72,0-54-34,0 58 5,0 0 0,0 1 0,0-1 0,0 1 0,0-1 0,0 0-1,0 1 1,0-1 0,1 1 0,-1-1 0,0 1 0,0-1 0,1 1 0,-1-1 0,0 1 0,1-1 0,-1 1 0,0-1-1,1 1 1,-1-1 0,1 1 0,-1 0 0,1-1 0,0 1 0,26-33 0,-21 24-3,-4 6 2,0 0 1,0-1-1,0 1 0,0 0 0,1 0 0,-1 1 0,1-1 1,0 0-1,0 1 0,0-1 0,5-2 0,9-6 1,1-2-12,1 0 1,0 2-1,1 1 0,0 0 1,35-11-1,-16 12 1,0 3 0,1 0 0,0 3 0,62 2-1,-82 1-3,-19 0 15,0 0-1,0 0 1,1 1-1,-1-1 1,0 0 0,0 0-1,0 1 1,0-1 0,0 0-1,1 1 1,-1-1 0,0 1-1,0-1 1,0 1-1,0 0 1,0-1 0,0 1-1,-1 0 1,1 0 0,0 0-1,0 0 1,0 0-1,-1 0 1,2 1 0,-2-1 0,1 0 0,-1-1 0,1 1 1,-1 0-1,1 0 0,0 0 0,0-1 0,-1 1 1,1 0-1,0-1 0,0 1 0,0-1 1,0 1-1,0-1 0,0 1 0,0-1 0,0 1 1,0-1-1,0 0 0,0 0 0,0 1 1,0-1-1,2 0 0,-2 0 0,1 1 0,-1-1 0,1 1 0,-1 0 0,0 0 1,1-1-1,-1 1 0,0 0 0,0 0 0,0 0 0,0 0 0,0 1 0,0-1 0,0 0 0,0 0 1,0 1-1,0-1 0,0 0 0,-1 1 0,1-1 0,-1 1 0,1-1 0,-1 1 0,0-1 0,1 1 1,-1 2-1,6 39 27,-6-28-17,1-12-5,-1 0-1,1 0 1,-1 0 0,0 0-1,0-1 1,0 1-1,0 0 1,-1 0-1,1 0 1,-1 0 0,1-1-1,-1 1 1,0 0-1,0-1 1,-3 5-1,-17 11 75,-2-1-1,-1-2 0,0 0 1,0-1-1,-2-1 1,1-2-1,-2 0 0,1-2 1,-2-1-1,-35 6 0,10-7 344,0-2 0,-60-3 1,113-2-418,-1 0 1,1 0 0,-1 0 0,0 0 0,1 0 0,-1 0 0,1-1 0,-1 1 0,0 0 0,1 0 0,-1-1 0,1 1 0,-1 0 0,1-1 0,-1 1 0,1 0 0,-1-1 0,1 1 0,0-1 0,-1 1-1,1-1 1,-1 1 0,1-1 0,0 1 0,0-1 0,-1 1 0,1-1 0,0 1 0,0-1 0,0 0 0,-1 1 0,1-1 0,0-1 0,0 2-1,0 0-1,0-1 1,0 1 0,0-1 0,0 1-1,0-1 1,0 1 0,0 0 0,-1-1-1,1 1 1,0-1 0,0 1 0,0 0 0,-1-1-1,1 1 1,0 0 0,-1-1 0,1 1-1,0 0 1,0-1 0,-1 1 0,1 0-1,-1 0 1,1-1 0,0 1 0,-1 0-1,1 0 1,0 0 0,-1-1 0,1 1-1,-2 0 1,1-5 39,-2-83-102,3 86 54,1 1 0,-1-1 0,0 0 0,0 1 0,1-1 0,-1 1 0,1-1 0,0 1 0,-1 0 0,1-1 0,0 1 0,0 0 0,0-1 0,0 1 0,0 0 0,0 0 1,0 0-1,0 0 0,0 0 0,0 0 0,1 0 0,-1 0 0,2-1 0,7-5-25,1-4-18,1 0 0,1 0 1,0 1-1,0 1 0,1 1 0,0-1 1,0 2-1,1 0 0,23-7 1,-13 7-10,0 1 0,0 1 0,1 1 0,0 1 0,32 1 0,-56 3 53,-1-1 0,1 1-1,0-1 1,0 1-1,-1 0 1,1 0 0,0 0-1,-1 0 1,1 0-1,-1 0 1,1 0-1,-1 0 1,0 1 0,1-1-1,-1 0 1,0 1-1,0 0 1,1 1-1,0 1-1,1-1-1,-1 1 0,0-1 1,-1 1-1,1 0 0,-1 0 1,0 0-1,2 7 0,-2-6 9,0 1-1,-1-1 1,1 1-1,-1 0 1,0-1-1,-1 11 1,-1-5 5,2-9-8,0-1 0,0 1 0,0 0 0,0-1 0,-1 1 0,1 0-1,-1-1 1,1 1 0,-1-1 0,0 1 0,1-1 0,-1 1-1,0-1 1,0 1 0,0-1 0,0 0 0,0 1 0,-1-1-1,1 0 1,0 0 0,0 0 0,-1 0 0,1 0 0,-1 0 0,1 0-1,-1-1 1,-2 2 0,-7 5 2,-5 14 16,-11-4 125,-1-1 0,0-1 1,-1-1-1,-43 13 1,49-20 121,-1-2 0,0 0 0,0-2 1,0-1-1,-28 0 0,51-2-265,1-1 0,-1 1 0,0-1 0,0 1 0,0-1 0,1 1 0,-1-1 0,0 1 0,1-1 0,-1 1 0,1-1 0,-1 0 0,0 1 0,1-1 0,-1 0 0,1 0 0,0 1 0,-1-1 0,1 0 0,0 0 0,-1 0 0,1 0 0,0 1 0,0-3 0,-7-26 0,6 20 0,-1-3 0,0 0 0,1 0 0,0 0 0,2-20 0,0 5 0,-1 26 0,0-1 0,0 0 0,0 1 0,0-1 0,1 0 0,-1 1 0,1-1 0,-1 1 0,1-1 0,0 1 0,-1-1 0,1 1 0,0 0 0,0-1 0,0 1 0,0 0 0,0 0 0,1-1 0,-1 1 0,0 0 0,0 0 0,2 0 0,7-9 0,1-10 0,-6 13-64,0 1 0,0 1 0,0-1 0,1 1 0,0 0 0,0 0 1,13-8-1,23-9-1563,15-8-2914,3 8-5160,-31 12-1944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55 108 5152,'-35'-7'12202,"33"0"-11764,2 4 734,0 2-1156,0 1 1,0 0 0,0-1-1,0 1 1,0 0-1,0-1 1,0 1 0,0 0-1,0-1 1,0 1 0,0 0-1,0-1 1,1 1 0,-1 0-1,0 0 1,0-1-1,0 1 1,0 0 0,1-1-1,-1 1 1,0 0 0,0 0-1,0-1 1,1 1-1,-1 0 1,0 0 0,0 0-1,1-1 1,-1 1 0,0 0-1,1 0 1,5-1 58,-5 1-66,0 0 0,-1 0 0,1 0 0,0 0 0,-1 0 0,1 0 0,0 0 0,-1 0 0,1 0 0,-1 0 1,1 0-1,0 0 0,-1-1 0,1 1 0,-1 0 0,1 0 0,0-1 0,-1 1 0,1-1 0,-1 1 0,1 0 0,-1-1 0,1 1 0,-1-1 0,0 1 0,1-1 0,-1 1 0,1-1 0,-1 1 0,0-1 0,0 1 0,1-1 0,-1-1 0,1 1 8,0 0 0,-1 0-1,1 0 1,0 0-1,0 1 1,0-1-1,0 0 1,0 0-1,0 1 1,0-1-1,0 0 1,0 1-1,0-1 1,0 1-1,0 0 1,0-1-1,1 1 1,-1 0-1,2-1 1,-2 1 15,19-9 130,1 0 0,0 2 1,0 0-1,1 1 0,41-5 1,111 4 46,-171 7-203,-1 0-5,0 0-1,0 0 1,0 0-1,0 1 1,0-1-1,-1 1 1,1-1 0,0 1-1,0 0 1,0-1-1,0 1 1,-1 0-1,1 0 1,0 1 0,-1-1-1,3 2 1,-3-2 1,1 1 0,-1-1-1,1 0 1,-1 0 0,1 0 0,-1 0 0,1 0 0,0-1 0,-1 1 0,1 0 0,0-1-1,0 1 1,0-1 0,0 0 0,-1 1 0,4-1 0,-4 0-1,0 0 1,1 0-1,-1 1 0,0-1 1,1 0-1,-1 1 0,0-1 1,0 1-1,0-1 0,1 1 1,-1 0-1,0-1 0,0 1 1,0 0-1,0 0 0,0 0 1,0 0-1,0 0 0,-1 0 1,1 0-1,0 0 0,0 0 1,-1 0-1,1 0 0,-1 1 1,1 1-1,4 5 10,-1-3 16,-1 1 1,0-1-1,0 1 0,0-1 0,-1 1 0,0 0 0,0 0 0,0 0 0,-1 1 0,1 7 0,2 68 604,-4-67-516,0-13-101,0 1 0,-1-1 0,1 0 1,-1 1-1,1-1 0,-1 0 0,0 0 0,1 1 1,-1-1-1,0 0 0,-1 0 0,1 0 0,0 0 1,-1 0-1,1-1 0,-1 1 0,1 0 1,-1 0-1,0-1 0,-2 3 0,-9 8 67,-2 17 97,1-15-31,-1 0-1,-20 15 1,13-11 43,6-5-5,0 0 1,0-1 0,-1-1 0,-1-1 0,1 0 0,-2-2 0,1 0 0,-1-1 0,-1 0 0,1-2 0,-1 0 0,0-1 0,0-2 0,-30 2 0,47-4-161,1 0 0,0 0 0,-1-1-1,1 1 1,0 0 0,-1-1 0,1 1 0,0-1-1,0 0 1,-1 0 0,1 0 0,0 0 0,0 0-1,0 0 1,0-1 0,0 1 0,0-1 0,1 1-1,-1-1 1,0 0 0,1 1 0,-1-1 0,1 0-1,0 0 1,0 0 0,0 0 0,-2-4 0,0 1 18,-1-4-32,0 0-1,1-1 1,0 1-1,1-1 1,0 0-1,0 0 1,1 0-1,0 0 1,1 0-1,2-19 1,-2 2-2,0 25-11,1 0 1,-1 0 0,0 0-1,1 0 1,-1 0 0,1 0-1,-1-1 1,1 1 0,0 0-1,0 1 1,0-1-1,0 0 1,0 0 0,1 0-1,-1 1 1,0-1 0,1 0-1,-1 1 1,3-2 0,7-9-11,1-14-31,12 0-13,-23 25 53,2-4-8,-1 0 0,2 1 1,-1 0-1,0 0 1,1 0-1,0 0 0,0 0 1,0 1-1,0 0 0,6-4 1,2-1-14,18-11-58,48-24-1,-67 38 61,1 1 1,0 0-1,0 0 0,0 1 0,0 1 1,0 0-1,24 0 0,47 2-125,-82 0 147,0 0-1,0 0 0,0 0 0,0 0 1,0 0-1,0 0 0,0 1 0,0-1 0,0 0 1,0 1-1,0-1 0,0 1 0,0-1 1,0 1-1,0-1 0,0 1 0,-1 0 0,1-1 1,0 1-1,0 0 0,-1-1 0,1 1 1,-1 0-1,1 0 0,-1 0 0,1 0 0,-1 0 1,1 1-1,0-1 0,-1 0 1,0 0-1,1 0 1,-1 0-1,1 0 1,-1-1-1,1 1 0,-1 0 1,1 0-1,0-1 1,-1 1-1,1 0 1,0-1-1,0 1 1,-1-1-1,1 1 0,0-1 1,0 1-1,0-1 1,0 1-1,-1-1 1,1 0-1,0 0 1,0 1-1,0-1 0,0 0 1,0 0-1,2 0 1,-2 0-1,-1 0 0,1 1 1,0-1-1,0 0 0,0 1 1,0-1-1,0 1 0,0-1 1,0 1-1,0-1 0,-1 1 0,1-1 1,0 1-1,0 0 0,-1 0 1,1-1-1,-1 1 0,1 0 1,0 0-1,-1 0 0,1 0 1,-1-1-1,0 1 0,1 0 0,-1 0 1,1 2-1,1 3-6,2 0 9,-1 1 0,0-1 0,0 1 0,-1 0-1,0-1 1,0 1 0,0 0 0,-1 1-1,0-1 1,-1 0 0,1 0 0,-1 0 0,-2 10-1,2-14 2,0-2-2,0 0 0,0 1 1,0-1-1,-1 0 1,1 1-1,0-1 0,-1 0 1,1 0-1,-1 1 0,0-1 1,1 0-1,-1 0 0,0 0 1,0 0-1,0 0 0,0 0 1,0 0-1,0 0 0,0 0 1,0 0-1,0 0 0,0-1 1,0 1-1,0 0 1,-2 0-1,-7 6 3,-9 17 16,17-20-20,-1-1 1,1 0-1,0 0 0,-1 0 0,0 0 1,0 0-1,-3 2 0,-13 8 79,-1-2 0,0 0-1,0-2 1,-1 0 0,-40 11 0,26-14 54,0-1 0,0-2 0,-1-1 0,-35-3 0,19 0 87,51 1-215,0 0 1,0 0 0,0 0-1,0 0 1,0 0 0,0-1-1,0 1 1,0 0 0,0-1 0,0 1-1,1 0 1,-1-1 0,0 1-1,0-1 1,0 0 0,0 1-1,1-1 1,-1 0 0,0 1 0,0-1-1,1 0 1,-1 0 0,1 1-1,-1-1 1,0-1 0,1 1-2,-1 0 1,1 1-1,-1-1 1,1 0-1,0 1 1,-1-1-1,0 1 1,1-1-1,-1 0 1,1 1 0,-1-1-1,0 1 1,1 0-1,-1-1 1,0 1-1,1-1 1,-1 1-1,0 0 1,0 0-1,1-1 1,-1 1-1,0 0 1,0 0-1,-1 0 1,2 0-4,-1-1 0,1 1 1,-1 0-1,1-1 0,-1 1 0,1 0 0,-1-1 1,1 1-1,-1-1 0,1 1 0,-1-1 1,1 1-1,0-1 0,-1 1 0,1-1 0,0 1 1,0-1-1,-1 1 0,1-1 0,0 0 1,0 1-1,0-1 0,0 0 0,0 1 0,0-1 1,0 1-1,0-1 0,0-1 0,-1-24-12,2 20 8,-1 5 2,0-1 0,0 1 0,0 0 0,0 0 0,0-1 1,1 1-1,-1 0 0,0 0 0,1 0 0,-1-1 0,1 1 1,0 0-1,-1 0 0,1 0 0,0 0 0,-1 0 0,1 0 1,0 0-1,0 1 0,0-1 0,0 0 0,0 0 0,0 1 1,1-2-1,7-5-4,0-2-13,1 0 0,0 0 1,1 1-1,0 1 1,0-1-1,21-9 0,-7 6-15,1 0 0,39-11-1,-11 12 3,0 1-1,0 3 0,1 2 1,57 4-1,-111 0 32,0 0-1,-1 0 1,1 1-1,0-1 1,0 0-1,0 0 1,0 0-1,0 1 1,0-1-1,0 0 1,0 1-1,-1-1 1,1 1-1,0-1 0,0 1 1,0-1-1,-1 1 1,1 0-1,0-1 1,-1 1-1,1 0 1,-1 0-1,1-1 1,-1 1-1,1 0 1,0 1-1,-1-1 1,0 0-1,1-1 0,-1 1 0,1 0 1,-1-1-1,0 1 0,1 0 1,-1-1-1,1 1 0,-1-1 0,1 1 1,0-1-1,-1 1 0,1-1 1,-1 1-1,1-1 0,0 0 0,0 1 1,-1-1-1,1 0 0,0 1 0,-1-1 1,1 0-1,0 0 0,0 0 1,0 0-1,0 1 1,0-1-1,0 1 1,0-1 0,-1 1 0,1 0 0,0-1-1,0 1 1,-1 0 0,1-1 0,0 1-1,-1 0 1,1 0 0,-1 0 0,1 0-1,-1 0 1,0 0 0,1-1 0,-1 1 0,0 0-1,0 0 1,1 0 0,-1 0 0,0 0-1,0 0 1,0 0 0,0 0 0,-1 2-1,2 32 18,-1-30-10,-1-4-6,1 0 0,0 0 1,0 1-1,-1-1 1,1 0-1,-1 0 1,1 0-1,-1 1 1,1-1-1,-1 0 0,0 0 1,1 0-1,-1 0 1,0 0-1,0 0 1,0 0-1,0-1 1,0 1-1,0 0 0,0 0 1,0-1-1,0 1 1,0 0-1,0-1 1,-1 1-1,1-1 1,0 0-1,0 1 0,-2-1 1,-6 4 10,-5 11 11,-24 7 38,0-2 1,-50 18-1,64-29-5,1-1-1,-1-1 1,-1-2 0,-37 5-1,-101-4 749,161-6-798,1 0 0,-1-1 1,1 1-1,-1 0 0,1-1 0,-1 0 1,1 1-1,-1-1 0,1 0 1,-1 0-1,1 0 0,0 0 1,-1 0-1,1 0 0,0 0 0,0 0 1,0 0-1,0 0 0,0-1 1,0 1-1,0-1 0,0 1 1,1 0-1,-1-1 0,0 1 0,1-1 1,-1 0-1,1 1 0,0-1 1,-1-1-1,-1-8-12,1 1 1,0-1-1,0-16 0,2 21-8,1 1 1,0 0-1,0 1 0,0-1 0,0 0 0,1 0 0,0 1 0,0 0 0,0-1 1,0 1-1,1 0 0,0 1 0,6-6 0,5-6-54,-3 3 17,2 2 0,-1 0 0,1 0 0,1 1-1,0 1 1,0 1 0,1 0 0,0 0 0,0 2 0,0 0-1,33-5 1,13 9-1117,-61 2 1088,0 0-1,-1 0 0,1 0 1,-1 0-1,1 0 0,-1 0 1,0 1-1,1-1 0,-1 0 1,0 0-1,0 0 1,0 0-1,1 1 0,-1-1 1,-1 2-1,2 0-843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3256,'0'0'774,"0"4"-720,0 9 78,0-10 240,4-3-280,12 0 36,-10 6 63,-4-3-149,88 15 1497,44 41 552,-62-32-1185,115 29 1,-18-8-212,275 98 813,-240-66-1256,22 7-86,-191-74-133,0 2 0,-1 1 1,58 38-1,-38-22-31,115 67 45,-71-42-31,-56-34 0,46 33 0,-73-44-12,1-1 1,0-1-1,1 0 1,0-1-1,0-1 1,1-1-1,0 0 1,0-1 0,1-1-1,-1-1 1,33 3-1,145-5 365,-107-3-196,-88 1-171,1 0 1,0 1 0,0-1-1,-1 0 1,1 1 0,0-1-1,0 1 1,-1-1 0,1 1-1,-1 0 1,1 0 0,0 0 0,-1 0-1,1 0 1,1 2 0,-2-2 0,1 0 1,-1 0-1,0 0 1,1 0 0,-1 0-1,1-1 1,-1 1-1,1 0 1,0-1 0,-1 1-1,1-1 1,0 1-1,-1-1 1,1 0 0,2 1-1,0-1 1,0 0 0,0 1 0,0-1 0,0 1 0,0 0 0,-1 0 0,1 1 0,4 1 0,-5-1 2,0-1 0,0 0 0,1 0-1,-1 0 1,1 0 0,-1 0 0,0-1 0,5 1 0,96 13 461,-103-14-505,-1 0-1,1 1 0,-1-1 0,1 0 0,0 0 0,-1 0 1,1 0-1,-1 0 0,1 0 0,0-1 0,-1 1 0,1 0 1,-1 0-1,1 0 0,-1 0 0,1-1 0,0 1 1,-1 0-1,1-1 0,-1 1 0,1 0 0,-1-1 0,0 1 1,1-1-1,-1 1 0,1 0 0,-1-1 0,0 1 0,1-1 1,-1 1-1,0-1 0,1 0 0,-1 1 0,0-1 1,0 1-1,0-1 0,1 1 0,-1-1 0,0 0 0,0 1 1,0-1-1,0 1 0,0-1 0,0 0 0,0 1 0,0-1 1,-1 1-1,1-1 0,0 0 0,0 0 0,-1-4 7,1 0-916,0 1-1936,0-31-3354,0 33 4657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2568,'0'0'149,"0"0"1,0-1-1,0 1 0,-1 0 0,1 0 1,0 0-1,0 0 0,0-1 0,-1 1 0,1 0 1,0 0-1,0 0 0,-1 0 0,1 0 0,0 0 1,0 0-1,0 0 0,-1 0 0,1 0 1,0 0-1,0 0 0,-1 0 0,1 0 0,0 0 1,0 0-1,-1 0 0,1 0 0,0 0 1,0 0-1,-1 0 0,1 0 0,0 0 0,0 0 1,-1 1-1,1-1 0,0 0 0,0 0 0,0 0 1,0 0-1,-1 1 0,1-1 0,0 0 1,0 0-1,0 0 0,0 1 0,0-1 0,-1 0 1,1 0-1,0 1 0,0 13 5138,1-9-6476,2 4 1840,11 7-80,-10-6-73,-4-1-285,1-1 0,0 1 0,1 0 0,0-1 0,5 13 0,64 204 2593,-64-195-2562,126 532 2557,-110-432-2287,12 239 1,-33 136 55,-4-266-471,2-237-98,0 0 0,0 0 0,0-1 1,-1 1-1,1 0 0,-1-1 0,1 1 1,-1 0-1,0-1 0,0 1 0,1-1 1,-3 3-1,1-2-1,1 0 1,0-1-1,0 1 1,0 0-1,0 0 1,1 0-1,-1 0 1,0 0-1,1 0 0,-1 0 1,1 0-1,0 0 1,0 2-1,-13 40-29,11-17 45,-1-1 0,-9 33 1,12-59-17,-10 46 20,1-8 5,1 1 1,3-1-1,-2 45 0,-4 200 74,11-95 91,0-186-191,0-1 1,0 1-1,0 0 0,1 0 0,-1 0 0,1-1 0,-1 1 0,1 0 0,0-1 0,0 1 0,-1 0 1,1-1-1,2 3 0,-1-2 1,-1 0 1,0-1-1,0 1 1,0 0 0,0 0-1,0 0 1,0 0-1,-1 0 1,1 0-1,-1 0 1,1 0-1,-1 0 1,0 4 0,0 127 29,0-132-22,-14 5-1793,10-26-12355,0-6 8534,4 22 3077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1017 0 5585,'0'0'4799,"0"4"-4286,1 4-295,-1-7-181,0-1 0,0 1 0,0-1-1,0 1 1,0-1 0,0 1 0,0-1-1,0 0 1,0 1 0,0-1-1,0 1 1,-1-1 0,1 1 0,0-1-1,0 0 1,0 1 0,-1-1 0,1 1-1,0-1 1,0 0 0,-1 1 0,1-1-1,0 0 1,-1 1 0,1-1-1,-1 0 12,0 0-1,0 1 0,0-1 1,1 0-1,-1 0 0,0 1 0,0-1 1,1 0-1,-1 1 0,0-1 0,1 1 1,-1-1-1,0 1 0,1-1 0,-1 1 1,0-1-1,1 1 0,-1 0 1,1-1-1,0 1 0,-1 0 0,0 1 1,-10 25 1292,-4 7 97,-3-8-582,2 0 0,-13 28 0,-21 35 66,-44 68 601,23-36-655,-36 30-177,78-113-503,-32 38 8,-82 79 0,120-130-209,16-17 17,-1 0 0,0 0 0,0 0 0,0-1 0,-1 0 0,0-1 0,-1 0 0,1 0 0,-16 6 0,-43 16-17,-46 15 39,77-34-591,27-12-850,10 3 1368,0-1 1,0 1-1,0-1 0,0 1 0,0-1 1,0 0-1,0 1 0,0-1 0,0 1 1,1-1-1,-1 1 0,0-1 1,0 1-1,1-1 0,-1 1 0,0-1 1,1 1-1,-1-1 0,1 1 0,-1 0 1,0-1-1,1 1 0,0-1 1,0 1-53,-1-1 0,1 1 0,0-1 1,0 1-1,0-1 0,0 1 0,0 0 1,0-1-1,0 1 0,0 0 0,0 0 1,0 0-1,0 0 0,2 0 0,-3 0 65,0 0 0,0 0-1,0 0 1,0 0 0,0 0-1,1 0 1,-1 0 0,0 0 0,0 0-1,0 0 1,0 0 0,0 0-1,0 0 1,1 0 0,-1 0-1,0 0 1,0 0 0,0 0-1,0 0 1,0 0 0,0 0-1,1 0 1,-1 0 0,0 0 0,0 0-1,0 0 1,0-1 0,0 1-1,0 0 1,0 0 0,0 0-1,1 0 1,-1 0 0,0 0-1,0 0 1,0 0 0,0-1-1,0 1 1,0 0 0,0 0 0,0 0-1,0 0 1,0 0 0,0 0-1,0-1 1,0 1 0,0 0-1,0 0 1,0 0 0,0 0-1,0 0 1,0 0 0,0-1-1,0 1 1,0 0 0,0 0 0,0-1-76,0 1 1,-1-1-1,1 0 1,0 1-1,1-1 1,-1 0 0,0 1-1,0-1 1,0 0-1,0 1 1,0-1-1,1 0 1,-1 1 0,0-1-1,0 0 1,1 1-1,-1-1 1,1 1-1,-1-1 1,0 1 0,1-1-1,-1 1 1,1-1-1,-1 1 1,1-1-1,-1 1 1,1 0 0,0-1-1,-1 1 1,1 0-1,0-1 1,9-4-1568,-3-7-1332,7 5-16,-11-13 366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2463 221 3436,'0'0'138,"-1"-1"103,0 1 0,0 0 0,-1 0 0,1-1 0,0 1-1,-1 0 1,1 1 0,0-1 0,0 0 0,-1 0 0,1 0-1,0 1 1,0-1 0,-1 1 0,1-1 0,0 1 0,-2 0-1,3 2-149,0-2-52,0-1 1,0 1 0,0-1-1,0 1 1,0-1 0,0 1 0,0-1-1,0 1 1,0-1 0,0 1-1,0-1 1,0 1 0,0-1-1,-1 1 1,1-1 0,0 1 0,0-1-1,-1 1 1,1-1 0,0 1-1,-1-1 1,1 0 0,0 1-1,-1-1 1,1 0 0,0 1-1,-1-1 1,1 0 0,-1 1 0,1-1-1,-1 0 1,1 0 0,-1 1-1,1-1 1,-1 0 0,1 0-1,-1 0 1,1 0 0,-1 0-1,1 0 1,-1 0 0,-3 4 657,3-3-662,1-1 1,0 0 0,0 1-1,0-1 1,-1 1 0,1-1-1,0 1 1,-1-1-1,1 0 1,-1 1 0,1-1-1,0 0 1,-1 1 0,1-1-1,-1 0 1,1 1-1,-1-1 1,1 0 0,-1 0-1,1 0 1,-1 0 0,1 1-1,-1-1 1,1 0-1,-1 0 1,0 0 0,-295 0 7726,294 0-7747,0 0 0,0 0 0,0 1-1,0-1 1,0 0 0,0 1-1,1-1 1,-1 1 0,0 0 0,0 0-1,1 0 1,-3 1 0,2-1-6,1 0 0,-1 0 0,0 0 0,0 0 1,1-1-1,-1 1 0,0 0 0,0-1 0,0 0 1,0 1-1,0-1 0,-3 0 0,-5 0 85,-1 0 0,0 1 0,0 1 0,-18 3-1,15-2 82,1-2 0,-1 0-1,1 0 1,-28-3-1,1 0 202,-62 2 279,99 0-639,0 0 1,0-1-1,0 1 1,0-1-1,1 1 1,-1-1-1,0 0 1,0 0-1,1 0 0,-1-1 1,-3-1-1,4 1 1,-1 0-1,0 1 1,1 0-1,-1 0 1,0 0-1,0 0 0,1 0 1,-1 0-1,0 1 1,0-1-1,-5 1 1,4 0 1,-12 0 34,1 0 1,-1-1 0,0 0-1,-29-8 1,37 7-53,-1 1 0,1 0-1,-1 0 1,-11 0 0,-23-2 33,-322-87 1815,292 77-1168,52 10-464,-36-8-1,42 7-197,0 2 0,0 0 0,-1 1 0,-28 1 1,-18-1 91,27-2 52,5 1-70,1-1 1,-39-10-1,36 8-41,1 0 0,-1 2 1,0 2-1,-53 3 0,9 0 224,-15-2 882,-55 0 289,49 0-4329,97-4 1630,0-14-132,0 13-63,0 0-948,0 5 2281,-1-1 0,1 1 0,0-1 0,0 1 0,0-1 0,0 1 0,0-1 0,0 1 0,0-1 0,-1 1 0,2-1 0,-1 1 0,0-1 1,0 1-1,0-1 0,0 1 0,0-1 0,0 1 0,0 0 0,1-1 0,-1 1 0,0-1 0,0 1 0,1-1 0,-1 1 0,0 0 0,0-1 0,1 1 0,-1-1 0,1 1 0,-1 0 0,0-1 0,2 1 0,-2 0-46,1 0 1,0 0-1,0 0 1,0 1-1,-1-1 1,1 0-1,0 0 1,0 0 0,0-1-1,-1 1 1,1 0-1,0 0 1,0 0-1,-1 0 1,1-1-1,0 1 1,0 0-1,-1-1 1,1 1-1,0-1 1,-1 1-1,1-1 1,0 1-1,-1-1 1,1 1-1,-1-1 1,1 1-1,-1-1 1,1 0-1,-1 1 1,1-1 0,-1 0-1,0 0 1,1 1-1,-1-1 1,0 0-1,0 0 1,1 0-1,3-5-3016,11-3 398,-12 7 559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2087 1151 3396,'-12'1'10218,"-4"-1"-4215,-8 0-2968,-18-2-3440,-25 0 930,-73 2 1801,135 0-2221,1-1 0,-1 1 1,0-1-1,1 0 0,-1-1 0,1 1 1,-9-5-1,8 4-28,1 1 0,0-1-1,-1 0 1,1 1 0,-1 0 0,0 0 0,-9 0-1,-9 2 124,16-1-151,0 1-1,0-1 1,-1 0 0,1-1 0,0 0-1,-12-2 1,-70-34 565,-94-52 0,29 13 312,130 65-875,1-2 1,0-1 0,1-1-1,0-1 1,1 0 0,1-2-1,1 0 1,0-2 0,1 0-1,2-1 1,-16-24 0,9 13 191,-1 0 1,-37-35-1,13 13 427,15 15-428,20 23-155,0 0 0,-1 1 0,0 0 0,-1 1-1,-32-22 1,-15-7-131,42 28 43,-1 1-1,0 1 1,-28-13-1,15 11-32,1-2-1,0-1 0,-39-30 1,61 39 8,9 7 19,0 0 0,0 0 0,0 0 1,-1 0-1,1 1 0,-1-1 0,1 1 0,-1-1 1,0 1-1,1 0 0,-1 0 0,0 0 0,0 1 1,0-1-1,0 1 0,-3-1 0,5 1 16,-30-3-18,26 1 7,-10-2 25,0-1 0,0-1 0,-17-10 0,28 14-123,1 0 1,-1 0-1,0 0 0,1 1 0,-1-1 1,0 1-1,0 0 0,0 0 0,0 0 0,0 0 1,0 1-1,0 0 0,0 0 0,-5 0 0,6 0 38,3 0 41,-1 0 1,1 1-1,-1-1 1,1 0-1,-1 0 1,1 0-1,-1 0 0,1 0 1,-1 0-1,1 0 1,-1 0-1,1 0 1,-1 0-1,1 0 1,-1-1-1,1 1 1,-1 0-1,1 0 1,-1 0-1,1-1 0,-1 1 1,1 0-1,-1-1 1,1 1-1,-1-1 1,1 0 339,1-1-1323,-1 0 0,0 0-1,0 0 1,0 0-1,0 0 1,0-1-1,0 1 1,0 0 0,-1 0-1,1 0 1,-1 0-1,1 0 1,-1 0-1,-1-2 1,-3 2 90,-5-2-2447,5-9-3356,5 4 4141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31.88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38 333 5104,'-37'-22'7084,"37"-23"-4841,0 44-2242,0 0 0,0 1 0,0-1 0,0 0 0,0 1 0,0-1 0,0 0 0,1 0 0,-1 1 1,0-1-1,0 0 0,1 1 0,-1-1 0,0 0 0,1 1 0,-1-1 0,1 1 0,-1-1 0,1 0 0,-1 1 0,1-1 1,-1 1-1,1 0 0,-1-1 0,1 1 0,0-1 0,-1 1 0,1 0 0,0-1 0,-1 1 0,2 0 0,-1 0-1,-1-1 0,1 1 0,-1 0 0,1 0 0,-1 0 0,1-1 0,-1 1 0,1 0 0,-1 0 0,1-1 0,-1 1 0,1-1 0,-1 1-1,1 0 1,-1-1 0,0 1 0,1-1 0,-1 1 0,0-1 0,1 1 0,-1-1 0,0 1 0,0-1 0,0 1 0,1-1 0,-1 1 0,0-1 0,0 1 0,0-1-1,0 0 1,0 0 0,0 0 2,1 0 0,-1 0-1,1 0 1,-1 1-1,1-1 1,-1 0 0,1 0-1,-1 0 1,1 0 0,0 1-1,0-1 1,-1 0 0,1 1-1,0-1 1,0 0-1,0 1 1,0-1 0,0 1-1,-1-1 1,1 1 0,0 0-1,1-1 1,13-8 22,-4 1-16,0 0-1,1 0 1,0 1-1,0 1 1,20-8 0,73-20-18,-74 24 7,-20 7-7,17-6-7,1 1 1,42-6-1,34 14-42,-104 0 60,-1 0-1,1 0 0,-1 0 1,1 0-1,-1 0 1,1 0-1,0 0 0,-1 1 1,1-1-1,-1 0 1,1 0-1,-1 1 0,1-1 1,-1 0-1,1 1 1,-1-1-1,0 0 0,1 1 1,-1-1-1,1 1 1,-1-1-1,0 1 0,1-1 1,-1 1-1,0-1 0,0 1 1,1-1-1,-1 1 1,0-1-1,0 1 0,0 0 1,0 0-1,1-1 0,-1 1 1,0 0-1,0-1 0,0 1 1,1-1-1,-1 1 1,0-1-1,1 1 0,-1-1 1,0 1-1,1-1 0,-1 1 1,0-1-1,1 1 0,-1-1 1,1 0-1,-1 1 0,1-1 1,-1 0-1,1 1 0,-1-1 1,1 0-1,0 0 0,-1 1 1,1-1-1,-1 0 0,1 0 1,-1 0-1,1 0 0,1 0 1,-1 1 0,1-1-1,-1 1 1,1 0 0,-1-1 0,0 1 0,1 0 0,-1 0 0,0 0-1,0 0 1,1 0 0,-1 0 0,0 1 0,0-1 0,0 0 0,0 0-1,-1 1 1,2 2 0,11 24-1,1 13 3,-10-32 0,-1 0 1,0 0-1,-1 0 0,0 0 0,0 1 1,0 12-1,-1-12 3,0-7 3,-1-1-1,0 1 0,1-1 0,-1 1 1,0 0-1,0 0 0,-1-1 0,1 1 0,0-1 1,-1 1-1,0 0 0,1-1 0,-1 1 1,0-1-1,-2 4 0,-17 7 80,0 0 0,-1-1 0,-1-1 0,0-1 0,0 0 0,-1-2 0,0-1 0,-46 8 0,3-6 804,0-2 0,-78-3 0,143-4-880,0 0 1,1 0-1,-1-1 1,0 1 0,1 0-1,-1-1 1,0 1-1,1-1 1,-1 1-1,1-1 1,-1 1 0,1-1-1,-1 1 1,1-1-1,-1 0 1,1 1 0,0-1-1,-1 0 1,1 1-1,0-1 1,-1 0-1,1 1 1,0-1 0,0 0-1,0 0 1,0 1-1,0-1 1,0 0-1,0 0 1,0 0 0,-1-2 33,-2-11 9,1-1 1,0 1-1,1 0 0,1-18 0,0 30-53,0 1 1,0 0 0,1-1 0,-1 1 0,0 0-1,1 0 1,-1 0 0,1-1 0,-1 1-1,1 0 1,-1 0 0,1 0 0,0 0-1,0 0 1,0 0 0,-1 0 0,1 0-1,0 0 1,0 1 0,0-1 0,0 0-1,1 0 1,1 0 0,6-6 1,22-33 25,-26 32-18,1 0 0,1 0 0,12-13 0,-6 9-26,0 2 1,1-1-1,0 2 0,0 0 1,1 1-1,0 0 0,0 1 1,1 1-1,0 0 0,0 1 1,1 1-1,-1 1 0,1 0 1,24-1-1,-39 5 17,0 0 0,0 0 0,0 1-1,0-1 1,-1 0 0,1 0 0,0 1 0,-1-1 0,1 1-1,-1 0 1,0-1 0,1 1 0,-1 0 0,0 0 0,0 0-1,0 0 1,1 3 0,0-1 0,3 5-23,-2 0 0,1 1 0,-1-1 0,0 1 0,-1-1 0,2 19-1,0 67 129,-4-94-104,0 1 0,-1-1 0,1 1 0,-1-1 1,1 0-1,-1 1 0,1-1 0,-1 1 0,0-1 0,0 0 0,1 0 0,-1 1 0,0-1 0,0 0 1,0 0-1,0 0 0,-1 0 0,1 0 0,0 0 0,0-1 0,-1 1 0,-1 1 0,-15 12 8,10-6 0,-1-1 0,0-1 0,0 1 0,0-2 0,-1 1 0,0-1 0,0-1 0,0 0 0,0 0 0,-1-1 0,-17 4 0,-4-2 392,-1 0 0,-63 0 1,95-5-383,0-1 0,0 1 0,0 0 0,0-1 0,0 1 1,1-1-1,-1 0 0,0 1 0,0-1 0,0 1 0,0-1 1,1 0-1,-1 0 0,0 0 0,1 1 0,-1-1 1,0 0-1,1 0 0,-1 0 0,1 0 0,-1-2 0,-9-23 556,9 21-425,-2-3-32,2 0 0,-1 0 0,1 0 0,1-12 0,-1 15-119,1 1 0,0 0-1,1-1 1,-1 1 0,1 0-1,0 0 1,0-1 0,0 1-1,0 0 1,3-5 0,22-18-23,-14-2 16,1 12 3,0 1 0,17-16 1,-10 11 0,-2 2-11,57-57-23,-67 69 32,0 0 0,0 1 0,1 0 0,0 0 0,1 1 1,-1 0-1,17-6 0,-15 9-24,1 0 1,-1 1 0,1 0 0,-1 1 0,13 1 0,-1-1-88,-22 1 112,1 0-1,-1-1 0,0 1 1,0-1-1,0 1 0,0 0 0,0 0 1,0 0-1,0 0 0,0 0 1,-1 0-1,1 0 0,0 0 1,-1 0-1,1 0 0,0 0 1,-1 0-1,1 0 0,-1 1 0,0-1 1,1 0-1,-1 0 0,0 3 1,1-1-14,4 9 9,-1 0 0,-1 1 0,0-1 1,0 1-1,-2 0 0,1 0 0,-2 0 0,1 0 1,-4 24-1,1 11-33,2-46 39,0 0 1,0 0-1,-1 0 1,1 0-1,0 0 1,-1 0 0,0 0-1,1 0 1,-1 0-1,0-1 1,0 1-1,0 0 1,0 0 0,0-1-1,-1 1 1,1 0-1,0-1 1,-4 3-1,-4 6 2,-10 17-7,16-22 12,1 0 0,-1-1 0,-1 0-1,1 0 1,0 0 0,-1 0-1,0 0 1,0-1 0,0 0-1,-8 5 1,-12 6-7,-1-2 1,0-1-1,-1-1 0,0-1 1,0-2-1,-1 0 0,-54 5 1,-24-9 142,104-4-139,0 1 1,1 0-1,-1 0 1,0 0-1,0-1 1,1 1-1,-1 0 1,0-1-1,1 1 1,-1-1-1,0 1 1,1-1-1,-1 1 1,1-1-1,-1 1 1,1-1-1,-1 0 1,1 1-1,-1-1 1,1 0-1,-1 1 1,1-1-1,0 0 1,-1 0-1,1 1 1,0-1-1,0 0 1,0 0-1,0 0 1,0 1-1,0-1 1,0-1-1,-1-2 15,-2-7 2,1-1 0,1 1 0,0-1 0,1-22 0,0 23-7,0 10-15,0 0 0,0-1 1,0 1-1,0 0 0,1 0 0,-1 0 0,0 0 1,1-1-1,-1 1 0,1 0 0,-1 0 0,1 0 1,-1 0-1,1 0 0,0 0 0,-1 0 0,1 0 1,0 0-1,0 1 0,0-1 0,0 0 0,0 0 0,0 1 1,0-1-1,0 1 0,0-1 0,2 0 0,5-4-11,9-12-73,-10 9 72,0 1 0,0 0 0,1 1 0,0 0 0,10-6 0,101-68-215,-35 21 197,-66 46 14,1 2 0,0 0 0,1 1 1,0 1-1,1 1 0,-1 1 0,32-7 1,-52 14 16,1 0 0,-1 0 0,0 0 1,1-1-1,-1 1 0,0 0 0,1 0 1,-1 0-1,0 1 0,1-1 1,-1 0-1,0 0 0,1 0 0,-1 0 1,0 0-1,1 0 0,-1 0 0,0 1 1,1-1-1,-1 0 0,0 0 0,1 0 1,-1 1-1,0-1 0,0 0 1,1 0-1,-1 1 0,0-1 0,0 0 1,0 1-1,1-1 0,-1 0 0,0 1 1,0-1-1,0 0 0,0 1 0,0-1 1,0 0-1,1 1 0,-2 14 36,1-12-36,0-2 2,0-1 0,0 1 1,0-1-1,0 1 1,0-1-1,0 1 1,0-1-1,0 1 1,-1-1-1,1 1 1,0-1-1,0 1 0,0-1 1,-1 0-1,1 1 1,0-1-1,0 1 1,-1-1-1,1 0 1,0 1-1,-1-1 1,1 0-1,-1 1 0,0 0 1,-14 19 39,-23 40 1,1-8-14,24-35-3,10-13-19,0 0 0,0 0 1,0 0-1,0-1 0,-8 6 0,-18 16 73,25-21-84,0 1 0,-1-1-1,0 0 1,0 0 0,0 0 0,-1-1-1,1 0 1,-1 0 0,0 0 0,0 0-1,0-1 1,0 0 0,0-1-1,0 1 1,0-1 0,-13 0 0,17-1-46,1-1 1,0 0 0,0 1 0,0-1 0,-1 0 0,1 0 0,0 0 0,0 0 0,0 0 0,0 0-1,1 0 1,-1-1 0,0 1 0,0 0 0,1 0 0,-1-1 0,0 1 0,1 0 0,0-1 0,-1 1-1,1-1 1,0 1 0,-1-1 0,1 1 0,0 0 0,0-1 0,1-1 0,-3-44-3724,2 45 3323,0-2 6,0 0-1,1 0 1,0 0 0,0 1 0,0-1 0,0 0-1,0 1 1,1-1 0,0 1 0,-1 0 0,1-1-1,1 1 1,-1 0 0,0 0 0,1 0 0,-1 0-1,1 1 1,0-1 0,0 1 0,0 0 0,6-4 0,9-8-2046,-18 14 2397,1-1 0,-1 1 0,0-1-1,1 1 1,-1-1 0,1 0 0,-1 1 0,0-1 0,0 1 0,1-1-1,-1 0 1,0 1 0,0-1 0,0 0 0,0 1 0,1-1 0,-1 0-1,0 1 1,-1-2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33.86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121 485 3524,'-1'-4'206,"1"3"-160,1 0 0,-2 0 0,1 0 0,0 0 0,0-1 0,0 1-1,0 0 1,-1 0 0,1 0 0,-1 0 0,1 0 0,0 0 0,-1 0 0,0 0 0,-1-2-1,2 2 13,-1 1-1,0-1 0,0 1 0,1-1 0,-1 0 0,0 1 1,1-1-1,-1 0 0,1 0 0,-1 1 0,1-1 0,-1 0 1,1 0-1,0 0 0,-1 0 0,1-1 0,-7-10 802,-15-14 334,8 9 640,-21-30-1,32 42-1496,0-1 0,0 1 0,0-1 0,0 0-1,1 0 1,0 0 0,1 0 0,-1 0 0,1 0 0,-1-11-1,2 7-60,-1 8-221,1-1 0,0 1 0,0 0 0,0 0 0,0-1 0,0 1-1,0 0 1,0 0 0,1-1 0,-1 1 0,1 0 0,0 0 0,-1 0 0,1 0 0,2-3 0,60-60 1827,-39 48-1285,2 1 0,30-15 0,-21 12-329,-14 8-160,1 0-1,0 2 0,0 1 1,1 1-1,0 1 1,25-4-1,3 4-99,89 0-1,-139 6-2,1 0-1,-1 1 1,0-1-1,0 1 1,0 0-1,0-1 1,0 1-1,1 0 1,-1-1-1,-1 1 1,1 0-1,0 0 1,0 0-1,0 0 0,0 0 1,0 0-1,-1 0 1,1 0-1,0 2 1,12 23 10,-12-23-12,3 8 14,-2 1 0,0 0 0,0-1 0,-1 1 0,0 0 0,-1 0 1,-2 19-1,1 4 63,1-20-55,1-9-16,-1 0 0,0-1 0,0 1 0,-1 0 0,1-1 0,-1 1 0,-3 8 0,-15 22 14,10 1-12,-9 1-4,8 1 118,-12-3 62,21-33-171,-2 5 41,-1 0 1,0 0 0,0-1-1,-1 0 1,0 1-1,-10 10 1,-21 23 33,24-26-67,0-1 1,-1-1-1,0 1 1,-2-2-1,1 0 1,-19 11-1,22-17 47,-1-1 0,1 0 0,-1-1 0,0 0 0,0-1 0,-1-1 0,1 1 1,0-2-1,-1 0 0,1 0 0,-17-2 0,27 1-61,1-1 1,0 1 0,0 0 0,0-1-1,0 1 1,0 0 0,0-1 0,0 1-1,0-1 1,0 0 0,0 1 0,0-1-1,0 0 1,0 0 0,0 1-1,1-1 1,-1 0 0,0 0 0,0 0-1,1 0 1,-1 0 0,1 0 0,-1 0-1,1 0 1,-1 0 0,1 0-1,0 0 1,-1-1 0,1 1 0,0-2-1,-2-4 38,-4-5-50,1-1 1,0 0 0,1 0-1,1 0 1,0 0 0,0-1-1,0-15 1,2-100-139,3 68-7,-2 56 140,0-1-1,1 1 1,0 0-1,0 0 0,1-1 1,-1 1-1,1 0 0,0 0 1,3-5-1,-2 6 0,-1-1 0,0 0 0,0 0 0,-1 0 0,1 0 0,-1 0 0,0 0 0,0 0 0,0-6 0,-1 8 5,0 0-1,0 0 1,0 0-1,1 0 1,0 0-1,-1 0 0,1 1 1,0-1-1,0 0 1,1 1-1,-1-1 1,1 0-1,-1 1 0,1 0 1,3-5-1,4-5-19,21-33-15,-27 41 30,1 0 0,-1 1 0,1-1 0,0 1-1,0-1 1,0 1 0,1 0 0,-1 1 0,1-1-1,-1 1 1,1 0 0,0 0 0,7-2 0,2 2-57,0-1 0,0 2 0,28-1 0,-41 3 64,0-1 0,0 0 1,0 0-1,0 1 0,0-1 0,0 0 1,0 1-1,0-1 0,0 1 0,0-1 1,0 1-1,0 0 0,-1-1 0,1 1 1,0 0-1,0-1 0,-1 1 0,1 0 1,0 0-1,-1 0 0,1 0 1,-1 0-1,1 0 0,-1-1 0,0 1 1,1 0-1,-1 0 0,0 2 0,3 4-7,9 9-41,-9-12 44,0 0 0,0 0 1,0 0-1,-1 0 1,0 0-1,0 1 0,0-1 1,0 1-1,1 5 1,2 14 14,-2 1 1,0-1 0,-1 34-1,-2-54-5,0-1 0,-1 0 0,1 1 0,-1-1 0,0 0 0,0 0 0,0 0 0,0 1 0,0-1 0,-1 0 0,1-1 0,-1 1 0,-2 3 0,-7 11 25,10-14-21,-2 4 4,0-1 0,0 0 1,0 0-1,-1-1 0,1 1 0,-2-1 0,1 1 0,0-1 0,-7 5 0,-12 10 54,4-1 14,0-1-1,-2-1 1,0-1 0,-1-1 0,-1 0 0,-38 17-1,48-27 35,0-1 0,0 0 0,0-1 0,-1 0 0,1-1 0,-1-1-1,-17 0 1,30-1-106,1 0 0,-1 0 0,0 0 0,1 0 0,-1 0 0,1 0 0,-1-1 0,1 1 1,-1 0-1,0 0 0,1-1 0,-1 1 0,1 0 0,-1-1 0,1 1 0,-1 0 0,1-1 0,-1 1 0,1-1 0,0 1 0,-1-1 0,1 1 0,0-1 0,-1 1 0,1-1 0,0 1 0,-1-1 0,1 1 0,0-1 0,0 1 0,0-1 0,0 0 0,0 1 1,-1-1-1,1-1 0,0 2 1,0-1 0,0 1 1,0-1-1,0 1 1,0-1-1,0 1 1,0-1-1,0 1 1,0-1-1,-1 1 0,1-1 1,0 1-1,0-1 1,-1 1-1,1-1 1,0 1-1,-1-1 1,1 1-1,0 0 0,-1-1 1,1 1-1,-1 0 1,1-1-1,0 1 1,-1 0-1,1-1 1,-1 1-1,1 0 0,-1 0 1,1 0-1,-1-1 1,1 1-1,-1 0 1,1 0-1,-2 0 1,2 0-2,-1 0 1,1 0 0,-1-1-1,1 1 1,-1 0 0,1 0-1,-1-1 1,1 1 0,-1 0-1,1-1 1,-1 1 0,1-1-1,0 1 1,-1 0 0,1-1-1,-1 1 1,1-1 0,0 1-1,0-1 1,-1 1 0,1-1-1,0 1 1,0-1 0,0 1-1,-1-1 1,1 0 0,-5-22 47,5 19-23,-2-79-98,2 81 60,0 0-1,0 0 0,0 0 0,1 0 1,-1 0-1,1 0 0,0 1 0,-1-1 1,1 0-1,0 0 0,0 1 0,0-1 1,0 0-1,1 1 0,-1-1 0,0 1 1,1-1-1,-1 1 0,1 0 0,2-2 1,7-7-37,-1-3-30,-7 8 52,1 0 0,0 0 0,0 1 0,0 0 0,1 0 0,6-5 0,15-10-68,1 1-1,56-28 1,-68 39 68,0 2 0,1 0 0,-1 0 0,1 2 0,0 0 0,0 1 0,28-1 1,-41 3 18,0-1 0,0 1 1,0 0-1,0 0 0,0 0 1,0 1-1,0-1 0,0 0 1,0 1-1,0 0 0,-1 0 1,1 0-1,0 0 0,0 0 1,-1 1-1,1-1 0,-1 1 1,1 0-1,-1-1 0,0 1 1,4 4-1,6-2-55,-2-1 23,-6 3 22,-4-5 9,1-1 1,-1 1 0,0 0 0,1-1 0,-1 1-1,0-1 1,1 1 0,-1 0 0,1-1-1,-1 1 1,1-1 0,-1 1 0,1-1 0,-1 0-1,1 1 1,0-1 0,-1 0 0,1 1 0,0-1-1,-1 0 1,1 0 0,0 1 0,0-1 0,0 0 14,-1 0 1,1 1-1,-1-1 1,0 0 0,1 0-1,-1 1 1,0-1 0,1 0-1,-1 0 1,0 1 0,0-1-1,1 0 1,-1 1 0,0-1-1,0 1 1,1-1-1,-1 0 1,0 1 0,0-1-1,0 1 1,0-1 0,0 0-1,0 1 1,0-1 0,1 1-1,-1-1 1,0 1-1,-1-1 1,1 0 0,0 1-1,0-1 1,0 1 0,0-1-1,0 0 1,0 1 0,0-1-1,-1 1 1,1 0 0,-2-1-12,-2 0 5,1 0 1,-1 1-1,1-1 1,-1-1-1,1 1 1,-1 0-1,1-1 1,-1 0-1,1 0 1,-4-1-1,-2-9 15,9 10-22,0 0 1,-1 0-1,1 1 0,-1-1 1,1 0-1,-1 1 1,1-1-1,-1 1 0,0-1 1,1 0-1,-1 1 1,0-1-1,1 1 0,-1 0 1,0-1-1,1 1 1,-1 0-1,0-1 1,0 1-1,0 0 0,1 0 1,-1-1-1,0 1 1,0 0-1,0 0 0,0 0 1,1 0-1,-3 1 1,3-1-2,0 0 0,-1 0 0,1 0 1,-1 0-1,1 0 0,0 0 1,-1 0-1,1-1 0,0 1 0,-1 0 1,1 0-1,0 0 0,-1 0 1,1 0-1,0 0 0,-1-1 0,1 1 1,0 0-1,-1 0 0,1-1 1,0 1-1,0 0 0,-1 0 0,1-1 1,0 1-1,0 0 0,-1-1 1,1 0-1,-4-3-126,0-1 0,1 1-1,-1-1 1,1 0 0,0 0 0,0 0 0,1-1 0,0 1-1,0-1 1,0 0 0,0 1 0,1-1 0,0 0 0,0-6-1,0 10 4,1 0-1,0-1 1,0 1-1,1 0 1,-1 0-1,0 0 1,1 0-1,-1 0 0,1 0 1,0 0-1,-1 0 1,1 0-1,0 0 1,0 0-1,0 1 1,1-1-1,-1 0 1,0 0-1,1 1 0,-1-1 1,3-1-1,6-7-523,-2 2-329,0 0 1,1 0-1,1 1 0,-1 0 1,1 1-1,0 0 0,13-5 0,83-30-7278,-68 29 6253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35.1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298 230 4752,'-13'2'867,"0"-1"-1,1 0 1,-22-1-1,7-1 826,26 1-1642,0 0 0,0 0 1,0 0-1,0 0 1,0-1-1,0 1 1,0 0-1,1-1 1,-1 1-1,0 0 1,0-1-1,0 1 0,0-1 1,1 1-1,-1-1 1,0 0-1,0 1 1,1-1-1,-1 0 1,0 1-1,1-1 1,-1 0-1,1 0 0,-1-1 1,0 1 15,1 0-1,-1 1 1,1-1 0,-1 0-1,1 0 1,-1 1 0,1-1-1,-1 0 1,0 1 0,1-1 0,-1 1-1,0-1 1,1 1 0,-1-1-1,0 1 1,0 0 0,0-1-1,1 1 1,-1 0 0,0-1-1,0 1 1,0 0 0,0 0-1,-1 0 1,1-1 10,0 1 0,0-1 0,0 1 0,0-1 0,0 1 0,0-1 0,0 0 0,0 1 0,1-1 0,-1 0 0,0 0 0,0 0 0,1 0 0,-1 0 0,0 0 0,1 0 0,-1 0 0,1 0 0,-1 0 0,1 0 0,0 0 0,-1 0 0,1-2 0,-2-1 255,-3-4 148,1-1 0,0 1 0,0-1 0,1 0 0,0 0 0,1 0 0,0-1 0,0 1 0,1 0 0,0-1 1,1-10-1,0 19-478,0 1 0,0-1 1,0 1-1,0-1 1,0 0-1,1 1 1,-1-1-1,0 1 1,0-1-1,0 0 1,1 1-1,-1-1 1,0 1-1,1-1 1,-1 1-1,1-1 0,-1 1 1,1 0-1,-1-1 1,0 1-1,1-1 1,-1 1-1,1 0 1,0-1-1,-1 1 1,1 0-1,-1 0 1,1 0-1,-1-1 1,1 1-1,0 0 1,-1 0-1,1 0 0,0 0 1,0 0-1,-1 0 1,1 0-1,0 0 0,-1 0 0,1 0 0,-1 0 0,1 0 1,-1 0-1,1-1 0,-1 1 0,1 0 0,-1 0 0,1-1 1,-1 1-1,1 0 0,-1 0 0,1-1 0,-1 1 1,1 0-1,-1-1 0,0 1 0,1-1 0,-1 1 0,1-1 1,-1 1-1,0-1 0,0 1 0,1 0 0,-1-1 1,0 0-1,0 1 0,0-1 0,1 1 0,-1-1 0,0 0 1,1 0-1,-1-1 1,1 1-1,0 0 1,0 0-1,0 0 1,0 0-1,0 0 1,0 0-1,0 0 0,0 0 1,1 1-1,-1-1 1,0 0-1,0 1 1,1-1-1,-1 1 1,0-1-1,3 0 1,4-2 12,1 0-5,1-1 1,1 2 0,-1-1 0,0 2-1,0-1 1,16 1 0,78 2-37,-47 0 70,-44-1-33,-9 0-13,0-1 1,0 1-1,0 0 0,0 1 0,0-1 0,0 1 1,0 0-1,5 1 0,2 3-11,-6-3 6,-1 1-1,1-1 1,0-1-1,0 1 1,0-1-1,0 0 0,1 0 1,-1 0-1,10 0 1,-13-1 9,1 0 1,-1 1 0,1-1 0,-1 1 0,1-1 0,-1 1 0,1 0-1,-1 0 1,0 0 0,0 1 0,1-1 0,-1 0 0,0 1 0,0-1-1,0 1 1,0 0 0,-1 0 0,1 0 0,2 3 0,-1-2 10,-1 1 1,0-1-1,0 1 0,-1-1 1,1 1-1,-1 0 0,1 0 1,-1 0-1,-1 0 0,1 0 1,0 0-1,-1 4 1,1 4 55,0-8-53,-1-1 1,1 0-1,-1 0 1,0 1-1,0-1 1,0 0-1,0 0 1,0 1-1,-1-1 1,0 0-1,0 0 1,1 0-1,-2 0 1,1 0-1,-2 4 1,-20 8 99,0-1 1,-1 0 0,-1-2 0,0-1 0,0 0 0,-1-2 0,-34 7-1,-12-3 97,0-2-1,-1-3 0,-76-3 0,148-9-203,1 2 0,-1 0-13,1-1 1,0 0-1,-1 0 0,1 0 1,1 0-1,-1 1 1,0-1-1,1 0 1,-1 0-1,1 1 1,0-1-1,1-4 1,19-1-50,-10-14-27,4 10 36,0 2 0,1 0 0,-1 0-1,21-7 1,-18 8-10,3-2 3,1 2 1,1 0 0,0 2 0,0 0-1,39-6 1,-8 7 17,77 1 0,-130 5 34,0 0 0,0 1 0,0-1 0,0 0 0,0 0 0,0 0 0,0 0 0,0 1 0,0-1 0,0 0 0,-1 1 0,1-1 0,0 1 0,0-1 0,0 1 0,0-1 0,-1 1 0,1 0 0,0-1 0,-1 1 0,1 0 0,-1 0 0,1-1 0,0 1 0,-1 0 0,0 0 0,1 0 0,0 1 0,-1-1 0,0 0-1,1 0 1,-1-1-1,0 1 1,1 0-1,-1 0 1,1 0-1,-1-1 1,1 1-1,0 0 1,-1-1-1,1 1 1,0-1-1,-1 1 0,1-1 1,0 1-1,-1-1 1,1 1-1,0-1 1,0 1-1,0-1 1,0 0-1,-1 0 1,1 1-1,0-1 1,0 0-1,0 0 1,1 0-1,-1 0 0,0 1 0,0-1 0,1 0-1,-1 1 1,0-1 0,0 1 0,0-1 0,0 1 0,-1 0 0,1 0 0,0-1-1,0 1 1,0 0 0,0 0 0,-1 0 0,1 0 0,0 0 0,0 1-1,13 24 25,-10-17 1,-1-3 21,-1 1 1,0-1-1,0 1 0,0 0 0,-1 0 0,0 0 0,-1 0 0,0 0 0,-1 13 0,1-3 84,0-16-124,0 0 1,-1 0-1,1 1 0,-1-1 0,1 0 0,-1 0 0,0 0 0,1 1 0,-1-1 0,0 0 0,0 0 0,0 0 0,0 0 0,0 0 0,0-1 1,0 1-1,0 0 0,0 0 0,0-1 0,0 1 0,-1 0 0,1-1 0,0 1 0,0-1 0,-1 0 0,1 1 0,0-1 0,-2 0 0,-5 3 21,-8 5 14,0-1 0,0 0 0,-1-2-1,0 1 1,0-2 0,0-1 0,-32 3 0,-132-3 322,106-5-180,12 2 167,62 0-342,0 0 1,0 0-1,-1 0 0,1 0 0,0-1 0,0 1 0,0 0 1,0-1-1,0 1 0,0-1 0,0 0 0,0 1 0,1-1 1,-1 1-1,0-1 0,0 0 0,0 0 0,1 0 0,-1 1 1,0-1-1,1 0 0,-1 0 0,1 0 0,-1 0 1,1 0-1,-1 0 0,1 0 0,0 0 0,-1-2 0,-2-4 32,1 3-29,0-1 1,0 1 0,0-1-1,0 0 1,1 0 0,0 0 0,0 0-1,0 0 1,1 0 0,0 0-1,0 0 1,1-7 0,-1-6-34,0 16 21,0 0 0,1 1 1,-1-1-1,0 1 1,1-1-1,-1 1 1,1-1-1,-1 1 1,1-1-1,0 1 0,0 0 1,-1-1-1,1 1 1,0 0-1,0 0 1,0 0-1,1 0 0,-1 0 1,0 0-1,0 0 1,1 0-1,-1 0 1,0 0-1,3-1 0,8-5-7,1-15-26,11 1-37,-10 8-19,1 1 0,0 1 0,0 0 0,1 1-1,1 1 1,28-12 0,-28 14-32,0 0-1,1 2 1,-1 0 0,1 0-1,25-1 1,14 2-5995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3204,'-4'-12'1081,"4"11"-793,0 0 0,0 0 0,0 0 1,-1 0-1,1 0 0,0 0 0,-1 0 1,1 0-1,-1 0 0,1 0 0,-1 0 1,1 0-1,-1 0 0,1 0 1,-1 0-1,0 0 0,0 1 0,0-2 1,-1 18-19,2 165 2521,0-178-2760,1 0-1,-1-1 1,0 1-1,1 0 1,0-1 0,-1 1-1,1 0 1,0-1-1,0 1 1,1-1-1,-1 1 1,0-1 0,1 0-1,2 3 1,4 8 128,2 12 241,-2-12-168,1-2 0,1 1 0,0-1 0,0-1 0,1 0 0,0 0-1,1-1 1,13 8 0,-5-6 43,1 0 0,0-2 0,1 0 0,0-2 0,0 0 0,0-1-1,1-2 1,24 3 0,27-2 361,87-4 1,-74-3-359,-52 1-263,-22 0-11,1 1 0,0 0 0,0 1 0,22 4 0,-14 1-7,-14-3 3,0-1 0,0 0 0,0 0 0,0-1 0,11 1 0,2-2 6,-10-1-6,0 1 0,1 1 0,17 2 0,-7 3 2,-11-3-17,0-1 0,0 0 1,0 0-1,13 0 1,231 8-4052,-206-9 2319,-25 0 371,1-1 0,0-1 0,33-5 0,4-11-1468,1 8 313,-50 5 1843,1 0 0,20-11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59.92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43 474 2976,'0'0'236,"0"-3"25,0-6 1144,0 5-607,0 0-1,0 0 1,0 1-1,0-1 1,1 0-1,0 0 0,-1 0 1,1 1-1,2-5 1,-1 4-695,1 0 0,-1 0 0,1 1-1,0-1 1,0 1 0,4-5 0,22-20 1037,-14 11-854,0 2 0,2 0-1,0 1 1,20-13-1,-34 24-246,1 1-1,-1 0 1,0-1-1,0 0 1,0 0-1,0 0 1,-1 0-1,1 0 1,-1 0-1,0-1 0,4-6 1,0-2 73,-2 9-109,-1 0 0,0 1 0,0-1-1,1 1 1,-1-1 0,1 1 0,0 0 0,0 1 0,0-1 0,0 0 0,0 1 0,0 0 0,0 0-1,0 1 1,7-1 0,7-3-28,-5 2 23,1 0 1,-1 1-1,1 1 1,23 2-1,5 0 28,-42-2-25,1-1-1,0 1 0,0 0 1,0 0-1,0 0 0,0 0 1,0 0-1,1 0 0,-1 0 1,0 0-1,0 0 0,0 0 1,0 0-1,-1 1 0,1-1 1,0 0-1,0 1 0,0-1 1,0 1-1,0-1 0,0 1 1,0 0-1,-1-1 0,1 1 1,0 0-1,0-1 0,-1 1 1,1 0-1,0 0 1,-1 0-1,1-1 0,-1 1 1,1 0-1,-1 0 0,0 0 1,1 1-1,1 4-1,10 2 2,-7 4 17,-1 1 0,-1 0-1,0 0 1,-1 1 0,0-1 0,-1 0 0,-2 26 0,1-38-16,0-1 0,0 1 1,0 0-1,0-1 0,0 1 1,0 0-1,0-1 0,-1 1 1,1 0-1,0-1 0,-1 1 1,1-1-1,0 1 0,-1 0 1,1-1-1,-1 1 0,1-1 1,-1 1-1,1-1 0,-1 0 1,1 1-1,-1-1 0,1 1 1,-1-1-1,0 0 0,1 1 1,-1-1-1,1 0 0,-1 0 1,0 0-1,1 1 0,-2-1 1,1 0-1,0 0 1,1 0 0,-1 0-1,0 0 1,0 1-1,1-1 1,-1 0 0,0 1-1,1-1 1,-1 0 0,1 1-1,-1-1 1,0 1-1,1-1 1,-1 1 0,1-1-1,-1 1 1,1-1 0,-1 1-1,1-1 1,0 1 0,-1 0-1,1-1 1,0 1-1,-1 0 1,1-1 0,0 1-1,0 0 1,0 0 0,-1-1-1,1 1 1,0 1 0,0-1-2,0-1 1,0 1-1,0 0 1,0-1 0,0 1-1,0-1 1,0 1 0,-1 0-1,1-1 1,0 1 0,0-1-1,-1 1 1,1-1-1,0 1 1,-1-1 0,1 1-1,0-1 1,-1 1 0,1-1-1,-1 1 1,1-1-1,-1 0 1,1 1 0,-1-1-1,1 0 1,-1 1 0,1-1-1,-1 0 1,0 0-1,1 1 1,-1-1 0,1 0-1,-1 0 1,0 0 0,0 0-1,0 0 0,1 0 0,-1 0 0,1 1 0,-1-1 0,0 0 0,1 0 0,-1 0 0,1 1 0,-1-1 0,1 0 0,-1 1 0,1-1 0,-1 0 0,1 1 1,-1-1-1,1 1 0,-1-1 0,1 1 0,0-1 0,-1 1 0,1-1 0,0 1 0,-1-1 0,1 1 0,0-1 0,0 1 0,0 0 0,-1-1 0,1 1 0,0-1 0,0 1 0,0 0 0,0 0 1,-1 1 8,0 0 0,0 0 1,0 0-1,0 0 0,0 0 1,-1 0-1,1 0 1,-1 0-1,1-1 0,-1 1 1,1-1-1,-1 1 0,0-1 1,-4 2-1,-11 12 126,11-8-101,-1-1-1,0 0 1,0 0-1,-1-1 1,0 0-1,0 0 1,0-1 0,-1 0-1,1 0 1,-1-1-1,0 0 1,0-1-1,-9 2 1,-104 9 95,70-8-139,48-5 73,-26 2-45,28-2-20,1 0 0,0 0 0,-1 0-1,1 0 1,0 0 0,-1 0-1,1 0 1,0 0 0,-1-1 0,1 1-1,0 0 1,0-1 0,-1 0-1,1 1 1,0-1 0,-2-1 0,3 0 8,0 1-4,-1 0-1,1 0 0,0 0 1,0 0-1,-1 1 0,1-1 1,0 0-1,-1 0 0,1 0 1,-1 0-1,1 0 0,-1 0 1,1 1-1,-1-1 0,0 0 1,1 0-1,-1 1 0,0-1 1,0 0-1,-1 0 0,1 1 1,0-1 0,0 1-1,0-1 1,0 1 0,0-1-1,0 1 1,0-1 0,0 0-1,0 1 1,0-1 0,0 0 0,0 0-1,1 0 1,-1 0 0,0 0-1,1 0 1,-1 1 0,0-2-1,1 1 1,0 0 0,-1 0-1,0-2 1,-10-32 60,9 27-56,0-7-29,0 0 1,0-1 0,2 1-1,1-23 1,0 4 147,-1 33-125,0 1 0,0-1 0,0 1 0,0-1 0,0 0 0,0 1 0,0-1 0,0 0 0,1 1 0,-1-1 0,0 1 0,0-1 0,1 1 0,-1-1 0,0 1 0,1-1 0,-1 1 0,1-1 0,-1 1 0,0-1 0,1 1 0,-1-1 0,1 1 0,-1 0 0,1-1 0,0 1 0,-1 0 0,1 0 0,-1-1-1,1 1 1,0 0 0,0 0 0,0 0-1,-1-1 1,1 1-1,0 0 1,-1 0-1,1-1 1,-1 1-1,1 0 1,-1-1-1,1 1 1,-1 0-1,1-1 1,-1 1-1,1-1 1,-1 1-1,1-1 1,-1 1-1,0-1 1,1 1-1,-1-1 1,0 0-1,0 1 1,1-1-1,-1 1 1,0-1-1,0 0 1,0 1-1,0-1 1,1 1-1,-1-1 1,0-1-1,1-2 6,1 1 0,0-1-1,0 1 1,0-1 0,1 1-1,-1 0 1,1 0 0,0 0-1,5-5 1,4-4 29,9-8-30,0 2 0,1 0 0,1 1 1,1 1-1,40-19 0,-52 30 7,0 0 0,0 1 0,0 0 1,0 1-1,1 1 0,15-2 0,77 1 134,-72 4-132,-32 0-13,0 0 0,0 0-1,0 0 1,0 0 0,0 0 0,0 0-1,-1 0 1,1 0 0,0 1-1,-1-1 1,1 0 0,-1 1 0,0-1-1,1 0 1,-1 1 0,0-1-1,0 0 1,1 1 0,-1-1-1,-1 3 1,1-4 1,5 22 42,-2 0-1,-1-1 1,0 1 0,-2 24-1,-1-20 61,1-24-101,0 0 0,0 0 0,0 0 0,-1 0 0,1 0 0,-1 0 0,1 0 0,-1 0 0,0 0 0,0 0 0,0 0 0,0-1 0,0 1 0,0 0 0,-1-1-1,1 1 1,0 0 0,-2 0 0,-7 9 13,-8 21 27,15-26-22,-1 0 0,1 0 0,-1-1 0,0 1 1,0-1-1,-1 0 0,-9 9 0,-16 9 251,-49 29 0,63-44-176,0 0 0,-1-1 1,1-1-1,-1-1 0,-24 5 1,8-5 406,0-2 0,-46-2 1,71-1-321,6 0-138,0-1 0,0 1-1,0-1 1,0 0 0,0 1 0,0-1-1,0 0 1,0 0 0,0-1 0,0 1-1,0 0 1,0-1 0,1 1 0,-1-1-1,1 1 1,-1-1 0,1 0 0,0 0-1,-1 1 1,1-1 0,-1-4 0,-1 1-9,0 0 0,1-1 1,0 1-1,0 0 1,1-1-1,-2-10 0,2-102 10,1 115-49,1 1-1,-1 0 0,0-1 0,1 1 0,-1-1 0,1 1 0,0 0 0,0-1 0,0 1 0,0 0 0,0 0 0,1 0 0,-1 0 0,0 0 0,1 0 0,0 0 0,-1 0 0,3-1 0,8-12-31,1-15-26,39-31-43,-39 43 72,0 1 0,2 0-1,0 2 1,0-1 0,2 2 0,20-15-1,-27 22 11,1 0 1,1 1-1,-1 1 0,1 0 0,0 0 1,1 1-1,-1 1 0,0 0 0,1 0 0,0 1 1,23 0-1,-23 1-18,-9 1 36,-1-1 1,1 1 0,0-1 0,0 1 0,0 0 0,-1 1-1,1-1 1,0 1 0,0-1 0,-1 1 0,1 0 0,6 3-1,54 65-33,-61-64 41,0 0 0,-1 0 1,1 1-1,-1-1 0,0 1 0,0-1 0,-1 1 0,0 0 1,0-1-1,0 8 0,1 66 12,-3-50-15,1-27 1,0 0-1,0-1 0,-1 1 1,1 0-1,0 0 0,-1 0 0,0 0 1,1 0-1,-1 0 0,0-1 1,0 1-1,0 0 0,0-1 0,0 1 1,0 0-1,-1-1 0,1 1 1,-1-1-1,-1 2 0,-7 7 6,-6 20 12,-2 2 5,7-21-21,1-1 0,-2 1 0,1-2-1,-2 1 1,1-2 0,-1 0 0,0 0-1,-1-1 1,0-1 0,0 0-1,0-1 1,-16 4 0,-6-1 28,-1-1-1,1-2 1,-1-1-1,-41-2 1,77-3-33,0 1 1,0-1-1,0 1 0,0-1 0,0 0 1,1 1-1,-1-1 0,0 0 0,0 0 0,1 0 1,-1 0-1,0 0 0,1 0 0,-1 0 1,1 0-1,-1 0 0,1 0 0,-1 0 1,1 0-1,0 0 0,0 0 0,-1 0 1,1 0-1,0 0 0,0-2 0,-2-30-105,0 14-52,2 17 144,-1 0 0,1 0-1,0 0 1,0 0 0,0 0-1,0 0 1,0 0 0,0 0 0,0 0-1,1-1 1,-1 1 0,1 0 0,0 0-1,-1 0 1,1 1 0,0-1 0,0 0-1,2-2 1,21-16-182,-11-1-13,12 0-2,16-14-178,-27 18 250,6 5 77,1 1 0,-1 1 1,2 1-1,-1 1 0,25-6 1,-25 11 12,1 1 0,32 0 0,-52 2 46,1 2 7,1-1 0,0 1 1,-1-1-1,0 1 0,1 0 0,-1 1 0,0-1 0,0 1 0,0-1 0,0 1 1,0 0-1,-1 0 0,1 0 0,2 4 0,5 4 17,-8-8-20,1 1-1,-1-1 1,0 1 0,1-1-1,-1 1 1,-1 0 0,1 0-1,-1 0 1,1 0 0,-1 0 0,0 0-1,0 6 1,2 58 70,-3-54-39,0-12-30,0 0 1,0 0 0,-1 0 0,1-1 0,-1 1 0,1 0 0,-1 0 0,1-1-1,-1 1 1,0 0 0,0-1 0,0 1 0,0-1 0,0 1 0,0-1-1,0 1 1,-1-1 0,1 0 0,0 0 0,-1 0 0,-1 2 0,-7 6 15,7-6-8,1 1 1,-1 0 1,0-1 0,-1 1 0,1-1 0,-1 1 0,1-1 0,-1 0 0,0-1-1,0 1 1,-7 3 0,-26 14 187,-46 17 0,69-31-88,-1-2 0,-1 0-1,1 0 1,0-2 0,-1 0 0,-21 0-1,-41-2 324,76 0-427,1 0 0,-1 0 0,0 0 0,1-1-1,-1 1 1,0 0 0,1-1 0,-1 0 0,1 1 0,-1-1 0,1 0-1,-1 0 1,1 0 0,0 1 0,-1-2 0,1 1 0,0 0 0,0 0 0,-1 0-1,1 0 1,0-1 0,0 1 0,1-1 0,-2-1 0,-5-6 22,3 4-14,-1 0 1,1 0 0,0 0-1,1-1 1,-1 1-1,1-1 1,0 0 0,-3-11-1,3 5-324,1 0-1,1 0 1,0-1-1,0-16 1,2 27 225,-1 1 0,0-1 0,0 1 0,1-1 0,-1 1 1,0-1-1,1 1 0,0 0 0,-1-1 0,1 1 0,0 0 0,0-1 0,-1 1 0,1 0 1,0 0-1,0 0 0,0 0 0,1 0 0,-1 0 0,0 0 0,0 0 0,1 0 0,0-1 0,8-5-651,9-18-2492,4-2-2035,0 11 1606,-17 1 489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1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1772 2540,'0'0'1122,"0"-4"-326,0-20 11882,0 19-12567,0-14-14,0 15 287,0 0-88,-1 2-249,1 0 0,-1 0-1,1-1 1,0 1 0,0 0 0,0 0 0,0 0 0,1-1 0,-1 1 0,0 0 0,1 0 0,0 0 0,-1 0 0,2-3 0,7-3-5,0 0 1,-1-1 0,9-11 0,13-16 101,23-13 224,88-66 1,-61 53-66,143-97 389,4-3-606,-73 34-84,-62 56-202,-60 49 83,-1-2-1,54-54 1,111-115-208,-186 184 360,7-6-51,-6 5 36,0 1 0,1 0 0,0 0-1,1 1 1,0 1 0,26-13 0,-30 17 19,-1 0 0,0 0 0,0-1 0,0 1 1,0-2-1,-1 1 0,0-1 0,0 0 0,0-1 0,-1 0 0,0 0 0,0 0 1,-1 0-1,0-1 0,0 0 0,-1 0 0,0-1 0,0 1 0,2-11 1,-3 13-42,0 1 0,0 0 1,0-1-1,1 1 1,0 0-1,0 1 0,0-1 1,1 1-1,-1 0 1,1 0-1,0 0 0,0 0 1,0 1-1,11-5 1,-8 3-1,53-32 68,-12 8-75,-37 21 19,0 1 0,0 0 0,25-10 1,-27 13 3,5 0 46,0-1 0,-1-1-1,1-1 1,-2 0 0,27-17 0,-31 17-82,-7 7 41,-1-1-1,1 0 0,-1 0 0,1 0 1,-1 0-1,1 0 0,-1 0 0,0-1 0,0 1 1,0 0-1,0-1 0,0 1 0,0-1 1,0 1-1,0-1 0,0 1 0,-1-1 0,1 0 1,0 1-1,-1-1 0,0 0 0,1 0 1,-1 1-1,0-4 0,0 5-103,-4 0-63,-15 0-662,-43 0-13746,46 0 11369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1530 1594 2688,'0'0'187,"0"3"-74,0 29 2365,0-28 215,0-8-2469,0-12 48,0 12 41,-1 0-151,0 1 0,0-1 0,0 1 1,-1 0-1,1-1 0,-1 1 0,0 0 0,0 0 0,0 0 0,0 0 0,-1 0 0,1 1 0,-1-1 0,1 1 1,-4-3-1,1 0-115,-71-66 2282,41 41-1201,2-2 1,1-1 0,-47-64-1,66 72-793,0 0 0,1-1 0,2 0 0,-9-33 0,2 8 209,-2-12-54,13 38-140,-19-44 0,-26-58-214,34 78 2,-44-84 0,38 89-140,16 29 48,0 0 1,-1 1-1,-1 0 0,0 1 1,-1-1-1,-17-16 0,13 18-32,-1 1 0,-29-17 0,31 21-5,0-1 0,0 0 0,1-1 0,1-1 0,-13-12 0,14 12-22,0 0 0,-1 1 0,-1 0 0,1 1 0,-1 0 0,0 1 0,-18-7 0,-4-1 48,-59-15-1,21 12-123,48 14 91,1-2 1,-1 0-1,1-2 0,0-1 0,-36-19 1,47 13 21,12 14-21,-1 0 1,1 0-1,-1-1 0,0 1 1,1 0-1,-1 0 0,0 0 1,0 0-1,0 0 0,0 0 1,0 1-1,0-1 0,0 0 0,-1 0 1,1 0 0,0-1 0,0 1 1,1 0-1,-1 0 0,0 0 0,1 0 1,-1-1-1,1 1 0,0 0 1,-1 0-1,1-1 0,0 1 0,0 0 1,-1-1-1,1 1 0,0 0 1,0-1-1,1 1 0,-1-3 0,0-1-3,0 5-2,0-1 0,0 1-1,0 0 1,-1-1-1,1 1 1,0 0 0,0 0-1,-1 0 1,1-1-1,0 1 1,0 0 0,-1 0-1,1 0 1,0 0-1,-1-1 1,1 1 0,0 0-1,-1 0 1,1 0-1,0 0 1,-1 0 0,1 0-1,0 0 1,-1 0-1,1 0 1,0 0 0,-1 0-1,1 0 1,0 0-1,-1 1 1,1-1 1,-1 0 1,1 0-1,-1 0 0,1 0 1,-1 0-1,1 0 0,0 0 0,-1 0 1,1 0-1,-1 0 0,1 0 1,-1 0-1,1 0 0,-1 0 1,1 0-1,0 0 0,-1-1 0,1 1 1,-1 0-1,1 0 0,0 0 1,-1-1-1,1 1 0,0 0 0,-1-1 1,1 1-1,0 0 0,-1 0 1,1-1-1,0 1 0,0-1 1,-1 1-1,1 0 0,0-1 0,0 0 1,-36-19-17,31 16 15,0 1 0,-1 0 0,0 0-1,1 0 1,-1 1 0,0 0-1,-1 0 1,1 0 0,0 1 0,0 0-1,-8-1 1,-34-9-218,45 10-619,-9-2 2228,32 1-15578,1 2 10090,14 0 1493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4264,'-12'-9'407,"-5"-2"4386,16 11-4507,0-2-142,7 7 1603,14 13-1406,-19-17-322,-1-1 0,1 0-1,0 1 1,-1-1 0,1 1-1,-1-1 1,0 1 0,1-1-1,-1 1 1,1-1 0,-1 1-1,0-1 1,1 1 0,-1 0 0,0-1-1,0 1 1,1-1 0,-1 1-1,0 0 1,0-1 0,0 1-1,0 0 1,0-1 0,0 1-1,0 0 1,0-1 0,0 2-1,1 5 85,13 1 194,-8 9 36,6-7 46,-6 2-132,-5-9-174,0 0 0,0 0 1,1 0-1,-1-1 0,1 1 0,0 0 1,0-1-1,4 5 0,3 3 318,0 1 0,0 0 0,7 13 1,19 22 395,65 55 152,-86-89-835,1-1-1,0 0 0,1-1 1,0-1-1,28 13 0,59 16-74,-64-26-32,0 3-1,-1 1 0,-1 1 1,0 2-1,43 31 1,44 50 100,49 35-62,-78-61-122,-57-43 133,1-2-1,80 45 0,-92-61-44,1-1 0,1-2-1,41 10 1,92 9-29,-150-27 16,21 5 143,0 2 1,-1 1-1,52 23 1,-41-15 47,46 13 0,-62-23-157,16 4-14,87 13 0,-15-23-6229,-73-2-3188,-39 0 7291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 2696,'0'0'2828,"0"-1"-2802,-1 1 0,1 0 0,0 0 0,-1 0 0,1 0 0,-1 0 0,1 0 0,-1 0 0,1 0 0,0 0 0,-1 0 0,1 0 0,-1 0 0,1 0 0,-1 0 0,1 0 0,-1 0 0,1 0 0,0 1 0,-1-1 0,1 0 0,0 0 0,-1 1 0,1-1 0,-1 0 0,1 0 0,0 1 0,-1 0 0,-22 37 1925,-1-2-481,12-10-529,1-1 0,2 2 1,-9 31-1,10-26-168,-25 55 0,11-39-300,1 1-1,3 1 1,2 0-1,2 1 1,2 1-1,3 0 1,2 0 0,-1 83-1,8 58-254,0-191-219,0-1 1,0 1-1,1 0 0,-1 0 0,0 0 0,1 0 1,-1-1-1,1 1 0,0 0 0,-1-1 0,1 1 1,0 0-1,0-1 0,0 1 0,0-1 1,2 2-1,-2-1 3,1-1 0,-1 1 0,0-1 0,0 1 0,0-1 0,0 1 0,-1-1 0,1 1 0,0 0 0,-1-1 0,1 1 0,-1 0 0,0 0 0,1-1 0,-1 1 0,0 2 0,0 225 198,0-227-197,0-1-1,0 1 0,1 0 0,-1 0 0,0 0 0,1-1 0,0 1 0,-1 0 0,1 0 0,0-1 0,0 1 1,0-1-1,0 1 0,0-1 0,0 1 0,2 1 0,-2-1-2,0-1-1,1 0 1,-1 1-1,0-1 1,0 1 0,0 0-1,0-1 1,-1 1-1,1 0 1,0-1 0,-1 1-1,1 0 1,-1 0-1,0-1 1,1 1 0,-1 3-1,-1 18 1,0-17 17,0 0 0,1 0 0,0-1 0,0 1 0,1 0 0,-1-1 0,1 1 0,3 8 0,-1-6 38,-1-1 0,1 0-1,-1 1 1,-1-1-1,1 1 1,-1 0 0,0 13-1,1 7-47,2 0 1,1-1-1,1 0 0,9 27 0,-11-43 1,17 59 22,-6-25-1,-2 1-1,-2 0 0,-2 0 0,6 91 1,-15-35-121,0-101 91,0-1 0,0 1-1,0-1 1,-1 1-1,1-1 1,0 1 0,0-1-1,0 1 1,-1-1 0,1 0-1,0 1 1,0-1 0,-1 1-1,1-1 1,0 0 0,-1 1-1,1-1 1,0 0 0,-1 1-1,1-1 1,-1 0 0,1 0-1,0 1 1,-1-1-1,1 0 1,-1 0 0,0 0-1,0 1 6,1-1-1,-1 0 0,0 1 0,1-1 0,-1 1 0,0-1 0,1 0 1,-1 1-1,0 0 0,1-1 0,-1 1 0,1-1 0,-1 1 0,1 0 1,-1-1-1,1 1 0,-1 0 0,1-1 0,0 1 0,-1 0 0,1 0 1,0-1-1,0 1 0,0 0 0,0 0 0,-1 0 0,1-1 0,0 3 1,0-1-5,-1 0-1,0 0 1,0-1 0,1 1 0,-2 0 0,1 0 0,0 0 0,0-1 0,0 1 0,-4 2 0,-8 15-11,9-10-11,2 0 1,-1 0 0,1-1 0,0 1 0,1 0 0,0 17 0,1-26 21,0 1 1,-1 0-1,1-1 0,0 1 1,0-1-1,0 1 0,0-1 1,0 1-1,-1-1 0,1 1 1,0-1-1,0 0 0,-1 1 1,1-1-1,0 1 0,-1-1 1,1 0-1,0 1 0,-1-1 1,1 0-1,-1 1 0,1-1 1,0 0-1,-1 1 0,1-1 0,-1 0 1,1 0-1,-1 0 0,1 1 1,-1-1-1,0 0 0,0 0 0,1 0 0,-1 0 0,0 1 0,1-1 0,-1 0 0,0 0 0,1 1 0,-1-1 0,1 0 0,-1 1 0,0-1 0,1 1 0,-1-1-1,1 1 1,-1-1 0,1 1 0,0-1 0,-1 1 0,1 0 0,-1-1 0,1 1 0,0 0 0,0-1 0,-1 1 0,1 0 0,0-1 0,0 1 0,0 0-1,0-1 1,0 1 0,0 0 0,0 0 0,0 51-944,5-52 88,7 0 556,-9-4-2661,-3-13 1200,10 10-1376,-6 5 2465,5-36-5640,-8 34 4521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2055 167 3884,'0'0'392,"0"-3"296,1 0 0,-1 0 0,0-1 0,0 1 0,0 0 0,-1 0 0,1 0 0,-1 0-1,1 0 1,-1 0 0,-1-3 0,-4 5-549,6 1-107,-1 0 0,1 0 0,-1 0 0,1 0 0,-1 0 0,1 0 0,-1 0 0,0 0 0,1 0 0,-1 0 0,1-1 0,-1 1 0,1 0 0,-1 0 0,1 0 0,0-1 0,-1 1 0,1 0 0,-1-1 0,1 1 0,-1 0 1,1-1-1,0 1 0,-1-1 0,1 1 0,0 0 0,-1-1 0,1 1 0,0-1 0,0 1 0,0-1 0,-1 1 0,1-1 0,0 1 0,0-1 0,0 1 0,0-1 0,0 1 0,0-1 0,0 0 0,-33-15 438,-40-6 231,-2 3 0,-94-12 0,121 23-660,-27-1-17,-137 1 0,211 8-25,0 0 0,0 0 1,0 0-1,0 1 0,0-1 0,0 0 1,1 0-1,-1 0 0,0 1 0,0-1 1,0 0-1,0 1 0,0-1 0,0 1 0,1-1 1,-1 1-1,0-1 0,0 1 0,1 0 1,-1-1-1,0 1 0,1 0 0,-1 0 1,1-1-1,-1 1 0,0 1 0,1-1 1,-1 0-1,1 0 1,-1-1-1,1 1 1,-1 0-1,0 0 1,1-1-1,-1 1 1,0 0-1,1-1 1,-1 1-1,0-1 1,0 1-1,0-1 1,1 1-1,-1-1 1,0 0-1,0 1 1,0-1-1,0 0 1,0 0-1,0 1 1,0-1-1,0 0 1,0 0-1,-1 0 1,-1 0-1,-1 0 1,1 0-1,0 1 0,-1 0 1,1 0-1,0 0 0,-1 0 1,1 0-1,-4 2 0,5-1 1,-1-1-1,0 0 1,0 1 0,0-2-1,0 1 1,0 0-1,0 0 1,0-1 0,-3 0-1,1 1 8,1-1 0,0 1 0,0-1 0,0 1 0,0 0 0,0 1 0,-6 2 0,-17 4 16,-222 67-27,47-12-31,133-42 114,40-11-91,-51 10 1,10-9-26,-70 12 54,44-6-5,-119-11-193,198-6-1235,47 0-2027,8 0-5277,-31 0 7108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362 443 3104,'-27'-33'-88,"0"-3"48,0 1-4,-2-1-20,0-1 104,-2 2-44,-2-3-144,1-2-156,0 3-88,0-1-244,2 1 52,-2-3 176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39.3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528 145 4752,'2'-81'2869,"-2"53"-1556,0 27-1288,-1 0 0,1 0-1,-1 0 1,1 0 0,-1 0-1,1 0 1,-1 0 0,0 1-1,1-1 1,-1 0 0,0 0 0,0 1-1,1-1 1,-1 0 0,0 1-1,0-1 1,0 1 0,0-1-1,0 1 1,0-1 0,0 1 0,0 0-1,0-1 1,0 1 0,0 0-1,-2 0 1,-2-1 89,-4-3 15,0 1-1,0 0 1,0 1-1,-1 0 1,1 0 0,-1 1-1,0 0 1,1 1-1,-13 1 1,13-1-50,6 0-54,1 1 0,-1-1-1,1 0 1,-1 1 0,0 0-1,1 0 1,-1-1-1,1 2 1,-1-1 0,1 0-1,0 0 1,0 1 0,-1-1-1,1 1 1,-2 2 0,-30 36 263,12-12-15,-7 7 218,2 0 1,1 2-1,2 1 1,-37 81-1,32-51 342,4 2-1,-21 89 1,37-107-571,2 0 0,2 0-1,3 79 1,2-121-244,0-2-6,1-1 1,0 1 0,0-1-1,1 1 1,-1-1 0,2 0-1,-1 0 1,1 0 0,0 0-1,6 10 1,4 9 26,4 23 16,-1-29-27,0-1 0,2-1 0,0 0-1,31 22 1,-35-30-18,-1-1-1,1-1 0,1 0 0,-1 0 1,1-2-1,1 0 0,-1-1 0,1 0 1,20 3-1,8-3-34,1-1 0,50-2 0,-83-2 2,0-1 0,0-1-1,0 0 1,0-1 0,15-5 0,7-2-44,29-4-83,-45 5 61,33-21 0,8-5-55,-22 15 35,-1-1-1,0-3 0,-2-1 0,-1-1 1,31-32-1,-25 18 3,-3-2-1,-1-2 1,39-63 0,-31 37 129,-12 17-37,3 0 1,60-69 0,-91 117 10,1 1 0,0 0 1,0 0-1,0 0 0,1 1 1,-1-1-1,1 1 0,0 0 1,-1 0-1,1 1 1,1 0-1,-1-1 0,0 2 1,1-1-1,-1 1 0,1-1 1,10 0-1,-15 3 6,1 0 0,-1 0-1,0 0 1,0 0 0,0 0 0,0 0-1,0 0 1,0 0 0,-1 0 0,1 0-1,0 0 1,0 0 0,-1 1-1,1-1 1,-1 0 0,1 0 0,-1 1-1,1 1 1,0 1 4,6 6-10,-2 0-1,1 1 1,-1 0 0,-1 0-1,0 0 1,-1 0 0,0 1-1,0-1 1,0 15 0,0 79 169,-4-64-67,1-35-85,0 1 0,-1-1 0,0 0 0,-1 0-1,1 0 1,-1 0 0,0-1 0,-1 1 0,-4 8 0,-4 11 29,-2 23 72,-17 9 66,4-9-10,-49 86 752,-135 184-1,41-68-42,-41 116-423,164-269-471,-65 196-1,40-17-264,6-22 174,27-152-635,0 1-2141,36-95 2729,-1 0 0,0 1 0,-1-1 1,1 0-1,-2-1 0,1 1 0,-1-1 0,0 1 0,0-1 0,-9 8 0,4-98-13691,10 64 13152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39.6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0 8981,'-2'0'39,"0"0"0,1 0 0,-1 1 0,0-1 0,1 0 0,-1 1 0,1-1 0,-1 1 0,0-1 0,1 1 0,-1 0 0,1 0 0,0-1 0,-1 1 1,1 0-1,0 0 0,-1 1 0,1-1 0,0 0 0,0 0 0,0 1 0,0-1 0,0 0 0,0 1 0,0-1 0,1 1 0,-1-1 0,0 1 0,0 1 0,-6 10 354,-8 22 448,1 1 0,1 1 0,2 0-1,-9 55 1,14-48-18,2 0-1,2 72 0,2-86-652,0-28-161,0 0 1,0 0-1,0 1 1,1-1 0,-1 0-1,1 0 1,-1 0-1,1 0 1,0 0 0,0 0-1,0 0 1,0 0-1,0 0 1,0 0 0,1 0-1,-1-1 1,1 1-1,-1-1 1,1 1 0,1 1-1,7 7 27,-5-5-7,0 1-1,0-1 1,0-1 0,0 1 0,1-1 0,0 0-1,0 0 1,0 0 0,0-1 0,1 0-1,-1-1 1,1 1 0,0-1 0,0 0-1,0-1 1,0 1 0,0-2 0,0 1 0,11-1-1,-1 1 21,-10-1-30,-1 0 0,0 0 0,0 0 1,1-1-1,-1 1 0,0-1 1,11-4-1,26-19 41,1 10-13,58-50-16,130-67-2235,-185 101-1483,-2-2 0,73-68 0,-80 60 957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2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348 295 4028,'-1'-5'18,"1"2"50,0 1-1,0 0 1,0-1 0,0 1 0,0-1-1,0 1 1,1 0 0,-1-1 0,1 1-1,0-3 1,3 1 155,0-1-1,0 0 0,0 0 1,-1 0-1,0-1 1,0 1-1,3-7 1,-1 4 45,1 1 0,0 1 1,1-1-1,-1 1 0,10-7 0,-14 11-188,10-7 122,0 1 0,1 0-1,0 1 1,0 0 0,24-8 0,75-18 276,-72 23-310,43-10 138,1 4 0,139-8-1,175 16-15,-327 8-250,171 0-64,-224 1 26,1 1 0,-1 0 0,0 2 1,26 7-1,-4-1 5,36 0-4,-4 5-2,-1-5 5,-50-4-2,35 17 1,-5-1 7,-24-13-12,-2 2 0,1 1-1,-1 1 1,-1 1 0,0 1 0,29 25 0,-40-28-1,0 1 1,0 0 0,-2 1 0,1 0 0,-2 1 0,0 0-1,-1 0 1,0 1 0,-2 1 0,12 32 0,-10-7 16,-1-1 1,-3 1 0,-1 0-1,-2 0 1,-3 43 0,0-30 21,1 156 116,0-202-144,-1-1 0,0 1 0,-1-1-1,1 1 1,-2-1 0,1 0 0,-6 11 0,-2 7 19,1 25 64,-7 0 37,13-39-86,0 0 1,-1 0-1,0 0 0,-1 0 1,0-1-1,-11 18 0,-20 31 181,-48 70 377,49-86-486,-2-2 1,-2-1 0,-2-3-1,-1-1 1,-2-1 0,-2-3-1,-1-2 1,-1-2-1,-1-2 1,-78 30 0,84-42-98,-1-2 1,0-2-1,-1-2 1,-62 5-1,-184-6 226,243-8-204,25-2-12,1 0 0,-1-1 1,-24-7-1,9 2 7,-39-2 8,-2-10 22,0 9 24,53 4-2,-34-14-1,-3-2 116,-23-4 490,-82-39 1,132 49-437,1-1 1,0-2-1,1-1 1,-54-45-1,69 47-229,1-1-1,1 0 1,0-1-1,2 0 1,0-2-1,2 0 1,0 0-1,-14-39 1,10 15 51,2-1 0,2-1 0,-11-78 1,17 47-20,5-114 1,3 106-190,-1 84 128,0 0 0,1 0 1,0 0-1,-1 0 1,1 0-1,1 0 0,-1 1 1,1-1-1,2-4 0,-2 5 5,-1-1 0,1 0 0,-1 0 0,1 0 0,-1 1 0,0-1 0,-1 0 0,1 0 0,0-5 0,0 0-8,0 0-1,1 0 1,0 1-1,0-1 1,1 0 0,0 1-1,6-10 1,-5 9-58,1 1 0,0 1 1,0-1-1,1 1 0,0 0 0,1 0 1,0 1-1,0-1 0,9-5 1,1 0-327,0 1 1,0 0-1,23-8 1,4 3-2431,0 1 1,90-16 0,-79 20-982,-18 2 1629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0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5675 112 7577,'-4'0'1,"-449"0"4215,443 0-4217,-1 1 1,-21 5-1,22-4 8,-1 0 1,-21 1-1,-6-1-8,-56 10 1,9-1 33,-485 35 32,-323 33-98,761-64 96,-300 38-119,3 21-139,-148 95 83,477-129 111,3 5 1,-140 87-1,-35 53 46,114-73-62,72-53 25,2 4 0,2 4 1,-122 130-1,174-160 23,1 1 0,-32 57-1,-38 89 2,22-23 38,-89 273 0,147-368-50,3 0-1,3 2 1,-6 71 0,7 207 51,12-322-60,-1-9-7,1 0 0,1-1 0,2 16 0,2-6-3,-1-8 5,-1 1 0,0 0 0,-1 18-1,-1-20 7,0 0-1,1 0 0,6 21 0,-2-5-1,1 27 30,-6-52-36,31 164 130,0-5 96,-9-42 58,15 56 26,35 158 55,25-9-334,-42-193 38,99 168 0,29 68 11,20 79-196,-48-181 100,-118-213 7,1-2 1,77 80-1,-89-109 5,0-2 0,1 0 1,1-2-1,1-1 0,1-1 0,39 17 0,-24-16-3,2-2 1,0-3-1,88 18 1,-44-19-1,112 3 1,91-13 19,-244-4-10,-32-1-11,-1-1 0,33-7 0,-20 3 4,29 0-3,1-6-4,-52 11 10,28-4 4,43-12-1,73-24-46,176-56 32,-176 34-39,183-104 1,81-77 64,-237 137-25,-6 6 26,154-94 6,-231 131-2,163-143 0,5-16 40,-195 171 557,149-85 1,-182 119 168,1 2 0,68-20 0,85-9 381,-83 21-193,-55 13-414,84-6-1,57 9-392,69-6-146,-212 7 32,-1-1 1,0-3-1,0-2 0,-1-3 1,83-37-1,-108 41-37,-1-1 0,0-1-1,0-1 1,-1-1 0,-2 0 0,1-2 0,-2-1 0,0 0-1,-2-2 1,0 0 0,-1-1 0,22-40 0,-22 30-25,-3-1 0,19-67 0,5-74 43,-10 43 9,-10 45 68,-3-1 1,2-101-1,-13-178 102,-4 205-173,0 146-39,-1-1 1,0 1-1,-4-16 0,2 16 7,1 0 0,1-1 0,0-15 0,2 4-17,1 6 11,-5-40-1,-21-107 40,-23-164-19,-36-102-110,11 120 1081,8 28 822,48 222-1784,-3 2 0,-36-79 0,36 100-55,-1 1 0,-2 1-1,-2 1 1,-35-42 0,13 32-5,-1 1 0,-77-55 1,117 95 16,-22-15 20,0 2-1,-2 1 1,0 1 0,-55-22-1,23 17-7,-105-23-1,-56 7-32,27 7 57,144 23-82,30 6 19,-35-10 0,57 12 38,0 0-1,0 0 1,0 0 0,0 0 0,0-1 0,0 1 0,0-1 0,1 0 0,-1 1 0,1-1 0,-1 0 0,1 0 0,0 0 0,0 0 0,0 0-1,0 0 1,0 0 0,0-1 0,0 1 0,1 0 0,-1-4 0,-1-4 1,0 0 1,1-1-1,0-13 0,-6-130-100,0 77 100,4 75-6,1 1 1,-1-1 0,0 1-1,0 0 1,0 0-1,0 1 1,0-1-1,-5 0 1,-1-1 23,-9-2-22,-1 1 0,0 1 0,0 1 0,0 0 0,-19 3 0,-5-1-133,43-1 132,-1 0-1,1 0 0,-1 0 0,1 0 1,-1 1-1,1-1 0,0 0 1,-1 0-1,1 0 0,-1 1 0,1-1 1,0 0-1,-1 0 0,1 1 1,-1-1-1,1 0 0,0 1 0,0-1 1,-1 0-1,1 1 0,0-1 1,-1 1-1,1-1 0,0 1 0,-1 0-35,1-1-1,0 1 1,0-1-1,-1 1 0,1-1 1,0 1-1,-1-1 1,1 1-1,-1-1 0,1 1 1,-1-1-1,1 1 1,-1-1-1,1 0 0,-1 1 1,1-1-1,-1 0 1,1 0-1,-1 0 0,0 1 1,1-1-1,-1 0 1,1 0-1,-1 0 0,-1 0 1,1 0-1007,-14 0 409,11-1-2327,3-5-4402,0 1 6130,1 0-1,0 0 1,1 0 0,-1 0 0,3-8 0,-1 11 980,-1 0 0,1 0 0,-1 0 0,1 0 0,0 0 0,0 1 0,0-1 0,2-1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2.9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177 48 5593,'0'-1'5,"1"-1"0,0 1 1,0 0-1,0-1 1,0 1-1,0 0 1,0 0-1,0 0 1,0 0-1,1 0 1,-1 0-1,0 0 1,1 0-1,-1 0 1,1 1-1,-1-1 1,0 1-1,1-1 1,0 1-1,-1-1 1,1 1-1,-1 0 1,3 0-1,12-5 71,5-1 180,0 1 0,0 1 0,0 1 0,0 0 0,1 2 0,36 2 0,-25-1 65,-31 0-309,0 0 1,0 1 0,0-1 0,0 0-1,0 1 1,0-1 0,0 1-1,0 0 1,0 0 0,0 0 0,-1 0-1,1 0 1,0 0 0,0 0-1,-1 0 1,1 1 0,-1-1 0,3 3-1,5 5 29,10 4 12,-14-10-45,0 0-1,0 0 1,-1 1 0,1 0-1,-1 0 1,0 0-1,0 0 1,-1 1 0,1-1-1,-1 1 1,0 0 0,0 0-1,2 6 1,-2-3 151,0 1 0,0 0 0,-1 0 1,0 0-1,-1 0 0,0 0 0,-1 0 1,0 16-1,0-18-31,0-6-115,-1 0 0,1 0 0,0 1 0,-1-1 0,1 0 0,0 0 0,-1 1 0,0-1 0,1 0 0,-1 0 0,0 0 0,1 0 0,-1 0 0,0 0 0,0 0 0,0 0 0,0 0 0,0 0 0,0 0 0,0-1 0,0 1 0,0 0 0,-1-1 0,1 1 0,0-1 0,0 1 0,0-1 0,-3 1 0,-5 3 52,-5 4 59,-1-1-1,1 0 0,-1-1 0,-1 0 1,1-1-1,-1-1 0,0 0 0,-19 1 1,-17-1 898,-63-3 1,60-2 20,51 1-954,1 0 0,-1 0-1,0-1 1,1 0 0,-1 0 0,0 0 0,1 0-1,-1-1 1,1 1 0,0-1 0,-4-2 0,4 2 0,0 0 0,-1 0 0,1 1 0,0 0 0,-1-1 0,1 1 0,-1 0 0,1 0 0,-1 1 0,1-1 0,-5 1 0,6 0-56,-1-1 0,1 1 0,-1-1 0,1 1 0,0-1 0,-1 0 0,1 0 0,0 0 0,0 0 0,0-1 0,0 1 0,0 0 0,0-1 0,0 1 0,0-1 0,-3-3 0,-19-29 69,24 34-101,-2-5-111,0 0 1,0 0 0,1 0-1,0 0 1,0 0 0,0 0-1,0 0 1,1 0 0,0 0-1,1-10 1,-1 1-675,0 12 701,0 1-1,1 0 0,-1-1 1,0 1-1,1 0 0,-1 0 1,1-1-1,-1 1 0,1 0 0,0 0 1,0 0-1,-1 0 0,1 0 1,0 0-1,0 0 0,0 0 1,0 0-1,0 1 0,0-1 0,0 0 1,0 0-1,0 1 0,1-1 1,-1 1-1,0-1 0,2 0 1,6-3-617,5-9-1263,-11 10 1539,0 1-1,1-1 0,-1 0 1,1 1-1,-1 0 0,8-4 1,22-12-2382,-4-3 319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3.4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160 98 8981,'2'-4'51,"0"-1"-1,0 1 1,0 0 0,1 0-1,-1 0 1,1 0 0,0 0 0,0 0-1,1 1 1,-1-1 0,1 1-1,0 0 1,0 0 0,0 0 0,8-3-1,-3 1 251,0 0 0,1 1 0,-1 0 0,1 1 0,0 0 0,0 1 0,19-3 0,75 1 1209,-98 4-1508,-4 0 3,0 0 1,0 0-1,0 0 0,0 1 0,0-1 1,0 1-1,0-1 0,-1 1 1,1 0-1,0 0 0,0 0 0,-1 0 1,1 0-1,0 0 0,-1 0 1,1 0-1,-1 1 0,0-1 1,3 4-1,7 5 8,19 9 12,-25-17-15,0 0 0,0 1 1,-1 0-1,0 0 1,8 6-1,-7-4 14,-1 0 0,0 1 0,0-1 0,0 1 0,0 0 0,-1 0 0,0 0 0,0 0 0,-1 1 0,0-1 0,3 14 0,-2 0 323,0 0 0,0 39-1,-3-57-313,0-1-1,-1 1 0,1-1 1,0 1-1,0-1 1,-1 1-1,1-1 1,-1 1-1,1-1 1,-1 0-1,0 1 0,0-1 1,1 0-1,-1 1 1,0-1-1,0 0 1,0 0-1,0 0 1,0 0-1,-1 0 0,-1 2 1,-6 4 159,0 3-35,-1-2 0,0 1-1,0-1 1,-1-1 0,0 0 0,0 0 0,-1-1-1,0 0 1,0-1 0,0-1 0,-1 0-1,1 0 1,-26 2 0,-15 1 361,-1-3 1,-57-4-1,70 0-89,38 0-398,0 0-1,0 0 1,0-1-1,1 1 1,-1-1-1,0 0 1,1 1-1,-1-1 1,0-1-1,1 1 1,0 0-1,-1-1 1,-2-1-1,3 1-6,0 1 0,0 0 0,-1-1 0,1 1-1,0 0 1,0 0 0,-1 0 0,1 1-1,-1-1 1,1 0 0,-1 1 0,1 0-1,-4-1 1,5 1-21,-1 0-1,0 0 1,1-1-1,-1 1 1,0-1-1,1 1 1,-1-1-1,1 0 1,-1 1-1,1-1 1,0 0-1,-1 0 1,1 0-1,0 0 1,-1 0-1,1-1 1,0 1-1,0 0 1,0 0-1,0-1 1,0 1-1,0-1 1,1 1-1,-1-1 1,0 1-1,1-1 1,-1 1-1,0-4 1,-1-2-61,1 0 0,0-1 0,0 1 0,0-13 0,0 3-101,1 13 119,-1 1 0,1-1 0,0 1 0,0-1 0,0 1 0,0-1 0,1 1 0,-1-1 0,1 1 1,0 0-1,0-1 0,2-4 0,7-3-90,-8 9 89,-1 1 1,1-1-1,-1 0 0,0 1 1,1-1-1,-1 0 0,0 0 1,0 0-1,0 0 0,0 0 1,-1 0-1,1 0 0,0 0 1,-1 0-1,1 0 0,-1-1 0,0-2 1,0 4-23,0-1 0,0 0 1,0 0-1,1 1 0,-1-1 0,0 0 1,1 1-1,0-1 0,-1 0 0,1 1 1,0-1-1,-1 1 0,1-1 1,0 1-1,0-1 0,0 1 0,1 0 1,-1-1-1,0 1 0,2-1 0,-2 1-45,0 0 0,1 0 0,-1-1-1,0 1 1,0 0 0,0-1 0,0 1-1,0 0 1,0-1 0,-1 1-1,1-1 1,0 1 0,-1-1 0,1 0-1,-1 1 1,0-1 0,1 0 0,-1 1-1,0-1 1,0-1 0,0 1-11,0 1 1,0 0 0,0 0-1,1 0 1,-1 0-1,0-1 1,0 1-1,1 0 1,-1 0 0,1 0-1,-1 0 1,1 0-1,0 0 1,-1 0 0,1 0-1,0 0 1,0 0-1,-1 0 1,1 0-1,1 0 1,-1 0-72,8-10-2279,-9 9 2279,0 1 0,1 0 0,-1 0 0,0 0 0,0 0 0,0-1 0,0 1-21,0 0 0,0 0 1,0 0-1,1 0 0,-1 0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4.9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0 3100,'0'8'120,"-10"0"-100,10-1-20,-5 2 84,5-2-124,0 1 100,0-4-164,0 4-212,0-4-132,0 4-1076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5.5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0 6029,'1'4'1432,"-1"-4"-1447,3 29 3248,-2-27-3126,-1 0 0,0-1-1,0 1 1,0 0 0,0 0 0,0-1 0,0 1-1,0 0 1,-1-1 0,1 1 0,-1 0 0,1-1-1,-1 1 1,0 0 0,-1 1 0,1-2-119,0-1 0,0 1 0,0-1 0,0 1 0,0 0 0,0-1 0,0 1 0,0 0 1,0-1-1,1 1 0,-1 0 0,0 0 0,0 0 0,1 0 0,-1 0 0,0 0 0,0 2 0,-1 9-2246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5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0 5497,'-3'9'40,"-1"-6"-20,1 3-8,2-1 164,-1-3-192,0 0 12,-1 2-32,3 2-160,0-2 63,-1 4-99,-2-3-80,0 3-124,3 2-72,-4 1-68,4-3-108,0 1-240,0 0 188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6.2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199 1 676,'-3'9'-40,"3"1"-128,0-3 0</inkml:trace>
  <inkml:trace contextRef="#ctx0" brushRef="#br0" timeOffset="1">12 454 5669,'-3'27'222,"-4"55"1360,5-26-7573,2-52 5289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6.9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22 7885,'0'0'1292,"-4"-4"-877,-18-14 1099,22 23-1874,0-4 345,0 0 0,0-1 1,0 1-1,0 0 1,0 0-1,0 0 0,1 0 1,-1-1-1,0 1 0,0 0 1,1 0-1,-1 0 0,1-1 1,-1 1-1,0 0 1,1-1-1,0 1 0,-1 0 1,1-1-1,-1 1 0,1-1 1,0 1-1,-1-1 1,1 1-1,1 0 0,-1 0-62,0-1-1,0 1 0,0-1 0,-1 1 1,1 0-1,0 0 0,0 0 1,0 0-1,-1-1 0,1 1 0,-1 0 1,1 0-1,0 0 0,-1 0 1,0 0-1,1 0 0,-1 1 0,0-1 1,1 0-1,-1 0 0,0 0 1,0 0-1,0 0 0,0 0 0,0 2 1,0-2 12,0 0 0,0-1 0,0 1 0,0 0 0,0-1 0,0 1-1,1 0 1,-1-1 0,0 1 0,0 0 0,0-1 0,1 1 0,-1-1 0,0 1 0,1-1 0,-1 1 0,1-1 0,-1 1 0,1-1 0,-1 1 0,1-1 0,0 1 0,7 11-2478,-7-11 2362,-1 0-1,0 0 0,0 0 1,0 0-1,1 0 0,-1 0 1,0 0-1,-1 2 1,1 10-1163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7.2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4776,'9'18'507,"0"0"0,1-1 0,0 0 0,2-1 0,0 0 0,25 25 0,-21-26-189,0-1 1,1 0 0,1-1 0,22 13-1,-36-25-463,1 1-1,-1-1 0,0 0 1,1 0-1,-1 0 0,1 0 0,8-1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7.5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4436,'56'60'3511,"-27"-34"-946,-19-16-2253,1-1 0,0 0 0,19 12 0,-13-7-1347</inkml:trace>
  <inkml:trace contextRef="#ctx0" brushRef="#br0" timeOffset="1">526 623 7133,'8'7'96,"0"0"168,-2 1 124,-1-3 144,-2-1-44,2-4 160,-5 2-644,2-2-364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48.2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3608,'0'0'11,"1"0"0,-1 0 0,1 0 0,-1 0 0,1 1 0,-1-1 0,0 0 0,1 0 0,-1 0 0,0 1 0,1-1 0,-1 0 0,0 1 0,1-1 0,-1 0 0,0 1-1,1-1 1,-1 0 0,0 1 0,0-1 0,0 1 0,1-1 0,-1 0 0,0 1 0,0-1 0,0 1 0,0-1 0,0 1 0,0-1 0,0 0 0,0 1 0,0-1 0,0 2 0,0-2 8,0 1 0,0-1 1,0 1-1,0-1 0,0 1 0,0-1 1,0 1-1,0-1 0,0 1 1,1-1-1,-1 1 0,0-1 1,0 0-1,0 1 0,1-1 1,-1 1-1,0-1 0,0 1 0,1-1 1,-1 0-1,0 1 0,1-1 1,-1 0-1,1 1 0,-1-1 1,0 0-1,1 0 0,-1 1 1,1-1-1,-1 0 0,1 0 1,-1 0-1,1 1 0,0-1 0,4 4 336,0-1-1,0 2 0,-1-1 0,1 0 0,-1 1 0,6 9 0,6 22 690,-15-31-910,0-1-1,0 0 1,0 0-1,1 0 0,0 0 1,0 0-1,0 0 1,0 0-1,0-1 1,1 1-1,0-1 0,0 0 1,0 1-1,0-1 1,0-1-1,0 1 0,1 0 1,0-1-1,5 3 1,17 2-127,0-1 0,1-1 0,-1-1 1,1-2-1,0-1 0,37-3 0,-16 2-2637,-46 0 2466,0 0 0,-1 0-1,1-1 1,0 1 0,-1 0 0,1-1-1,0 1 1,-1-1 0,1 1 0,0-1-1,-1 0 1,1 0 0,-1 0 0,0 0 0,1 0-1,-1 0 1,0 0 0,1 0 0,0-2-1,8-6-870,-9 8 888,0 1 1,1-1-1,-1 0 1,0 1-1,0 0 0,1-1 1,-1 1-1,1 0 1,-1-1-1,0 1 1,1 0-1,-1 0 1,2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3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109 250 2920,'0'0'8110,"0"-4"-7588,0-15 5780,-4 19-6157,3 0-134,1 0-1,-1 0 1,0 0 0,1 0 0,-1 0-1,0 0 1,1 0 0,-1 0 0,0 0-1,1 0 1,-1 0 0,1-1 0,-1 1-1,0 0 1,1 0 0,-1-1 0,1 1-1,-1 0 1,0-1 0,1 1 0,-1-1-1,0 0 1,-1-23 964,-11-25-570,13-99 1395,0 148-1809,0 5 12,1 12 18,0-8 27,0 0 0,-1 0 0,0 0 0,0 0 0,-1 0 0,-1 0 0,-3 15 0,-2-9 35,4-10-53,0 0 0,1-1-1,0 1 1,0 1 0,1-1-1,-1 0 1,1 0 0,0 0-1,1 1 1,-1 5 0,0 3 48,0 0 0,-1 0 0,-4 14 0,3-14 12,0 0 0,1 0 1,0 14-1,-12 121 821,6 178 657,7-306-1525,0-16-36,1 1 0,0-1 1,0 0-1,0 1 1,0-1-1,1 0 0,-1 0 1,2 0-1,1 9 1,5-1-9,-6-11 0,-1 0 1,1 0 0,-1 1 0,0-1-1,1 1 1,-1-1 0,-1 1 0,1 0-1,0-1 1,-1 1 0,1 0 0,-1-1 0,0 1-1,0 3 1,1-5 1,-1 0 0,0 0 0,0 0 0,0 0 0,0 0 0,0-1 0,1 1 0,-1 0 0,0 0 0,1 0 0,-1 0 0,1-1 0,-1 1 0,1 0 0,-1 0 0,1-1 0,0 1 0,0 0 0,0 0-4,-1-1 0,1 1 0,-1-1 0,1 1 0,-1 0 0,1-1 0,-1 1 0,1-1 0,-1 1 0,0 0 0,1 0 0,-1-1 1,0 1-1,0 0 0,1-1 0,-1 1 0,0 1 0,8 8-155,-2-9-1774,-3-20-8997,-2 6 6653,6-23 0,-1 0 1990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52.7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1230 5869,'0'0'719,"6"-5"-392,-1-1-295,39-36 880,12-1 182,-5 3-329,375-264 1345,-55 39-1903,15 23-160,-275 182 157,189-74-1,-236 112-1028,88-18 1,-99 30-1677,1 2 1,65 0 0,-83 8 409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9:4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194 135 3168,'0'0'3489,"0"-4"-2631,0-20 2565,0 22-2779,0 2-544,0-1 1,-1 1-1,1-1 0,0 1 0,0-1 0,0 0 0,0 1 0,0-1 0,0 1 0,0-1 0,0 1 1,0-1-1,0 1 0,0-1 0,0 1 0,0-1 0,0 1 0,1-1 0,-1 1 0,0-1 0,0 1 1,1-1-1,-1 1 0,0-1 0,1 1 0,-1-1 0,0 1 0,1 0 0,0-1 0,0 1-99,-1 0-1,1 0 0,-1 0 1,1 0-1,0 0 0,-1 0 1,1 0-1,-1 0 0,1 0 1,0 0-1,-1 0 0,1 0 1,-1-1-1,1 1 0,-1 0 1,1 0-1,0-1 0,-1 1 1,1 0-1,-1 0 0,1-1 1,-1 1-1,1-1 0,-1 1 1,0-1-1,1 1 0,-1 0 1,1-1-1,-1 1 0,0-1 1,0 0-1,1 1 0,-1-1 1,0 1-1,0-1 1,0 1-1,1-1 0,-1 0 1,0 1-1,0-1 0,0 1 1,0-1-1,0-1 0,2-8 20,14 8-14,-1-20-33,-12 20 24,-1 0 0,1 0 0,0 0 1,1 0-1,-1 1 0,0-1 0,6-1 0,-3 1-10,7-3 7,0 2 1,1-1-1,-1 2 1,1-1-1,0 2 0,0 0 1,27 2-1,-18-1 16,-23 0-11,1 0 0,-1 0 0,1 0 0,-1 1 0,1-1 0,-1 0 0,1 0 0,-1 0 0,1 0 0,-1 1 0,1-1 0,-1 0 0,1 1 0,-1-1 0,1 0 0,-1 1 0,0-1 0,1 0 0,-1 1 0,0-1 0,1 1 0,-1-1 0,0 1 0,0-1 0,1 1 0,-1-1 0,0 1 0,0 0 1,0 0-1,1 0 0,-1-1 0,0 1 1,1 0-1,-1-1 0,0 1 0,1-1 1,-1 1-1,0 0 0,1-1 1,-1 1-1,1-1 0,-1 1 0,1-1 1,-1 1-1,1-1 0,0 0 1,-1 1-1,1-1 0,0 0 0,-1 1 1,1-1-1,0 0 0,-1 0 1,1 0-1,0 1 0,-1-1 0,1 0 1,1 0-1,0 1 4,0 0-1,-1 0 1,1 0-1,0 0 1,-1 0 0,0 1-1,1-1 1,-1 1-1,0-1 1,1 1 0,-1-1-1,0 1 1,1 1 0,5 7 21,1-2-24,1 1 0,-2 0 0,1 1-1,-1 0 1,-1 0 0,0 0 0,0 1 0,-1 0-1,-1 0 1,1 0 0,-2 0 0,5 21-1,-3 6 154,-1 1-1,-2 62 0,-2-82-39,0-18-107,0 1 1,0 0-1,-1-1 0,1 1 0,0 0 1,-1-1-1,1 1 0,-1 0 0,1-1 1,-1 1-1,0-1 0,0 1 0,1-1 1,-1 1-1,0-1 0,-1 0 0,1 0 1,-1 2-1,1-2 1,-1 0 0,1 0 0,0 1 0,0-1 0,0 1 0,0-1 0,1 0 0,-1 1 1,0-1-1,0 1 0,1 0 0,-1-1 0,1 1 0,0-1 0,-1 1 0,1 0 0,0-1 0,0 3 0,-1 1 26,0-1 0,0 1 0,0-1 0,0 1 0,-1-1 0,0 1-1,0-1 1,0 0 0,-4 5 0,-5 12 163,7-11-65,0-1 0,-1 0 0,-1 0-1,0 0 1,0-1 0,0 0 0,-1 0 0,0 0 0,-1-1 0,1 0-1,-2-1 1,1 0 0,-1 0 0,1 0 0,-2-1 0,1-1-1,0 1 1,-1-2 0,0 1 0,0-1 0,0-1 0,0 0-1,-1 0 1,-20 0 0,-87 0 1147,116-2-1267,1 0-1,-1 0 0,1 0 1,-1 0-1,1 0 0,-1-1 1,1 1-1,-1-1 0,1 1 1,-1-1-1,1 0 0,-1 0 1,1 1-1,0-1 1,-1 0-1,1 0 0,0 0 1,0 0-1,-2-2 0,2 2 2,0 0 0,0-1-1,0 1 1,0 0 0,0 0 0,-1 1-1,1-1 1,0 0 0,-1 0-1,1 0 1,-1 1 0,1-1 0,-1 1-1,1-1 1,-1 1 0,1 0-1,-1 0 1,1 0 0,-3-1 0,3 1-3,-1 0 1,1 0-1,-1 0 1,1 0-1,0-1 1,-1 1-1,1 0 1,0-1-1,-1 0 1,1 1-1,0-1 1,0 0-1,-1 1 1,1-1-1,0 0 1,0 0-1,0 0 1,0 0-1,0 0 1,0 0-1,-1-2 1,-5-6 59,-42-23 478,44 27-491,1 0 0,-1 0 0,1 0 0,0 0 0,0-1 0,1 0 0,0 0 0,0 0-1,0 0 1,0 0 0,1 0 0,0-1 0,1 1 0,-2-8 0,0-15 73,0 1 0,3-34 0,0 46-26,0 15-101,0 0 0,0 0 1,0 0-1,0 0 1,0 0-1,0 0 0,0 1 1,1-1-1,-1 0 0,0 0 1,1 0-1,-1 0 0,1 0 1,-1 1-1,1-1 0,-1 0 1,1 0-1,-1 1 0,1-1 1,0 1-1,-1-1 0,1 0 1,0 1-1,0-1 1,-1 1-1,1-1 0,1 1 1,-1-1-2,0 1 0,0-1 0,-1 1 0,1-1 0,0 1 0,0-1 0,-1 1 0,1-1 0,0 1 0,-1-1 0,1 0 1,0 0-1,-1 1 0,1-1 0,-1 0 0,0 0 0,1 0 0,-1 1 0,1-1 0,-1 0 0,0 0 0,0 0 0,0 0 0,1 0 1,-1 0-1,0 0 0,0-1 0,0 1 2,0 0 1,0-1-1,0 1 0,0 0 1,1 0-1,-1-1 0,0 1 1,1 0-1,-1 0 0,1 0 1,-1-1-1,1 1 1,0 0-1,0 0 0,-1 0 1,1 0-1,2-1 0,-2 1 2,0 0-1,0 0 0,0 0 0,-1 0 1,1 0-1,0-1 0,0 1 0,-1 0 1,1 0-1,-1 0 0,1-1 1,-1 1-1,1 0 0,-1-1 0,0 1 1,0 0-1,0-3 0,1-1 11,0 1-1,1 0 1,-1-1-1,1 1 0,0 0 1,0 0-1,0 0 1,1 0-1,-1 0 1,4-3-1,6-12 53,-6 6-52,1 1 0,0-1 0,1 2 0,0-1 0,1 1 0,0 1 0,1-1 0,0 2 0,0-1 0,1 1 0,0 1 0,1 0 0,0 1 0,16-8 0,87-39-1904,-109 49-296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9:55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56 314 6005,'-6'0'321,"-22"0"4484,28-4-3764,0-12 4595,-1-3-4127,1 18-1474,-1-1-1,1 1 1,0 0 0,0 0-1,0-1 1,1 1 0,-1 0-1,0 0 1,0 0 0,1-1-1,-1 1 1,1 0 0,-1 0-1,1 0 1,-1 0 0,1 0-1,0 0 1,1-2 0,34-19 764,38-32 1,-57 41-731,1 0 0,1 1 0,0 0 0,0 2 0,1 0 0,1 1 0,-1 1 0,1 1-1,1 1 1,-1 1 0,1 1 0,0 1 0,0 0 0,25 2 0,-45 1-69,-1 0-1,1 0 1,-1 0 0,1 1-1,0-1 1,-1 1-1,1-1 1,-1 1-1,1-1 1,-1 1-1,0 0 1,1 0-1,-1 0 1,0-1-1,1 1 1,-1 1-1,0-1 1,0 0-1,2 2 1,-1 1 0,1-1 0,-1 1 0,0 0 0,0 0 0,-1 0 0,1 0 0,0 6 0,2 7 29,-2-1 0,0 1 1,-1 23-1,1-9-18,-1-23-2,0 0 1,-1 1-1,0-1 0,0 1 1,0-1-1,-1 0 0,-1 0 1,1 1-1,-5 10 0,-17 13 59,11-1-16,-12 0-34,22-26-16,-1 0 0,0 0 0,0 0 0,-1-1-1,1 1 1,-1-1 0,0 0 0,0 0 0,-1 0 0,-8 6 0,-46 38 25,43-34 54,-1-1 0,-29 19-1,39-28-23,-1-1-1,0 1 0,0-1 1,0-1-1,0 1 0,-1-1 1,1-1-1,0 1 0,-1-2 1,-8 1-1,10 0-4,5-1-45,0 0 1,1 1 0,-1-1 0,0 0 0,0 0-1,1 0 1,-1 0 0,0 0 0,0 0-1,1 0 1,-1-1 0,0 1 0,0-1 0,1 1-1,-1-1 1,1 0 0,-1 0 0,0 1-1,-1-3 1,-2-6 12,0-1 0,1 0 0,0 0 1,1 0-1,0 0 0,0-1 0,-1-15 0,-1-93-19,5 107 0,-1 9-3,1-1 0,0 1 0,0-1 0,0 1 0,0-1 0,1 1 0,-1-1 0,1 1 0,0-1 0,0 1 1,2-5-1,8-6-9,-9 12 7,-1 0 0,1 0 0,0 0 1,-1 0-1,1-1 0,-1 1 0,0 0 0,0-1 1,0 1-1,0-1 0,0 1 0,0-1 0,-1 1 1,1-1-1,-1 1 0,1-4 0,-1 3 3,0 1 0,0-1 0,0 1 0,1-1 1,-1 1-1,1 0 0,0-1 0,0 1 0,0 0 0,0 0 0,0-1 0,0 1 0,1 0 0,-1 0 0,1 0 0,-1 0 0,4-2 0,5-8-4,10-21-6,-18 28 14,1 0-1,0 0 1,0 1-1,0-1 1,1 0 0,-1 1-1,1 0 1,6-5-1,14-12-1,-19 16-14,0 1 0,0-1 1,1 1-1,-1 0 0,1 1 0,0 0 1,0-1-1,12-3 0,-4 4 11,2 0-1,-1 1 0,0 1 1,27 1-1,-22 0 4,-19 0-2,0 0 1,-1 0 0,1 0 0,0 0 0,0 0 0,0 0 0,0 1-1,-1-1 1,1 0 0,0 1 0,0-1 0,-1 0 0,1 1 0,0-1-1,0 1 1,-1-1 0,1 1 0,-1-1 0,1 1 0,0-1 0,-1 1-1,1 0 1,-1-1 0,1 1 0,-1 0 0,0-1 0,1 1-1,-1 0 1,0 0 0,1 1 0,-1-1 0,0-1 0,1 1 0,-1 0 0,0 0 0,1-1 0,-1 1 0,0 0-1,1-1 1,-1 1 0,1-1 0,-1 1 0,1-1 0,-1 1 0,1 0 0,-1-1 0,1 0 0,-1 1 0,1-1 0,0 1 0,-1-1 0,1 0 0,0 1-1,-1-1 1,1 0 0,0 0 0,0 0 0,-1 1 0,1-1 0,0 0 0,1 0 0,-1 0-1,0 0 1,0 1-1,0-1 1,0 0-1,0 1 1,0-1-1,0 1 1,-1-1-1,1 1 1,0 0-1,0-1 1,0 1-1,-1 0 1,1-1-1,0 1 1,-1 0 0,1 0-1,0 0 1,-1 0-1,1 0 1,-1 0-1,1-1 1,-1 1-1,0 0 1,0 0-1,1 0 1,-1 2-1,2 2 0,2 2 2,-1-1 0,0 1 0,0 0 0,-1 1 0,0-1 0,0 0 0,0 1 0,0 7 0,0 63 19,-2-55 37,0-21-56,-1-1 1,1 0-1,0 0 1,-1 0-1,1 0 0,0 0 1,-1 0-1,1 0 1,-1 0-1,1 0 1,-1-1-1,0 1 1,1 0-1,-1 0 1,0 0-1,0-1 1,1 1-1,-1 0 1,0-1-1,0 1 1,0 0-1,0-1 1,0 1-1,0-1 1,0 0-1,0 1 1,-1-1-1,-5 3 8,-8 8 15,11-7-11,0-1 1,-1 0-1,1 0 0,-1 0 1,0 0-1,0-1 0,0 0 1,-6 2-1,-15 3 73,0-2-1,-1 0 1,1-2 0,-46 0-1,71-4-80,0 1-1,0-1 1,0 0-1,0 1 0,1-1 1,-1 0-1,0 0 1,1 0-1,-1 1 1,0-1-1,1 0 0,-1 0 1,1 0-1,-1 0 1,1 0-1,0 0 1,-1-1-1,1 1 1,0 0-1,0 0 0,0 0 1,0 0-1,0-1 1,-1 0 6,0-4-14,-1-1-1,1 0 0,0 0 1,1 0-1,0 1 0,1-14 1,0-2-38,-1 21 39,0 0-1,0-1 1,0 1 0,0-1 0,0 1 0,1 0 0,-1-1 0,1 1 0,-1 0 0,1 0 0,-1-1 0,1 1 0,0 0 0,-1 0 0,1 0 0,0 0 0,0 0 0,0 0 0,0 0 0,0 0-1,1-1 1,-1 1 2,0 0-1,0 0 1,0 0-1,0 0 0,0 0 1,0 0-1,0 0 1,0 0-1,0 0 0,-1-1 1,1 1-1,-1 0 0,1 0 1,-1-1-1,1 1 1,-1-1-1,0 1 0,1 0 1,-1-1-1,0 1 1,0-2-1,0 1 0,0 1 1,0-1 0,0 0-1,1 1 1,-1-1-1,1 1 1,-1-1-1,1 1 1,-1 0 0,1-1-1,0 1 1,0-1-1,-1 1 1,1 0-1,0 0 1,0 0-1,1-1 1,-1 1 0,0 0-1,0 0 1,0 0-1,2 0 1,7-7-3,12-21-10,-16 21 0,0 0 1,1 0-1,12-10 1,-16 15 10,0 1 0,1 0 0,-1 0 0,0 0 0,1 0 0,-1 1 0,1-1 0,0 1-1,0 0 1,-1 0 0,1 0 0,0 1 0,6-1 0,-1 0-4,19 0-16,-27 1 21,0 0 1,1 0 0,-1 0-1,0 0 1,0 0-1,0 0 1,0 0-1,0 1 1,1-1-1,-1 0 1,0 1-1,0-1 1,0 1-1,0-1 1,0 1-1,0 0 1,0-1-1,1 2 1,2 6 7,-1 0 0,1 1 0,-1-1 0,0 1 0,-1 0 0,0 0 0,-1 0 0,0 0 0,0 0 0,-1 0 0,0 0 0,-1 10-1,0 6 16,1-23-24,0 0 1,0 0-1,0-1 1,-1 1-1,1 0 0,-1 0 1,1-1-1,-1 1 1,1 0-1,-1-1 0,0 1 1,0-1-1,0 1 1,0-1-1,0 1 0,0-1 1,-1 1-1,1-1 0,0 0 1,-3 2-1,-5 6-3,-28 31-5,27-31 23,0-1 1,0-1-1,-1 0 0,0 0 0,-1-1 0,1 0 0,-1-1 0,0 0 0,-19 4 1,6-4 18,0 0 1,0-2 0,-48 1-1,72-4-29,0 0-1,-1-1 0,1 1 0,0 0 1,0 0-1,0 0 0,0-1 0,-1 1 1,1-1-1,0 1 0,0-1 0,0 1 1,0-1-1,0 1 0,0-1 0,0 0 1,0 0-1,0 0 0,1 1 1,-1-1-1,0 0 0,-1-2 0,2 2 0,-1 0-1,1 0 1,-1 0-1,0 1 1,1-1-1,-1 0 1,0 0-1,0 1 1,1-1-1,-1 1 1,0-1-1,0 1 1,0-1-1,0 1 0,0-1 1,0 1-1,0 0 1,0-1-1,0 1 1,0 0-1,0 0 1,-1 0-1,1 0-1,1 0 1,0 0-1,0 0 0,-1 0 0,1 0 0,0 0 0,-1 0 0,1 0 0,0-1 1,0 1-1,-1 0 0,1 0 0,0 0 0,0 0 0,-1 0 0,1 0 0,0-1 1,0 1-1,-1 0 0,1 0 0,0 0 0,0-1 0,0 1 0,-1 0 1,1 0-1,0-1 0,0 1 0,0 0 0,0 0 0,0-1 0,0 1 0,-1 0 1,1 0-1,0-1 0,0 1 0,-2-10-21,-1 0 0,1 0 0,1 0 0,0 0 0,0-17 0,1 26 18,0-1 0,1 1 0,-1-1 0,0 1 0,0-1 0,1 1 0,-1 0 0,1-1 1,0 1-1,-1 0 0,1-1 0,0 1 0,0 0 0,-1 0 0,1-1 0,0 1 0,0 0 0,1 0 0,-1 0 0,0 0 0,2-1 0,6-7-15,22-31-22,-21 31 21,0-1 1,0 1-1,1 1 1,0 0-1,0 0 1,1 1-1,-1 0 1,2 1-1,-1 1 1,1 0 0,0 0-1,0 2 1,0-1-1,1 2 1,21-3-1,-33 5 18,0 0 0,-1 0 0,1 0 0,0 0 0,0 0 0,0 0 0,-1 0 0,1 1 0,0-1 0,0 1 0,-1-1 0,1 1 0,0-1 0,-1 1 0,1 0 0,0 0 0,-1 0 0,0 0 0,1 0 0,-1 0 0,1 1 0,-1-1 0,0 0 0,0 1 0,0-1 0,0 1 0,0-1 0,2 4 0,1 1-4,-1 0 11,0-1 1,-1 1 0,1 0 0,-1 0 0,-1 0-1,1 0 1,-1 0 0,0 0 0,0 1 0,-1-1 0,0 0-1,0 1 1,-1 6 0,1 4-6,0-15 0,0-1 1,-1 1-1,1 0 0,0-1 0,-1 1 1,1 0-1,-1-1 0,1 1 0,-1 0 1,0-1-1,0 1 0,0-1 0,0 1 1,0-1-1,0 0 0,0 1 0,0-1 1,0 0-1,-3 2 0,-5 6 6,-25 31 27,25-32 7,0 1 1,-1-2 0,0 1-1,0-1 1,-1-1 0,0 0-1,0 0 1,-1-1 0,1-1-1,-23 6 1,7-4 225,0-1 0,0-1 0,-55 1 0,81-6-261,-1 1 0,1-1 1,0 1-1,-1-1 0,1 1 1,0-1-1,0 0 0,-1 1 1,1-1-1,0 0 0,0 0 1,0 0-1,0 0 0,0 0 1,0 0-1,0 0 0,0-1 1,1 1-1,-2-2 0,-13-28 66,13 26-65,0 0-11,1 0 1,0 0-1,0 0 0,0 0 1,1-1-1,0 1 0,0 0 0,1-6 1,0-5-3,-1 14 5,0 1 0,0-1 1,0 0-1,0 1 0,0-1 0,1 1 1,-1-1-1,0 1 0,1-1 1,0 0-1,-1 1 0,1 0 1,0-1-1,0 1 0,0-1 0,0 1 1,0 0-1,0 0 0,0 0 1,0 0-1,2-2 0,6-6-1,22-34-22,-21 32 19,0 1-1,0 0 1,14-11-1,10-8-4,-27 21 4,1 0-1,1 1 1,-1 0-1,1 0 0,0 1 1,1 0-1,-1 1 1,1 0-1,0 0 1,1 1-1,-1 1 0,1 0 1,0 0-1,-1 1 1,16-1-1,-16 2-5,-8 1 14,1-1-1,-1 1 1,0 0-1,0 0 1,1 0-1,-1 0 1,0 0-1,0 1 1,0-1-1,1 1 1,-1-1-1,0 1 1,0 0-1,2 1 1,41 41 28,-44-42-31,1 0 0,-1 1 0,1-1-1,-1 0 1,0 1 0,0-1 0,0 1-1,1 0 1,-1-1 0,-1 1 0,1 0-1,1 1 1,2 7 6,1 1 15,-1 0-1,0 0 1,0 1 0,-1 0 0,-1 0-1,0 0 1,-1 0 0,0 0-1,0 0 1,-3 16 0,2-26-18,0-1-1,0 1 1,0-1 0,0 1 0,-1-1 0,1 1-1,-1-1 1,1 1 0,-1-1 0,0 0 0,1 1-1,-1-1 1,0 0 0,0 1 0,0-1 0,0 0-1,0 0 1,0 0 0,0 0 0,0 0 0,-1 0-1,1 0 1,0 0 0,-3 1 0,-6 5 9,-4 8 17,-15 8 4,10-11 28,-1-1-1,0-1 0,-1-1 1,0 0-1,-1-2 0,1-1 1,-1 0-1,-1-1 0,1-2 1,-1 0-1,-31-1 0,47-2-33,4 0-16,0 1 0,0-1 0,1 0 1,-1-1-1,0 1 0,0 0 0,0-1 1,1 1-1,-1-1 0,-4-2 0,6 2-8,-1-1 0,0 0 0,1 0-1,-1 0 1,1 0 0,0 0 0,0 0-1,0-1 1,0 1 0,0 0 0,0 0 0,0-1-1,0-3 1,-5-40-36,5 42 32,1-1 1,-1 1 0,1 0-1,1 0 1,-1-1 0,0 1-1,1 0 1,0 0 0,0 0-1,0 0 1,3-5-1,17-14-8,-10-3-11,10 0-21,-18 20 32,0 1 0,0 0 0,1 0 0,0 1-1,-1-1 1,2 1 0,-1-1 0,0 1 0,9-5 0,64-59-97,-54 45 67,44-32 0,-59 49 36,0 1 0,1 0 0,0 1 0,0-1 0,0 2 0,0-1 0,1 1 1,0 1-1,16-3 0,21 4-31,-42 7 29,-2 23 26,1 40 0,-4-67-19,0 1 0,0-1 0,-1 0 0,1 0 0,0 0 0,-1 0 0,1 1 0,-1-1 0,0 0 0,0 0 0,0 0 0,0 0 0,0 0 0,0-1 0,0 1 0,-4 3 0,-3 7 9,-25 39 28,32-50-36,-1 4 1,-1-1 0,0 1 0,0-1 0,0 0 0,-1 0 0,1-1 0,-1 1 0,0-1 0,0 0-1,-6 4 1,-8 5 19,-4 3 72,1-1 1,-2-2-1,1 0 0,-48 17 0,48-23 7,1-1 1,-1-1 0,0-1-1,-39 0 1,59-10-278,1 4 362,-1-45-2293,2 44 1741,0 0 0,0-1 1,0 1-1,0 0 0,1-1 1,0 1-1,0 0 0,0 0 0,3-5 1,23-15-2758,-13 0-1113,11-1-835,-24 24 4728,0-1-1,0 1 1,0-1 0,-1 1-1,1-1 1,-1 0 0,1 1-1,-1-1 1,1 1 0,-1-1-1,0 0 1,0 0 0,0-3-1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01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62 294 2616,'-11'-3'7224,"6"-6"-4602,5-18-3097,1 13 1641,-1 13-1140,0 0-1,0 1 1,0-1-1,0 0 1,0 1 0,0-1-1,1 0 1,-1 1-1,0-1 1,0 0-1,1 1 1,-1-1 0,0 0-1,1 1 1,-1-1-1,1 1 1,-1-1-1,0 1 1,1-1 0,-1 1-1,1-1 1,0 1-1,-1-1 1,1 1-1,-1 0 1,1-1-1,0 1 1,0-1 0,0 1 4,0 0 1,-1 0 0,1-1-1,0 1 1,-1 0 0,1-1 0,-1 1-1,1-1 1,-1 1 0,1-1-1,0 1 1,-1-1 0,0 0 0,1 1-1,-1-1 1,1 1 0,-1-1-1,0 0 1,1 1 0,-1-1 0,0 0-1,0 0 1,0 1 0,1-1-1,-1 0 1,0 0 0,0 1 0,0-2-1,0 0 17,0 1 0,0 0-1,0-1 1,1 1 0,-1 0-1,1-1 1,-1 1-1,1 0 1,-1-1 0,1 1-1,0 0 1,-1 0 0,1 0-1,0-1 1,0 1 0,0 0-1,0 0 1,2-1-1,11-15 580,-4 3-212,0 0-1,1 0 0,0 1 1,1 1-1,24-20 0,-26 25-322,0-1-1,0 1 0,1 0 0,0 1 1,0 1-1,1-1 0,0 2 0,-1 0 1,18-4-1,6 5-1,-33 3-89,-1-1 0,1 1 1,0 0-1,0 0 0,0 1 0,-1-1 1,1 0-1,0 1 0,0-1 1,-1 1-1,1-1 0,0 1 0,-1 0 1,1 0-1,0-1 0,-1 1 1,3 2-1,10 25 26,-6-15 45,0 1-1,-1 0 0,-1 0 0,0 0 0,-1 1 0,-1 0 0,0 0 0,2 19 0,0 11 187,-2 71 0,-4-111-234,-1 0 1,0 0-1,1 0 1,-2 0-1,1 0 1,0 0 0,-1 0-1,0 0 1,-5 8-1,-1 5 72,5-13-63,1 3 37,-1 0 1,-1-1-1,1 0 1,-1 1-1,-1-1 0,1-1 1,-8 9-1,-5 4 167,-5 7 332,-1-1 0,-51 42 1,65-60-438,0-1 1,0 0-1,-1-1 0,0 0 1,0-1-1,0 1 1,-1-2-1,1 0 0,-1 0 1,0-1-1,0 0 1,0-1-1,-12 0 0,21-1-116,-1 0 0,0 0 0,0 0 0,0-1 0,0 1 1,1-1-1,-1 0 0,0 0 0,0 0 0,1 0 0,-1 0 0,1-1 0,-1 1 0,1-1 0,0 1 0,-1-1 0,1 0 0,0 0 0,0 0 0,0 0 0,1 0 0,-1-1 0,0 1 0,1-1 0,-3-4 0,-2-5-19,1 1 1,0-2-1,0 1 0,1 0 1,1-1-1,0 0 0,-1-21 1,-2-98 43,6 125-32,0 5-8,1 0 0,-1 0 0,0-1 0,1 1 0,-1 0 0,1 0 0,-1 0 0,1-1 1,0 1-1,0 0 0,0 0 0,0 0 0,0 1 0,1-1 0,-1 0 0,1 0 0,-1 1 0,3-3 0,6-8-5,1-12-18,9 1-6,-12 14 26,0-1 0,1 1 0,1 0 0,0 1 0,0 0 0,0 1 0,18-10-1,1 1 17,61-23-1,-72 33-39,1 1 0,0 1 0,0 1 1,0 1-1,1 0 0,23 2 0,-42 0 25,1 1 0,-1-1 0,0 1-1,1-1 1,-1 1 0,0 0-1,0 0 1,1 0 0,-1 0 0,0 0-1,0 0 1,0 0 0,0 0-1,0 0 1,0 0 0,0 0 0,-1 1-1,1-1 1,1 3 0,10 24-26,-10-22 33,-1 0-1,0 1 1,0 0-1,0-1 1,-1 1 0,0 0-1,-1 7 1,0 7 19,1-19-24,0 0 0,0 1 0,-1-1 0,1 0-1,-1 0 1,1 0 0,-1 0 0,0 0 0,0 0 0,0 0 0,0 0 0,0 0 0,0-1 0,0 1 0,-1 0 0,-2 2 0,-5 8-3,-28 37 7,33-44-3,1-1 1,-1 1 0,0-1-1,0 1 1,0-1 0,-1-1-1,1 1 1,-1-1 0,-9 5-1,-40 27 1,31-19 97,-41 20-1,55-31-59,0-2 1,-1 1-1,1-1 0,-1-1 0,0 0 1,0 0-1,0-1 0,-12 0 0,20-23-43,1 3 1,1 16 2,-1 0-1,1 0 0,0 0 1,0 0-1,0 0 0,1 0 1,-1 0-1,1 0 1,-1 0-1,1 0 0,0 0 1,0 1-1,3-7 0,26-13-2,-16 1-8,9 1 20,2 2 1,39-23 0,-49 33-39,0 0 0,1 1 0,0 0 0,0 2 0,1 0 0,-1 0 0,1 2 0,0 0 0,0 1 0,0 1 0,22 0 0,-37 2 26,-1-1-1,1 1 0,-1-1 0,0 1 0,1 0 0,-1 0 1,0-1-1,0 1 0,0 0 0,1 0 0,-1 0 1,0 0-1,0 0 0,0 1 0,0-1 0,-1 0 0,1 0 1,0 1-1,0-1 0,-1 0 0,1 1 0,-1-1 1,1 2-1,9 32-31,-8 14 62,-3-25-23,1-22-2,0 0-1,0 0 0,0 0 0,-1 0 0,1 0 0,-1-1 0,1 1 1,-1 0-1,0 0 0,0 0 0,0-1 0,0 1 0,0 0 0,0-1 1,0 1-1,0-1 0,-1 0 0,1 1 0,-1-1 0,1 0 0,-3 2 1,-9 9-4,-3 16-18,-13-4 44,-1-1-1,-50 30 0,76-50-15,-14 8 37,0 1 0,-1-2 0,0-1 0,0 0 0,-1-1 0,0-2 0,-1 0 0,1-1 0,-1 0 0,0-2 0,-29 1 0,49-4-44,1 0 0,0 0 0,0 0 0,0 0 0,-1 0 0,1 0 0,0 0 0,0 0 0,-1 0 1,1 0-1,0 0 0,0-1 0,0 1 0,-1 0 0,1 0 0,0 0 0,0 0 0,0 0 0,-1-1 0,1 1 0,0 0 1,0 0-1,0 0 0,0 0 0,0-1 0,0 1 0,-1 0 0,1 0 0,0 0 0,0-1 0,0 1 0,0 0 0,0 0 1,0-1-1,0 1 0,0 0 0,0 0 0,0-1 0,0 1 0,0 0 0,-3-39-25,2 27 23,2-1-1,-1 0 1,4-14-1,-4 25 3,1 1 0,-1 0 0,1-1-1,-1 1 1,1 0 0,0-1 0,-1 1 0,1 0 0,0 0-1,0 0 1,0 0 0,0-1 0,0 1 0,0 1 0,2-2 0,11-12-6,-1-12 9,13 1-6,-11-1-1,55-22-21,-59 38-7,0 0-1,1 1 1,0 1 0,0 0 0,1 0-1,0 2 1,0-1 0,1 2-1,-1 0 1,1 0 0,1 1-1,-1 1 1,0 0 0,26-1-1,-40 4 33,0 0-1,0 0 0,0 0 0,1 1 1,-1-1-1,0 0 0,0 0 0,0 0 1,1 0-1,-1 0 0,0 0 0,0 0 1,0 0-1,1 0 0,-1 1 0,0-1 1,0 0-1,0 0 0,0 0 0,1 0 1,-1 0-1,0 1 0,0-1 0,0 0 1,0 0-1,0 0 0,0 1 0,0-1 1,0 0-1,0 0 0,1 0 0,-1 1 1,0-1-1,0 0 0,0 0 1,0 1-1,0-1 0,0 0 0,0 0 1,0 0-1,-1 1 0,3 7-6,-1-3 4,-2 48-19,1-48 24,-1 0 1,0 0-1,0 0 0,-1 0 1,1-1-1,-1 1 1,0-1-1,-1 1 0,1-1 1,-1 0-1,1 1 0,-1-1 1,-1-1-1,-6 8 0,-6 8 18,10-12 84,0 0 0,-1 0 1,0-1-1,0 0 0,-1 0 1,0-1-1,0 1 0,0-2 0,-1 1 1,1-2-1,-1 1 0,0-1 1,0 0-1,-1-1 0,1 0 1,0 0-1,-1-1 0,1 0 1,-11-1-1,17 0-89,1-1 1,0 0-1,-1 0 0,1 1 1,0-1-1,0 0 0,0-1 1,0 1-1,0 0 0,0-1 1,0 1-1,0-1 0,1 1 1,-1-1-1,1 0 0,-1 0 1,1 0-1,-1 0 0,1 0 1,0 0-1,0 0 0,0 0 1,0 0-1,1-1 0,-1 1 1,0-4-1,-3-6-27,2-1 1,-1 1-1,1-1 1,0-14-1,2-72 19,0 97-7,0 1 0,0-1 1,1 1-1,-1 0 0,0-1 1,1 1-1,-1 0 0,1-1 0,-1 1 1,1 0-1,-1 0 0,1-1 1,0 1-1,0 0 0,-1 0 1,1 0-1,0 0 0,0 0 1,0 0-1,0 0 0,1 0 1,-1 0-1,0 1 0,2-2 1,8-6-1,8-19-5,-5 4-10,-12 20-4,1 0 1,-1 1 0,0-1 0,1 1-1,0-1 1,0 1 0,-1 0-1,1 0 1,1 0 0,-1 0 0,0 1-1,0 0 1,1-1 0,3 0 0,-5 2-8,-2 157-1537,0-156 1530,0 0 1,0 1-1,0-1 1,0 0-1,0 0 0,0 0 1,-1 0-1,1 0 1,0 1-1,-1-1 1,1 0-1,-1 0 1,1 0-1,-1 0 1,0 0-1,1 0 0,-1 0 1,0-1-1,0 1 1,1 0-1,-1 0 1,0 0-1,0-1 1,0 1-1,0-1 1,0 1-1,-2 0 0,2 0-16,0-1 1,0 1-1,0-1 0,0 1 0,0-1 0,0 1 0,0-1 0,1 1 0,-1 0 0,0 0 0,0-1 0,1 1 0,-1 0 0,0 0 0,1 0 0,-1 0 0,1 0 0,-1 0 0,1 0 0,0 0 0,-1 0 0,1 0 0,0 0 0,0 0 0,-1 0 0,1 0 0,0 2 1,0-2-19,0 0 1,0 0 0,0 0 0,-1 0 0,1 0-1,0-1 1,-1 1 0,1 0 0,-1 0 0,1 0-1,-1 0 1,1 0 0,-1-1 0,0 1 0,1 0-1,-1 0 1,0-1 0,0 1 0,0-1 0,1 1-1,-1 0 1,0-1 0,0 0 0,0 1 0,0-1-1,0 1 1,0-1 0,0 0 0,0 0 0,-2 1-1,0-1-245,3 0 207,0 1 0,-1-1-1,1 0 1,0 0 0,-1 0 0,1 0-1,0 0 1,0 0 0,-1 0 0,1 0-1,0 1 1,0-1 0,-1 0-1,-1 3-1473,2-2 1474,0-1 0,0 0-1,0 1 1,-1-1 0,-1 4-1021,-11-2-688,7-36-11112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08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70 178 5084,'-33'18'14841,"29"-18"-13898,3-20-582,1 16-223,0-1-36,-1 2-97,1 0 13,0-1-1,-1 0 1,1 1 0,1-1-1,-1 0 1,0 0-1,1 1 1,0-1 0,0 1-1,2-6 1,6-1-10,1 1 0,1 0 0,-1 1-1,1-1 1,1 2 0,0 0 0,0 0 0,0 1 0,16-5-1,-9 4 0,1 0 0,0 1 0,0 1 0,0 1 0,0 1 0,25-1 0,27 4-79,-71 0 74,1 0-1,0 1 1,0-1-1,-1 0 1,1 1 0,0-1-1,0 1 1,-1 0-1,1-1 1,-1 1-1,1 0 1,-1 0-1,1 0 1,-1 0-1,1 0 1,-1 0-1,0 1 1,1-1 0,-1 0-1,0 1 1,0-1-1,0 1 1,1 1-1,6 7 6,-1-1-4,1-1 0,-1 2 0,0-1 0,-1 1 0,0 0-1,-1 0 1,0 1 0,-1-1 0,0 1 0,0 0 0,-1 0 0,2 14-1,0 15 7,-2 1 0,-2 46 0,-1-69-23,0-13 16,0 0 0,-1-1 0,0 1 0,0 0 0,0 0-1,0-1 1,-1 1 0,0-1 0,0 1 0,0-1 0,-3 5 0,-4 9 21,-2 16 64,-11 0 45,20-28-102,-1-1 1,0 0-1,0 0 0,-1 0 0,1 0 0,-1-1 1,0 1-1,0-1 0,0 0 0,-1 0 1,-7 5-1,-13 10 153,16-12-94,1-1 0,-1 0 0,0 0 0,-1-1 0,1-1-1,-1 1 1,0-2 0,-19 6 0,8-5 192,-1-1-1,1-1 1,-28-1-1,47-1-274,1 0 0,-1 0 0,1-1-1,-1 1 1,1 0 0,-1-1 0,1 1 0,0-1 0,-1 1-1,1-1 1,0 1 0,-1-1 0,1 0 0,0 0-1,0 0 1,0 0 0,0 0 0,0 0 0,0 0-1,0 0 1,0 0 0,0 0 0,0-1 0,-1-1-1,-3-6 7,-1 2-7,1 0-1,0 0 1,0 0 0,1-1 0,0 0-1,1 0 1,0 0 0,0 0-1,0-1 1,1 1 0,-1-10 0,0-11-25,1-58 0,3 54 14,-1 30 6,0 0-1,0 1 0,0-1 1,1 0-1,0 0 0,-1 0 0,1 0 1,0 1-1,1-1 0,-1 0 1,0 1-1,1-1 0,-1 1 1,4-4-1,5-9-10,0-13 5,-2 13-10,1 0 1,1 1-1,0 0 1,15-16-1,-20 25 10,1-1 0,0 1-1,0 1 1,0-1 0,0 1 0,1 0 0,0 0 0,0 1 0,0 0-1,0 0 1,1 1 0,11-3 0,22 1-49,-38 4 54,0 0 0,0 0 0,0 0 1,0 0-1,0 0 0,0 1 0,0-1 0,0 1 1,0 0-1,0 0 0,4 2 0,-3 1-2,1 0-1,0 0 1,-1 1-1,0 0 0,0 0 1,0 0-1,-1 0 1,0 0-1,0 1 1,0-1-1,4 13 0,-4-4 1,0 0-1,-2 1 0,1 0 1,-2 23-1,1-28 20,-1-7-14,0-1 1,1 1 0,-1-1-1,0 1 1,0-1-1,-1 1 1,1-1-1,0 0 1,-1 1-1,0-1 1,1 1-1,-1-1 1,0 0-1,0 1 1,-2 2 0,-26 20 29,14-1 4,-1-10 54,-1-1 0,0-1 0,-1 0 0,-1-1 0,-38 16 0,41-22 107,0-1 0,0-1 1,0 0-1,-1-1 0,1-1 1,-23 0-1,38-2-191,0 0 0,0 1 0,0-1 0,0 0 1,0 1-1,0-1 0,0 0 0,0 0 0,0 0 0,0 0 0,1 0 0,-1 0 0,0 0 0,1 0 0,-1 0 1,1 0-1,-1 0 0,1 0 0,0 0 0,-1 0 0,1-1 0,0 1 0,0 0 0,0 0 0,0-2 1,-4-30-20,3 10-11,0 20 24,1 0 0,0 0 0,-1 1 0,1-1-1,0 0 1,1 0 0,-1 0 0,0 0 0,1 0-1,0 0 1,-1 1 0,1-1 0,0 0 0,3-3-1,17-19-11,-16 18 7,-2 2 2,0 0 0,0 0 1,0 1-1,1-1 0,0 1 0,0 0 0,9-7 0,44-37-37,-34 27 38,39-26 0,-49 38-6,0 1-1,0 1 1,1 0-1,0 1 1,0 0-1,1 1 0,0 0 1,0 2-1,0 0 1,0 0-1,0 1 1,26 1-1,-40 1 8,1 0 0,-1 0 0,0 0 0,1 1 0,-1-1 0,0 0 0,0 1 0,1-1 0,-1 1 0,0-1 0,0 1 0,0 0 0,0-1 0,0 1 0,0 0 0,0 0 0,0 0 0,0-1 0,0 1 0,0 0 0,0 0 0,-1 1 0,1-1 0,1 2 0,3 4-7,-2-3 11,0 0 0,-1 0-1,1 0 1,-1 1 0,0-1-1,0 1 1,0-1-1,0 1 1,-1 0 0,1 7-1,2 55 38,-5-51-41,1-12 2,0-1 0,0 0 1,-1 1-1,0-1 0,0 1 0,0-1 0,0 0 0,0 0 0,-1 0 0,1 0 0,-1 0 0,-2 4 0,-6 10 5,7-9-6,0-1 0,0 0 1,0-1-1,-1 0 1,1 1-1,-1-1 1,-1 0-1,-9 10 1,10-12-3,-107 103 44,93-93 15,0 0 0,-1-1 0,-1-1 0,-37 16 0,37-20 79,-1-1-1,0-1 1,0-1 0,-1-1 0,1-1-1,-1-1 1,-34 0 0,55-2-134,1 0 0,-1 0 0,1 0 0,-1 0 0,1 0 0,-1 0 0,1 0 1,-1 0-1,1 0 0,-1-1 0,1 1 0,0 0 0,-1 0 0,1 0 0,-1-1 1,1 1-1,-1 0 0,1 0 0,0-1 0,-1 1 0,1 0 0,0-1 1,-1 1-1,1-1 0,0 1 0,-1 0 0,1-1 0,0 1 0,0-1 0,-1 0 1,-3-8 4,1-1 1,0 1 0,0-1 0,1 0 0,0 0 0,0-16-1,1-68-21,2 45 8,-1 46 5,1 1 1,-1-1 0,0 1-1,1-1 1,-1 1 0,1-1 0,0 1-1,0-1 1,0 1 0,0-1 0,0 1-1,1 0 1,-1 0 0,0 0-1,3-3 1,6-8-4,0-13-11,12 3-12,-19 19 24,-1 1 0,1-1 0,0 0 0,0 1 0,0 0 0,0 0-1,1 0 1,-1 0 0,1 0 0,0 1 0,6-4 0,10-6-13,4-1-21,34-15-1,-48 24 28,0 1-1,0 0 1,0 0 0,1 2-1,-1-1 1,20 0-1,-16 2-12,-11-1 19,0 0 1,1 1-1,-1 0 1,0 0-1,0 0 1,0 0-1,1 0 1,-1 1 0,0-1-1,0 1 1,0 0-1,0 0 1,0 0-1,5 2 1,11 22-13,11 11-1,-26-29 13,0-1 0,-1 1 0,1 0 0,-2-1 0,1 1 0,-1 1 0,0-1 0,-1 0 0,2 14 0,-1 77-2,-3-61 22,1-34-16,0 0 1,0 0 0,-1 1-1,0-1 1,1 0 0,-1 0 0,0 0-1,0 0 1,-1 0 0,1 0-1,-1 0 1,1 0 0,-1-1 0,0 1-1,0-1 1,-3 4 0,-7 10 3,-2 17-2,-11-3 4,18-21-2,4-4-1,1-1 0,-1 1 0,0-1 0,-1 0 0,1-1 0,-1 1 0,1 0 0,-1-1 0,-8 6 0,-7 3 6,3-1 47,-1 0 0,-18 7-1,28-15 8,0 0 1,-1 0-1,0-1 1,1-1-1,-1 1 1,0-1-1,-15 0 1,21-1-50,0 0 1,0 0 0,0 0 0,0 0 0,0-1-1,0 1 1,1 0 0,-1-1 0,0 0-1,0 1 1,0-1 0,1 0 0,-1 0 0,0 0-1,-1-1 1,-17-27 61,17 24-64,0-3-12,-1-1 0,1 0-1,0 0 1,1 0 0,0 0-1,1 0 1,-1-13-1,0-76-35,2 65 18,0 29 16,1 1 1,-1 0-1,1 0 0,-1 0 0,1 0 1,0 0-1,0 0 0,0 0 0,0 0 1,1 0-1,-1 0 0,1 1 1,0-1-1,3-3 0,5-10-5,2-15-11,11 2 2,-22 29 15,1-4-2,0 0 0,1 0 0,0 0 0,-1 0 0,2 1-1,-1-1 1,0 1 0,1 0 0,-1 0 0,1 0 0,7-4 0,-1 0-6,-1 1-12,-1 0 0,1 0 1,1 1-1,-1 0 0,1 1 0,0 0 0,0 1 0,0 0 0,0 0 0,0 1 0,1 0 0,17 0 0,-25 2-8,0 0 1,1 0 0,-1 0-1,1 1 1,-1 0-1,0-1 1,1 1-1,-1 0 1,0 1-1,0-1 1,0 1 0,0-1-1,0 1 1,0 0-1,0 0 1,-1 0-1,1 0 1,-1 1-1,1-1 1,3 5 0,-4-4-22,1 0 0,0 0 0,-1 1 0,1-1 0,-1 0 0,0 1 0,0 0 0,-1-1 0,1 1 0,-1 0 0,0 0 0,1 5 0,0 8-437,0 0 1,-2 21 0,0-38 468,0 1-31,0 0-1,0 0 1,0 1-1,-1-1 0,1 0 1,0 0-1,-1 0 1,1 0-1,-1 0 1,1 0-1,-1-1 0,1 1 1,-1 0-1,0 0 1,1 0-1,-1 0 1,0-1-1,0 1 0,0 0 1,0-1-1,1 1 1,-1 0-1,0-1 0,0 1 1,0-1-1,-2 1 1,-4 3-376,3 0-503,0-1 0,0 0 0,-1 0 0,1 0 0,-1-1 0,1 1 0,-1-1-1,0 0 1,0-1 0,0 1 0,0-1 0,0 0 0,0 0 0,-1 0 0,1-1 0,-6 0 0,-10 0-3332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18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15 386 2916,'8'4'13339,"1"-8"-13935,-7-3 849,-2 7-168,0-1 1,0 1-1,0-1 1,0 0-1,0 1 0,0-1 1,0 0-1,0 1 1,0-1-1,0 1 0,0-1 1,0 0-1,0 1 1,1-1-1,-1 1 0,0-1 1,0 1-1,1-1 1,-1 0-1,0 1 0,1 0 1,-1-1-1,1 0 1,50-57 2356,-42 48-2354,-1 1 1,2 1 0,-1-1-1,1 1 1,1 1-1,-1 0 1,1 1 0,0 0-1,1 0 1,-1 1-1,1 1 1,0 0 0,0 0-1,1 1 1,-1 1-1,24-2 1,56 3-10,-91 1-79,0 0-1,-1 0 1,1 0-1,0 0 0,-1 0 1,1 0-1,0 0 0,-1 0 1,1 0-1,0 1 1,-1-1-1,1 0 0,-1 1 1,1-1-1,-1 0 1,1 1-1,0-1 0,-1 0 1,1 1-1,-1-1 1,0 1-1,1-1 0,-1 1 1,1-1-1,-1 1 1,0 0-1,1-1 0,-1 1 1,0-1-1,0 1 0,1 0 1,-1-1-1,0 2 1,0-2 1,0 1 1,0 0-1,1-1 1,-1 1 0,0-1-1,0 1 1,0-1-1,1 1 1,-1-1-1,0 1 1,1-1 0,-1 1-1,0-1 1,1 1-1,-1-1 1,1 1-1,-1-1 1,1 0 0,-1 1-1,1-1 1,-1 0-1,1 0 1,-1 1-1,1-1 1,-1 0 0,1 0-1,-1 0 1,1 1-1,0-1 1,-1 0 0,1 0-1,0 0 1,1 0 8,-1 1 0,1 0 0,-1-1 1,1 1-1,-1 0 0,0 0 0,1 0 0,-1 0 1,0 0-1,0 0 0,0 0 0,0 0 1,0 0-1,0 1 0,0-1 0,0 0 0,0 1 1,-1-1-1,1 0 0,0 1 0,-1-1 1,1 1-1,-1 1 0,9 35 644,-9 31 1019,0-68-1640,0 1 1,0-1-1,-1 1 1,1-1-1,0 1 1,-1-1-1,1 1 1,-1-1-1,0 0 1,1 1-1,-1-1 1,0 0-1,0 0 1,0 1-1,1-1 1,-1 0-1,0 0 1,-1 0-1,1 0 0,0 0 1,0 0-1,-2 1 1,-7 5 166,0 5 99,7-9-227,0 1-1,0-1 1,0 1-1,-1-1 1,1 0 0,-8 4-1,10-7-67,-25 18 302,-1-2 0,-1-1 0,0-1 0,-32 11 0,40-19 293,0-1 0,0-1 1,-1-1-1,1-1 0,-31 0 1,51-2-593,-1 0 0,1 0 0,0 0 0,0 0 0,-1 0 0,1 0 0,0 0 0,0 0 0,-1 0 0,1 0 0,0 0 0,0 0 0,-1 0 0,1-1 0,0 1 0,0 0 0,-1 0 0,1 0 0,0 0 0,0-1 0,0 1 0,0 0 0,-1 0 0,1 0 0,0-1 0,0 1 0,0 0 0,0 0 0,0-1 0,0 1 0,-1 0 0,1 0 0,0-1 0,0 1 0,0 0 0,0 0 0,0-1 0,0 1 0,-4-26 251,0 0 1,1-44 0,2 57-250,0 9-9,1 1 1,0 0 0,-1-1-1,1 1 1,0 0 0,1 0 0,-1-1-1,1 1 1,-1 0 0,1 0-1,0-1 1,0 1 0,3-5-1,52-55-30,-45 48 11,1 2 0,1 0 0,0 0 0,0 1-1,1 0 1,1 2 0,0-1 0,0 2 0,1 0 0,0 1-1,23-8 1,-31 14 4,1 1 0,0 0 0,-1 1 0,13 0 0,-4 0-41,-16 1 52,0-1 0,-1 1 0,1-1-1,0 1 1,0-1 0,0 1 0,0-1 0,0 1 0,-1-1 0,1 1 0,0 0 0,-1 0-1,1-1 1,0 1 0,-1 0 0,1 0 0,-1 0 0,1 0 0,-1 0 0,1 0-1,-1 1 1,9 25-48,-7-21 39,4 5-14,-4 12-15,-2-4 40,0 21 20,0-39-17,-1 0 0,1 0 1,0 0-1,-1 0 1,1 0-1,-1 0 1,0 0-1,1 0 0,-1 0 1,0 0-1,0 0 1,1 0-1,-1 0 0,0-1 1,0 1-1,0 0 1,0-1-1,0 1 1,0 0-1,0-1 0,0 0 1,0 1-1,0-1 1,0 1-1,0-1 1,-1 0-1,-1 0 0,-1 2 8,-26 12 63,-1 0 0,0-3 0,0 0 0,-1-2 0,-1-1 0,1-2 0,-1-1 0,0-1 0,-50-2 0,83-2-71,-1 0 0,1 0 0,0 0 0,0 0 0,-1 0-1,1 0 1,0 0 0,0 0 0,0 0 0,-1 0 0,1 0 0,0-1-1,0 1 1,-1 0 0,1 0 0,0 0 0,0 0 0,0 0 0,0 0-1,-1-1 1,1 1 0,0 0 0,0 0 0,0 0 0,0-1 0,0 1-1,-1 0 1,1 0 0,0 0 0,0-1 0,0 1 0,0 0 0,0 0-1,0-1 1,0 1 0,0 0 0,0 0 0,0-1 0,-2-26 4,5-28-5,-3 54 0,0-1 0,1 1 0,-1 0 0,1 0 0,-1 0 0,1 0 0,-1 0 0,1 0 0,0-1 0,0 1 0,-1 1 0,1-1 0,0 0 0,1-1 0,10-11 0,22-39 0,-34 52 0,3-5-3,1-1 0,-1 1 0,1 0 1,0 0-1,1 0 0,-1 0 0,1 1 0,0 0 0,6-4 0,49-44-41,-47 39 23,1 0-1,28-19 1,-27 23-36,0 1 0,1 0 0,0 0 0,0 2 0,0 0 1,1 0-1,0 2 0,0 0 0,0 1 0,0 1 0,30 0 1,-46 2 55,-1 0 0,1 0 0,-1 1 0,1-1 1,-1 0-1,0 0 0,1 1 0,-1-1 1,1 0-1,-1 1 0,0-1 0,1 0 0,-1 1 1,1-1-1,-1 1 0,0-1 0,0 0 1,1 1-1,-1-1 0,0 1 0,0-1 0,1 1 1,-1-1-1,0 1 0,0-1 0,0 1 0,0-1 1,0 1-1,0-1 0,0 1 0,0-1 1,0 1-1,0 0 0,0 0 0,0-1 1,0 1-1,0-1 0,-1 1 1,1-1-1,0 0 0,1 1 0,-1-1 1,0 1-1,0-1 0,0 1 1,0-1-1,0 0 0,0 1 1,0-1-1,1 1 0,-1-1 1,0 0-1,0 1 0,1-1 1,-1 0-1,0 1 0,0-1 0,1 0 1,-1 1-1,0-1 0,1 0 1,-1 0-1,0 1 0,1-1 1,0 0-1,1 4 4,-1-1 1,1 1 0,-1-1-1,1 1 1,-1 0-1,0 0 1,-1-1-1,1 1 1,0 7-1,0 3 5,0-9-3,0 0 1,-1 0 0,1 0 0,-1 0 0,0 0-1,-1 0 1,1 1 0,-1-1 0,0 0 0,0 0-1,-1-1 1,-2 7 0,-19 11 2,15-13-8,5-4 2,-1 0 1,1-1-1,-1 0 0,0 0 1,0 0-1,-1 0 0,-5 3 1,-6 4 16,-15 12 40,-2-2 1,0-1-1,-1-2 1,-45 18-1,59-29-1,-1-1 1,1-1-1,-1 0 0,0-2 0,-1-1 0,-25 1 0,46-8-58,0-1 0,1 0 0,0 0 0,0 1 0,0-1 0,2-10 0,-1 15 0,-1 1 0,0-1 0,0 1 0,0-1 0,0 1 0,1 0 0,-1-1 0,0 1 0,1 0 0,-1-1 0,0 1 0,0 0 0,1-1 0,-1 1 0,1 0 0,-1-1 0,0 1 0,1 0 0,-1 0 0,1 0 0,-1-1 0,0 1 0,1 0 0,-1 0 0,1 0 0,-1 0 0,1 0 0,-1 0 0,1 0 0,12-5 0,-3-20 0,13 2 0,-9 9 0,1 0 0,0 1 0,22-13 0,11-9 0,-21 12 0,1 2 0,35-20 0,-52 35 0,0 1 0,0 0 0,0 0 0,1 2 0,0-1 0,0 1 0,0 1 0,0 0 0,22 0 0,-32 2 0,0 1 0,-1-1 0,1 1 0,0-1 0,0 1 0,-1 0 0,1 0 0,0 0 0,-1 0 0,1 0 0,-1 0 0,1 0 0,-1 0 0,0 1 0,1-1 0,-1 1 0,0-1 0,0 1 0,0-1 0,0 1 0,0 0 0,0-1 0,-1 1 0,1 0 0,-1 0 0,1-1 0,-1 1 0,1 0 0,-1 0 0,0 2 0,2 10 0,0 1 0,-1 26 0,0-27 0,0-11 0,-1 0 0,0 1 0,1-1 0,-1 1 0,-1-1 0,1 0 0,0 1 0,-1-1 0,0 0 0,0 0 0,0 1 0,-2 3 0,-75 81 0,70-81 0,-1 0 0,1 0 0,-2-1 0,1 0 0,-1-1 0,1 0 0,-2-1 0,1 0 0,0 0 0,-1-1 0,-21 4 0,-6-2 0,0-1 0,-45-3 0,83-1 0,-1 0 0,1 0 0,-1 0 0,1 0 0,-1 0 0,1-1 0,-1 1 0,1 0 0,-1 0 0,1-1 0,0 1 0,-1 0 0,1-1 0,-1 1 0,1 0 0,0-1 0,-1 1 0,1-1 0,0 1 0,-1 0 0,1-1 0,0 1 0,0-1 0,-1 1 0,1-1 0,0 1 0,0-1 0,0 1 0,0-1 0,0 1 0,0-1 0,0 1 0,0-1 0,0 0 0,0 1 0,0-1 0,0 0 0,0 1 0,0 0 0,0-1 0,0 1 0,0-1 0,0 1 0,0 0 0,0-1 0,0 1 0,0 0 0,0-1 0,0 1 0,0 0 0,-1-1 0,1 1 0,0-1 0,0 1 0,0 0 0,0 0 0,-1-1 0,1 1 0,0 0 0,0-1 0,-1 1 0,1 0 0,0 0 0,-1-1 0,1 1 0,0 0 0,-1 0 0,1 0 0,-1-1 0,1 2 0,-1-28 0,0 19 0,1 7 0,-1-1 0,1 0 0,0 0 0,0 1 0,0-1 0,0 0 0,0 0 0,0 1 0,1-1 0,-1 0 0,0 0 0,1 1 0,0-1 0,-1 0 0,1 1 0,2-4 0,50-44 0,-41 38-94,1 2-1,0-1 1,1 2-1,0 0 1,0 0-1,1 1 1,-1 1-1,2 1 1,-1 0-1,1 0 1,-1 2-1,1 0 1,30-1-1,-38 4-995,12 3-639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27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153 275 3808,'0'0'5661,"0"-20"-2773,-1 17-2810,1 0 219,-1-1 1,1 0-1,0 0 1,0 0-1,0 0 0,1 0 1,-1 0-1,1 0 0,2-6 1,2 7-140,-5 3-136,1 0-1,0-1 0,-1 1 1,1 0-1,-1 0 1,1-1-1,0 1 0,-1 0 1,1-1-1,-1 1 1,1-1-1,-1 1 1,0-1-1,1 1 0,-1-1 1,1 1-1,-1-1 1,0 1-1,1-1 0,-1 1 1,0-1-1,0 0 1,1 1-1,-1-1 1,0 1-1,0-1 0,0 0 1,1-1 47,-1 0 1,1 0-1,-1 0 0,1 0 1,0 1-1,0-1 0,0 0 1,0 1-1,0-1 0,0 1 1,0-1-1,1 1 0,-1-1 1,0 1-1,1 0 1,1-2-1,25-15 824,71-26 729,-89 41-1595,-1 1 0,1 0-1,-1 1 1,1 0 0,0 0 0,10 2 0,-19-1-27,-1 0 1,1 0 0,0 0 0,-1 0 0,1 0 0,0 0 0,0 0 0,-1 1 0,1-1 0,0 0 0,-1 0 0,1 1 0,0-1 0,-1 1 0,1-1 0,-1 0 0,1 1 0,0-1 0,-1 1-1,1 0 1,-1-1 0,1 1 0,-1-1 0,0 1 0,1 0 0,-1-1 0,0 1 0,1 0 0,-1-1 0,0 1 0,0 0 0,1 0 4,-1 0-1,0 0 1,0-1 0,1 1-1,-1 0 1,0-1 0,1 1-1,-1 0 1,0-1 0,1 1 0,-1-1-1,1 1 1,-1-1 0,1 1-1,-1-1 1,1 1 0,0-1-1,-1 1 1,1-1 0,-1 0-1,1 1 1,0-1 0,-1 0 0,1 1-1,0-1 1,0 0 0,-1 0-1,1 0 1,0 0 0,0 0-1,0 0 1,0 0 0,0 0-1,0 1 1,-1-1 0,1 0-1,0 0 1,0 1 0,0-1-1,-1 0 1,1 1-1,0-1 1,0 0 0,-1 1-1,1-1 1,0 1 0,-1 0-1,1-1 1,-1 1 0,1-1-1,-1 1 1,1 0-1,-1-1 1,1 1 0,-1 0-1,1 0 1,-1-1 0,0 1-1,1 1 1,2 5 22,3 0 30,-1 0 0,-1 1-1,1 0 1,-1 0 0,-1 0 0,1 0 0,-1 0 0,-1 0-1,0 1 1,2 14 0,0 8 564,-2 52-1,-2-63-355,0-18-241,0 0 0,-1-1 1,1 1-1,0 0 0,0-1 1,-1 1-1,1 0 0,-1-1 1,0 1-1,1-1 0,-1 1 0,0-1 1,0 1-1,0-1 0,0 0 1,0 1-1,0-1 0,-1 0 1,1 0-1,-3 2 0,-4 6 122,-25 29 569,26-31-576,0 0-1,0-1 0,-1 0 1,0 0-1,-1-1 0,1 0 1,-1-1-1,0 1 0,0-2 1,-1 1-1,1-1 0,-12 2 1,-6 0 566,0-1 0,-1-1 0,-35-1 0,62-2-684,0 0 0,-1 0-1,1 0 1,0-1 0,-1 1-1,1 0 1,0-1 0,0 1 0,-1-1-1,1 0 1,0 1 0,0-1-1,0 0 1,0 1 0,0-1-1,0 0 1,0 0 0,0 0-1,0 0 1,0 0 0,1 0-1,-1 0 1,0 0 0,1-1 0,-1 1-1,0 0 1,0-2 0,-3-6 89,-2 1-40,1-1 0,0 0 0,0 0 0,1 0 0,1-1 0,-1 1 0,2-1 1,-1 0-1,-1-14 0,1-10-21,1-49 0,3 56-16,-2 25-33,2 0-1,-1-1 1,0 1 0,0 0 0,1-1 0,-1 1 0,1 0-1,0 0 1,0 0 0,0-1 0,0 1 0,0 0 0,0 0-1,0 0 1,1 1 0,-1-1 0,1 0 0,2-3 0,-2 4-1,0-1 0,-1 1 0,1-1 0,-1 1 0,0-1 0,1 0 0,-1 0 0,0 0 0,0 0 0,0 0 0,0 0 0,-1 0 0,1 0 0,-1 0 0,1 0 0,-1-1 0,1 1 0,-1-4 0,0 4 0,0 0 0,0 0 0,0 0 0,1 0 0,-1 0 0,1 0-1,-1 0 1,1 0 0,0 1 0,0-1 0,0 0 0,0 0 0,0 1 0,0-1 0,0 0 0,1 1 0,-1-1 0,0 1 0,4-2 0,4-6-2,0-2-5,0 0 1,1 1-1,1 1 1,0-1-1,0 2 1,0 0-1,1 0 0,1 1 1,-1 0-1,1 1 1,0 1-1,19-6 1,-12 6 1,-1 2 0,0 0 0,1 1 0,0 1 0,25 2 0,-15-1-18,-27 0 23,0 1-1,0-1 0,0 0 1,0 1-1,0 0 0,0-1 1,0 1-1,0 1 0,-1-1 1,1 0-1,0 0 0,-1 1 1,1 0-1,2 2 0,8 5 0,36 22-20,-45-29 23,-1 1 0,1 0 0,-1 1 0,0-1-1,0 1 1,0-1 0,-1 1 0,1 0 0,-1 0 0,0 0 0,0 0 0,0 0 0,-1 0-1,0 1 1,2 6 0,0 6 16,-2 1 0,0 31 1,-1-36-10,0-11-6,0 0 0,0 0 1,0 0-1,-1 1 0,1-1 0,-1 0 0,0 0 0,1 0 1,-1 0-1,0-1 0,0 1 0,0 0 0,0 0 0,-1 0 0,1-1 1,0 1-1,-1-1 0,1 1 0,-1-1 0,-2 2 0,-8 9 5,-3 14 12,-5-9 60,0-1 0,-2-1 1,0-1-1,-27 13 0,22-14 102,0-2 0,0 0-1,-1-2 1,0-1-1,-46 6 1,9-7 496,-92-1 1,156-6-678,0 0 1,0-1-1,0 1 1,0 0-1,0 0 1,0-1-1,0 1 1,0 0-1,0-1 1,0 1 0,0-1-1,0 1 1,0-1-1,0 0 1,0 1-1,0-1 1,0 0-1,1 0 1,-1 0-1,0 0 1,1 1-1,-2-3 1,-9-26-2,7-1 1,3 16 0,0 7 0,1 1 0,-1-1 0,1 1 0,0-1 0,0 1 0,1-1 0,0 1 0,0 0 0,0-1 0,4-7 0,18-14 0,-11-1 0,10 3 0,-19 21 0,1 0 0,0 0 0,0 0 0,0 0 0,0 1 0,1 0 0,0 0 0,5-4 0,15-11 0,-13 10 0,1 0 0,1 1 0,-1 0 0,1 1 0,1 0 0,-1 1 0,1 1 0,0 0 0,16-2 0,5 1 0,1 2 0,63 0 0,-98 4 0,0 1 0,-1-1 0,1 1 0,0 0 0,-1-1 0,1 1 0,0 0 0,-1 0 0,1 0 0,-1 0 0,1 0 0,-1 0 0,0 1 0,1-1 0,-1 0 0,0 1 0,0-1 0,0 1 0,0-1 0,0 1 0,0 0 0,-1-1 0,1 1 0,0 0 0,-1-1 0,1 4 0,1-1 0,4 23 0,-6-20 0,2-1 0,-2 0 0,1 0 0,-1 0 0,1 0 0,-2 0 0,1 0 0,-1 0 0,0 0 0,0 0 0,-3 10 0,-17 9 0,10 2 0,-14-1 0,17-17 0,-1 1 0,-1-1 0,1-1 0,-2 0 0,1 0 0,-1-1 0,0 0 0,0-1 0,-1 0 0,0-1 0,0 0 0,0-1 0,-1-1 0,1 0 0,-1 0 0,0-1 0,-25 0 0,38-2 0,-1 0 0,1 0 0,-1-1 0,1 1 0,-1 0 0,1-1 0,-1 1 0,1 0 0,-1-1 0,1 1 0,0 0 0,-1-1 0,1 1 0,0-1 0,-1 1 0,1-1 0,0 1 0,-1 0 0,1-1 0,0 1 0,0-1 0,0 0 0,-1 1 0,1-1 0,0 1 0,0-1 0,0 1 0,0-2 0,-1-14 0,1 14 0,-2-2 0,2-12 0,0-4 0,-1 7 0,0 9 0,0-1 0,0 1 0,1-1 0,0 0 0,0 1 0,0-1 0,1 0 0,-1 1 0,1-1 0,0 1 0,1-1 0,-1 1 0,3-6 0,82-83 0,-77 86 0,0 0 0,0 0 0,0 1 0,1 0 0,0 1 0,0 0 0,0 0 0,1 1 0,0 1 0,0 0 0,0 0 0,0 1 0,0 0 0,0 1 0,0 0 0,12 2 0,-21-1 0,-1 1 0,1 0 0,0 0 0,-1 0 0,0 0 0,1 1 0,-1-1 0,0 0 0,1 1 0,-1-1 0,0 0 0,0 1 0,0-1 0,0 1 0,0 0 0,-1-1 0,1 1 0,0 0 0,-1 0 0,1-1 0,-1 3 0,3 21 0,-2-13 0,2 32 0,-3-41 0,0-1 0,0 1 0,-1-1 0,1 1 0,0-1 0,-1 1 0,1-1 0,-1 1 0,0-1 0,0 1 0,0-1 0,-3 5 0,-24 14 0,15-1 0,-12-2 0,16-11 0,-1 0 0,-1 0 0,1-1 0,-1-1 0,0 0 0,0 0 0,-1-1 0,0 0 0,1-1 0,-1-1 0,0 0 0,0 0 0,-1-1 0,-19-1 0,31-1 0,-1 0 0,1 1 0,0-1 0,0 0 0,0 0 0,0 0 0,0 0 0,0 0 0,0 0 0,0 0 0,0 0 0,0-1 0,1 1 0,-1 0 0,0-1 0,1 1 0,-1 0 0,1-1 0,0 1 0,-1 0 0,1-1 0,0 1 0,0-1 0,0 1 0,0-2 0,-1-17 0,0-40 0,1 59 0,0-1 0,0 1 0,0-1 0,0 1 0,1 0 0,-1-1 0,0 1 0,1-1 0,-1 1 0,0 0 0,1-1 0,0 1 0,-1 0 0,1-1 0,0 1 0,0 0 0,0 0 0,-1 0 0,1 0 0,0 0 0,1 0 0,-1 0 0,1-1 0,-1 1 0,0 1 0,0-1 0,0 0 0,0 0 0,0 0 0,0 1 0,0-1 0,-1 0 0,1 0 0,0 0 0,-1 0 0,1-1 0,-1 1 0,1 0 0,-1 0 0,1 0 0,-1 0 0,0-1 0,0 1 0,1 0 0,-1 0 0,0 0 0,0-2 0,0 1 0,0 1 0,0 0 0,1-1 0,-1 1 0,0-1 0,1 1 0,0-1 0,-1 1 0,1 0 0,0-1 0,-1 1 0,1 0 0,0 0 0,0 0 0,0 0 0,0-1 0,0 1 0,0 1 0,1-1 0,-1 0 0,0 0 0,2-1 0,13-11 0,-8 6 0,0 0 0,0 0 0,1 1 0,0 0 0,1 0 0,-1 1 0,1 1 0,0-1 0,0 2 0,14-5 0,29 6-1,-36 2-7,-16 1 6,-1-1 1,0 0-1,1 0 0,-1 1 0,1-1 0,-1 0 0,1 0 0,-1 1 0,1-1 0,-1 0 1,0 1-1,1-1 0,-1 1 0,0-1 0,1 0 0,-1 1 0,0-1 0,0 1 0,0-1 1,1 1-1,-1-1 0,0 1 0,0-1 0,0 1 0,0-1 0,0 1 0,0-1 0,0 1 1,0 0-1,0-1 0,0 1 0,0 0 0,0-1-1,0 1 1,0-1-1,0 1 1,0-1-1,0 1 1,0-1-1,0 0 1,0 1-1,0-1 1,0 1-1,0-1 1,0 1-1,0-1 1,0 0-1,0 1 1,1-1-1,-1 1 1,0-1-1,0 0 1,1 1-1,-1-1 1,0 0-1,0 1 0,1-1 1,-1 0-1,0 1 1,1-1-1,-1 0 1,1 1-1,1 3-39,-2 50 33,0-53 9,0 0 1,0 1-1,0-1 0,0 0 1,0 0-1,0 1 0,-1-1 1,1 0-1,-1 0 0,1 1 1,-1-1-1,1 0 1,-1 0-1,0 0 0,1 0 1,-1 0-1,0 0 0,0 0 1,0 0-1,0 0 0,0 0 1,0-1-1,0 1 0,0 0 1,0 0-1,0-1 0,-2 1 1,-7 6 6,-2 12 24,-14-2 12,18-9-34,-1-2 1,0 1 0,0-1 0,-1 0-1,0-1 1,0 0 0,0-1 0,0 0-1,-1 0 1,-20 3 0,16-6-10,14-1 0,0 0 0,0 0 0,1 0 0,-1 0 0,0 0 0,0 0 0,0 0 0,0 0 0,0-1 0,0 1 0,0 0 0,0-1 0,1 1 0,-1-1 0,0 1 0,-1-2 0,1 1 0,0-1 0,0 0 0,0 0 0,0 1 0,0-1 0,0 0 0,1 0 0,-1 0 0,1 0 0,-1-3 0,0-22 0,0 18 0,1-1 0,1 1 0,0 0 0,3-14 0,-4 22 0,0 0 0,1 1 0,-1-1 0,0 0 0,1 0 0,-1 1 0,1-1 0,-1 0 0,1 0 0,-1 1 0,1-1 0,0 1 0,-1-1 0,1 0 0,0 1 0,-1-1 0,1 1 0,0 0 0,0-1 0,-1 1 0,3-1 0,10-7 0,23-25-102,-26 25-700,0 0 1,1 0-1,17-8 1,42-19-10481,-37 19 1741,-13 7 5045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49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433 293 2404,'-22'0'213,"17"0"641,4 1-748,1-1 0,-1 0 0,0 0-1,1 0 1,-1 0 0,0 0 0,1 1 0,-1-1 0,0 0 0,1-1-1,-1 1 1,0 0 0,1 0 0,-1 0 0,0 0 0,1 0 0,-1-1-1,1 1 1,-1 0 0,0-1 0,1 1 0,-1 0 0,1-1 0,-1 1-1,0-1 1,-4-15 438,3 12 7,2 4-434,-1 0 0,0 0-1,1 0 1,-1-1 0,1 1 0,-1 0 0,1 0-1,-1-1 1,1 1 0,-1 0 0,1-1 0,0 1-1,-1 0 1,1-1 0,-1 1 0,1-1 0,0 1-1,-1-1 1,1 1 0,0-1 0,0 1 0,-1-1-1,1 1 1,0-1 0,0 1 0,0-1 0,-1 1-1,1-1 1,0 1 0,0-1 0,0 0 0,0 1-1,0-1 1,0 1 0,0-1 0,1 1 0,-1-2-1,-1-24 4356,1 25-4571,0-3 762,0 2-605,-1-1 0,1 1-1,0 0 1,1-1 0,-1 1-1,0-1 1,1 1 0,-1 0 0,1-1-1,1-2 1,6 3-35,-8 2-20,1 0-1,-1 0 0,1 0 0,-1 0 0,1 0 0,-1 0 0,1 0 0,-1 0 0,1 0 0,-1 0 0,1 0 0,-1-1 0,1 1 0,-1 0 0,1 0 1,-1-1-1,1 1 0,-1 0 0,1-1 0,-1 1 0,0 0 0,1-1 0,-1 1 0,0-1 0,1 1 0,-1 0 0,0-1 0,0 1 0,1-1 0,-1 1 1,0-1-1,0 1 0,0-1 0,0 1 0,1-1 0,-1 0 0,0 0 2,0 0-1,1 0 1,-1 0 0,1 1-1,-1-1 1,1 0 0,0 1-1,-1-1 1,1 0-1,0 1 1,-1-1 0,1 1-1,0-1 1,0 1 0,-1 0-1,1-1 1,0 1 0,0 0-1,0-1 1,0 1 0,-1 0-1,3 0 1,9-5 21,1-2 6,0 1 1,0 1-1,0 0 0,1 1 0,-1 1 0,27-4 1,0 3 33,48 1 1,-86 8-42,1 80 688,-2-73-647,-1-9-49,0-1 0,1 0-1,-1 0 1,0 1 0,-1-1-1,1 0 1,0 0 0,-1 1 0,1-1-1,-1 0 1,1 0 0,-1 0-1,-2 4 1,-17 14 139,10 2-16,-10 0 48,12-10-87,6-9-75,0 0-1,0 0 0,0 0 1,-1 0-1,1 0 1,-1 0-1,0-1 1,0 1-1,-4 2 0,-3 2 80,-7 5 189,-37 18 1,47-26-248,-1-1 0,0-1 0,0 0 1,1 0-1,-1 0 0,-1-1 1,1 0-1,-9-1 0,-5 1 101,16 0-87,0 0 0,0 0 0,0-1 0,0 0 0,0-1 0,0 1 0,0-1 0,0 0 0,0 0-1,-10-4 1,-39-44 820,51 45-812,1 1 1,-1-1-1,1 0 0,0 0 1,0 0-1,0-1 1,1 1-1,-1-1 1,1 1-1,0-1 1,0 0-1,1 0 0,0 0 1,0 0-1,-1-7 1,0-11-15,0-1 0,3-26 0,-1 18-130,0 29 73,0 1 1,1 0-1,-1 0 1,0-1-1,1 1 1,0 0-1,-1 0 1,1-1-1,0 1 0,0 0 1,0 0-1,0 0 1,1 0-1,-1 0 1,0 1-1,1-1 1,2-2-1,6-9-11,0-11-13,-6 18 29,-1-1 1,1 1-1,1 0 1,-1 1-1,1-1 1,0 1-1,0 0 1,1 0 0,-1 1-1,1-1 1,7-3-1,-5 5-5,0-1 0,1 1-1,-1 0 1,1 1 0,0 0 0,0 1-1,0-1 1,0 2 0,13-1 0,-8 1-22,-11-1 19,1 1 0,-1 0 0,1 0 0,-1 0 1,1 0-1,-1 0 0,1 1 0,-1-1 1,1 1-1,-1 0 0,6 2 0,48 43-19,-46-36 26,0 1 1,-1 0-1,0 1 1,0 0-1,-1 1 1,-1 0-1,0 0 1,-1 0-1,0 1 0,-1 1 1,-1-1-1,0 1 1,-1-1-1,4 24 1,-8 31 165,0-68-156,-1 1 1,1-1-1,-1 1 0,0-1 0,1 1 0,-1-1 0,0 0 1,0 0-1,0 1 0,0-1 0,0 0 0,0 0 1,0 0-1,0 0 0,0 0 0,-1 0 0,1 0 0,0 0 1,-1-1-1,1 1 0,-1 0 0,1-1 0,-1 1 0,-1-1 1,-10 7 206,2-2-99,-1-1 1,0 0-1,0 0 0,-1-1 0,1 0 0,0-1 1,-15 0-1,-104 1 489,91-4-427,36 1-160,0 0 0,0-1 0,1 1 1,-1-1-1,0 0 0,1-1 0,-1 1 0,1 0 0,-1-1 0,-3-2 1,4 2 8,0 1 0,0-1-1,-1 0 1,1 1 0,-1 0 0,1 0 0,-1 0 0,1 1 0,-1-1 0,-4 0 0,6 1-8,0 0 0,0 0 0,0 0 0,0-1 1,0 1-1,0-1 0,1 1 0,-1-1 0,0 0 0,0 0 0,0 0 0,1 0 0,-1 0 0,-2-2 0,3 2 4,0 0-1,-1 0 1,1 0-1,-1 0 0,1 1 1,-1-1-1,0 0 1,1 1-1,-1-1 0,1 1 1,-1-1-1,0 1 0,0 0 1,-1-1-1,2 2-15,1-1 1,-1 0-1,1 0 0,-1-1 0,1 1 0,-1 0 0,1 0 1,-1 0-1,1 0 0,-1 0 0,0 0 0,1-1 1,-1 1-1,1 0 0,0-1 0,-1 1 0,1 0 1,-1-1-1,1 1 0,-1 0 0,1-1 0,0 1 0,-1-1 1,1 1-1,0 0 0,-1-1 0,1 1 0,0-1 1,0 1-1,0-1 0,-1 0 0,1 0-2,0 1 0,0 0 0,0-1 0,0 1 0,0 0 0,-1-1 0,1 1 0,0 0 0,0-1 0,0 1 0,-1 0 0,1-1 0,0 1 0,0 0 0,-1 0 0,1-1 0,0 1 0,-1 0 0,1 0 0,0 0 0,-1-1 0,1 1 0,0 0 0,-1 0 0,1 0 0,0 0 0,-1 0 0,1 0 0,0 0 0,-1-1 0,0 0-4,0-1 0,1 1 1,-1-1-1,1 1 1,-1-1-1,1 1 1,0-1-1,0 0 1,0 1-1,0-1 1,0 0-1,0 1 1,0-1-1,0 1 1,1-1-1,-1 0 0,1 1 1,-1-1-1,1 1 1,-1-1-1,1 1 1,1-3-1,37-17-23,1 2 0,1 2-1,0 1 1,2 2 0,49-10-1,-38 17-31,103 0 0,-155 7 49,0 1 1,0-1 0,0 1-1,0 0 1,0 0 0,0 0 0,0 0-1,0 0 1,-1 0 0,1 0 0,0 1-1,-1-1 1,1 1 0,-1-1 0,1 1-1,-1-1 1,0 1 0,1 0 0,-1 0-1,0 0 1,0 0 0,0 0 0,0 3-1,2 1 10,0 1 0,-1 0-1,0 0 1,-1 0 0,2 11 0,-2 62 129,-1-78-132,-1 1-1,1-1 1,0 1 0,-1-1-1,1 1 1,-1-1 0,0 1-1,0-1 1,0 0 0,0 1 0,-1-1-1,1 0 1,0 0 0,-1 0-1,1 0 1,-1 0 0,0 0-1,0 0 1,0-1 0,-2 2-1,-9 11 28,-4 15 43,-67 30 104,64-44-29,-2-1 0,1-1 0,-1-1 1,-1-1-1,0-1 0,-1-1 0,0-1 0,-45 9 1,10-8 844,-1-2 0,-93-1 1,151-6-990,0 0 0,0 0 0,0-1 0,0 1-1,1 0 1,-1-1 0,0 1 0,0-1 0,0 0 0,1 1 0,-1-1 0,0 0 0,1 0 0,-1 0 0,1 0 0,-1-1 0,1 1 0,0 0 0,-1-1 0,1 1 0,-1-3 0,-5-4-4,3 5-2,0 0 0,1-1 0,0 0 0,0 1 0,0-1 0,0-1 0,1 1 0,0 0 0,-1 0 0,1-1 0,-1-6 0,1-1 0,0 1 0,1-1 0,1-21 0,-1 22 0,1 8 0,-1 0 0,1 0 0,0 0 0,0 0 0,0 0 0,1 0 0,-1 0 0,1 0 0,0 0 0,-1 0 0,1 1 0,2-5 0,21-20 0,-12-1 0,12-1 0,-21 25 0,-1-1 0,1 1 0,0-1 0,0 1 0,0 0 0,1 0 0,0 0 0,-1 1 0,1-1 0,1 1 0,-1 0 0,5-3 0,57-43 0,-53 38 0,0 0 0,1 2 0,0-1 0,28-13 0,-23 16 0,-1 1 0,0 0 0,1 2 0,35-4 0,77 3 0,-129 5 0,-1 0 0,1 0 0,-1 1 0,0-1 0,1 0 0,-1 1 0,1-1 0,-1 1 0,0-1 0,1 1 0,-1-1 0,0 1 0,0 0 0,0 0 0,1 0 0,-1-1 0,0 1 0,0 0 0,0 1 0,0-1 0,1 2 0,6 5 0,16 10 0,-21-16 0,0 0 0,1 0 0,-1 0 0,0 0 0,-1 1 0,1 0 0,0-1 0,-1 1 0,1 0 0,-1 0 0,3 6 0,-1-2 0,0 1 0,-1 0 0,0 1 0,0-1 0,-1 0 0,0 1 0,0 0 0,-1-1 0,0 1 0,0 10 0,-1-17 0,0-1 0,-1 1 0,1-1 0,0 1 0,0-1 0,-1 1 0,1-1 0,-1 1 0,1-1 0,-1 1 0,0-1 0,0 0 0,1 0 0,-1 1 0,0-1 0,0 0 0,0 0 0,0 0 0,0 0 0,-3 2 0,-5 5 0,2-1 0,-1 0 0,0-1 0,0 0 0,-1 0 0,0-1 0,0 0 0,-19 7 0,12-6 0,1-1 0,-1 0 0,0-1 0,-28 3 0,-75-5 0,117-2 0,-1 0 0,1-1 0,0 1 0,0 0 0,0-1 0,0 1 0,0-1 0,0 0 0,0 1 0,0-1 0,0 0 0,0 0 0,0-1 0,1 1 0,-1 0 0,0-1 0,-2-2 0,-6-5 0,4 6 0,-3-3 0,0 0 0,0-1 0,1 0 0,-15-15 0,21 18 0,0 0 0,0 1 0,1-1 0,-1 0 0,1 0 0,0 0 0,0 0 0,0 0 0,1 0 0,-1 0 0,1-1 0,0 1 0,0 0 0,2-5 0,-2-8 0,0 15 0,0 1 0,1-1 0,-1 1 0,0-1 0,1 1 0,-1-1 0,1 1 0,-1-1 0,1 1 0,0 0 0,-1-1 0,1 1 0,0 0 0,0 0 0,0-1 0,0 1 0,0 0 0,0 0 0,0 0 0,2-1 0,6-7 0,20-29 0,-22 31 1,0 0 0,0 1 0,1 0 0,0 0 0,0 1 0,0 0 1,0 0-1,1 0 0,0 2 0,15-6 0,-6 4-26,-1 0 1,1 2-1,-1 0 1,1 1-1,20 0 1,-28 2-59,-7-1 56,-1 1 0,0-1 0,1 1 0,-1 0 0,0 0 1,1 0-1,-1 1 0,1-1 0,-1 0 0,0 1 0,1-1 0,-1 1 1,0 0-1,0 0 0,3 1 0,60 64-884,-58-60 748,-7-5 157,1-1-1,-1 0 1,0 0 0,1 1-1,-1-1 1,0 0 0,1 1-1,-1-1 1,0 1-1,1-1 1,-1 0 0,0 1-1,0-1 1,0 1-1,0-1 1,1 1 0,-1-1-1,0 1 1,0-1 0,0 0-1,0 1 1,0-1-1,0 1 1,0-1 0,0 1-1,0 0 1,0 2-62,1-1-79,-8 3 120,-49-4-159,-12-1-787,68 0 943,-1 0 1,1 0-1,0 0 0,-1 0 1,1 0-1,0 0 0,-1 0 1,1 0-1,0 0 0,-1 0 1,1 0-1,0 0 0,-1 0 1,1 0-1,0 0 1,-1-1-1,1 1 0,0 0 1,0 0-1,-1 0 0,1-1 1,0 1-1,0 0 0,-1 0 1,1-1-1,0 1 0,0 0 1,-1-1-1,-13-15-1307,11-8-5558,3-9-7449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0:56.7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28 2564,'-3'0'8765,"5"-4"-8706,8-13-8,-8 16-26,0 0 1,0 0-1,0 0 1,1 1-1,-1-1 0,0 0 1,1 1-1,-1 0 1,0 0-1,1 0 0,-1 0 1,0 0-1,1 0 1,-1 0-1,3 1 0,0 0 8,108-1 1784,-112 0-1812,0 1 1,0-1-1,1 1 0,-1 0 0,0 0 0,0-1 0,0 1 0,0 0 1,-1 0-1,1 0 0,0 0 0,0 0 0,0 0 0,-1 0 0,1 1 0,0-1 1,-1 0-1,1 0 0,-1 0 0,0 1 0,1-1 0,-1 3 0,2 0 19,15 23 124,-12-20-79,-1 1 0,1-1 0,-1 1 0,5 14 0,1 9 550,-2-1-1,-2 1 1,0 1 0,-3-1 0,1 57-1,-4-87-594,0 1-1,0-1 0,0 1 1,-1-1-1,1 0 0,-1 1 1,1-1-1,-1 1 0,1-1 1,-1 0-1,0 0 0,1 1 1,-1-1-1,0 0 0,0 0 1,0 0-1,0 0 0,0 0 1,0 0-1,-1 0 0,1 0 1,0 0-1,0 0 0,-1-1 1,-1 2-1,-7 4 114,-24 28 382,24-26-454,-1 0 1,0-1-1,0-1 0,0 1 1,-1-2-1,0 0 0,0 0 1,-21 5-1,2-3 14,0 0 0,-49 2 1,-66-7 590,145-2-659,-1 0 1,0 0 0,0 0 0,1-1 0,-1 1 0,0-1 0,1 1-1,-1-1 1,0 0 0,1 1 0,-1-1 0,1 0 0,-1 0 0,1 0-1,0 0 1,-1 0 0,-1-2 0,2 2 3,0-1 0,0 1 0,0 0 0,-1 0 0,1 0 0,0 0-1,-1 1 1,1-1 0,-1 0 0,1 1 0,-1-1 0,1 1 0,-1-1 0,1 1 0,-1-1 0,0 1 0,-1 0 0,1 0-6,1-1 0,-1 1 0,1-1 1,0 1-1,-1-1 0,1 0 0,0 0 1,-1 1-1,1-1 0,0 0 0,0 0 1,0 0-1,0 0 0,0 0 0,0-1 1,0 1-1,0 0 0,0 0 0,1-1 1,-1 1-1,0 0 0,1-1 0,-1 1 1,1-1-1,-1 1 0,1-1 0,0-2 1,-2-4 3,0-1 0,1 0 0,-1-16 1,1 5-30,0 15 16,1 0 0,-1 0 0,1 0 1,0 0-1,0 0 0,1 0 0,0 0 0,-1 0 1,1 0-1,1 0 0,2-7 0,20-12-22,-13 1-11,-5 15 26,0 0 0,1 1 0,0-1 0,0 2 0,0-1 0,1 1 0,9-6 0,18-8 47,42-16 0,-61 30-36,1 0 0,-1 2 1,1 0-1,0 1 0,19-2 0,112 3-83,-146 2 79,-1 0-1,1 1 1,0-1 0,-1 0 0,1 0-1,-1 1 1,1-1 0,0 1 0,-1-1-1,1 1 1,-1 0 0,0 0 0,1-1-1,-1 1 1,1 0 0,-1 0 0,0 1-1,0-1 1,0 0 0,2 2-1,-2-2 2,0 0-1,0 1 0,0-1 0,0 0 0,0 0 0,1 0 0,-1 0 0,0 0 0,0-1 0,1 1 0,-1 0 0,1 0 0,-1-1 0,1 1 1,-1-1-1,1 0 0,-1 1 0,1-1 0,-1 0 0,3 0 0,-3 0 1,1 0 0,-1 1-1,0-1 1,1 0 0,-1 1 0,0-1 0,0 0-1,0 1 1,1 0 0,-1-1 0,0 1-1,0 0 1,0-1 0,0 1 0,0 0 0,0 0-1,0 0 1,0 0 0,-1 0 0,1 0 0,0 0-1,0 0 1,-1 0 0,1 0 0,-1 1 0,1 0-1,3 6 4,0-3 6,-2 0 1,1 0-1,0 1 0,-1 0 0,0-1 0,-1 1 1,1 0-1,-1 0 0,0 0 0,0 0 0,-1 0 0,0 0 1,-1 11-1,1-9 45,0-6-42,0 0 0,-1 0-1,1 0 1,0 0 0,-1 0 0,1-1 0,-1 1 0,0 0 0,0 0 0,0-1 0,1 1 0,-1-1 0,-1 1 0,1-1 0,0 1 0,-2 1-1,-29 21 118,3-3 34,9-5 10,-2 0 0,0-1 0,-1-2 0,0 0 0,-1-1 1,-1-2-1,0 0 0,0-2 0,-41 9 0,6-6 976,-1-3 1,-123 2 0,130-10-368,53 0-765,0 0 0,0 0 0,-1 0 0,1 0 0,0-1 0,0 1 1,0 0-1,0 0 0,0-1 0,0 1 0,0-1 0,0 1 0,1-1 0,-1 1 0,0-1 0,0 1 0,0-1 0,0 0 1,1 0-1,-1 1 0,0-1 0,1 0 0,-1 0 0,0 0 0,1 0 0,-1 0 0,0-1 0,1 1-4,0 0 0,0 0 0,-1 1 0,1-1 0,-1 0 0,1 1 0,0-1-1,-1 1 1,1-1 0,-1 0 0,1 1 0,-1-1 0,0 1 0,1-1 0,-1 1 0,1 0-1,-1-1 1,0 1 0,1-1 0,-1 1 0,0 0 0,0 0 0,1 0 0,-1-1 0,0 1-1,-1 0 1,1-1-6,0 0-1,1 0 1,-1 0-1,0 0 1,1-1-1,-1 1 1,0 0-1,1 0 1,0 0-1,-1-1 1,1 1-1,0 0 1,0-1-1,0 1 0,-1 0 1,1 0-1,1-1 1,-1-1-1,-1-10-18,0 11 8,1 0 1,-1-1-1,1 1 0,0 0 1,0 0-1,0 0 0,0 0 1,0 0-1,1 0 1,-1 0-1,0 0 0,1 0 1,0 0-1,-1 0 0,1 0 1,0 0-1,0 0 1,2-2-1,20-16-12,-14 10 8,-6 5 2,1 0 1,0 1 0,1 0-1,-1 0 1,1 0 0,6-4-1,42-28-135,69-36 0,-101 62 110,1 1 0,0 1-1,0 0 1,0 2 0,1 0 0,40-3-1,38 7-163,-62 2 90,-36 0 95,1 1 1,-1-1-1,0 0 1,0 1-1,1 0 1,-1 0-1,0 0 1,0 0 0,0 0-1,0 1 1,0-1-1,0 1 1,2 2-1,10 5-17,13 1-4,-5 9 11,-15-14 9,-5-4 9,-1 1-1,0-1 1,0 0-1,0 1 1,0-1-1,0 1 1,0 0-1,0 0 1,-1 0 0,1 0-1,-1 0 1,1 0-1,-1 0 1,0 0-1,2 3 1,1 5 3,0 0 0,0 0 0,0 0 0,-1 0 0,-1 1 0,0-1-1,0 1 1,-1-1 0,-1 22 0,0-30 1,0 0-1,0 0 1,-1 1-1,1-1 1,-1 0-1,1 0 0,-1 0 1,0 0-1,0 0 1,0 0-1,0 0 1,0 0-1,0-1 1,0 1-1,-1 0 1,1-1-1,-1 1 1,1-1-1,-1 1 0,0-1 1,0 0-1,-2 2 1,-10 9 16,-3 16 15,-2-15-16,-1-1 1,0 0-1,-29 12 1,19-9 12,-6 2 77,-1-2 0,0-1 0,-2-2 0,1-1 0,-42 5 0,6-7 796,-133 1 0,205-10-891,1 0 0,0 0 0,-1-1 0,1 1 0,0 0 0,-1-1 0,1 0 0,0 1 0,0-1 0,-1 0 0,1 1 0,0-1-1,0 0 1,0 0 0,0 0 0,0 0 0,0 0 0,0 0 0,0 0 0,1 0 0,-1-1 0,0 1 0,1 0 0,-1 0 0,0-1 0,1 1 0,0 0 0,-1-1 0,1 1 0,0-3 0,-4-43 71,4 42-94,0 4 8,0-1 1,0 0 0,0 1 0,1-1 0,-1 0 0,0 0-1,1 1 1,-1-1 0,1 0 0,0 1 0,0-1 0,-1 1 0,1-1-1,0 1 1,0 0 0,0-1 0,1 1 0,-1 0 0,0-1-1,0 1 1,4-2 0,5-7-5,5-15-20,8 6-63,42-25 0,-38 26 16,14-10-7,2 3 1,71-32-1,-91 47 48,1 2 0,0 1 0,0 1 0,0 0 0,1 2 0,0 1 0,26 1 0,9 2-175,-60-1 205,1 1-1,0 1 1,0-1 0,0 0-1,-1 0 1,1 0-1,0 0 1,0 0-1,-1 1 1,1-1-1,0 0 1,-1 1-1,1-1 1,0 1-1,-1-1 1,1 1-1,0-1 1,-1 1-1,1-1 1,-1 1 0,1-1-1,-1 1 1,1 0-1,-1-1 1,1 1-1,-1 0 1,0-1-1,1 1 1,-1 0-1,0 0 1,0-1-1,0 1 1,1 1-1,-1-1 2,0 0 0,0-1 0,0 1 0,0-1-1,0 1 1,0 0 0,1-1 0,-1 1 0,0-1-1,0 1 1,1-1 0,-1 1 0,0 0-1,1-1 1,-1 0 0,1 1 0,-1-1 0,1 1-1,-1-1 1,1 1 0,-1-1 0,1 0 0,-1 1-1,1-1 1,-1 0 0,1 0 0,-1 1-1,1-1 1,0 0 0,-1 0 0,1 0 0,1 0-1,-2 0 2,0 0 0,0 0 0,1 0 0,-1 0 0,0 0 0,0 0 0,0 1 0,1-1 0,-1 0 0,0 0 0,0 0 0,1 0-1,-1 0 1,0 0 0,0 0 0,0 0 0,1 1 0,-1-1 0,0 0 0,0 0 0,0 0 0,0 1 0,1-1 0,-1 0 0,0 0 0,0 0-1,0 1 1,0-1 0,0 0 0,0 0 0,0 0 0,0 1 0,0-1 0,0 0 0,1 0 0,-1 1 0,2 14 0,1 1 1,-2-1-1,0 26 1,-1-40 0,0 1 0,-1-1 1,1 0-1,0 1 0,-1-1 1,1 1-1,0-1 0,-1 0 1,0 1-1,1-1 0,-1 0 1,0 0-1,0 0 0,0 1 1,1-1-1,-1 0 0,0 0 1,-1 0-1,1 0 0,0-1 1,0 1-1,0 0 0,-2 0 1,-7 7 8,3 0 1,4-4-2,-1 1 0,0-1-1,0 0 1,-1-1 0,1 1 0,-9 4 0,9-5 2,-120 70 377,103-63-156,-1 0 0,0-2 1,-46 12-1,31-13 67,-1-2 0,0-2 1,-38-1-1,76-2-299,0 0 0,0 0 0,0 0 0,0 0 0,0 0 0,0 0 0,0 0 0,0 0 0,0 0 0,-1 0 0,1 0 0,0 0 0,0 0 0,0 0 0,0 0 0,0 0 0,0 0 0,0-1 0,0 1 0,0 0 0,0 0 0,0 0 0,0 0 0,0 0 0,-1 0 0,1 0 0,0 0 0,0 0 0,0 0 0,0 0 0,0 0 0,0 0 0,0 0 0,0 1 0,0-1 0,0 0 0,0 0 0,0 0 0,0 0 0,0 0 0,-1 0 0,1 0 0,0 0 0,0 0 0,0 0 0,0 0 0,0 0 0,0 0 0,0 0 0,0 0 0,0 0 0,0 0 0,0 0 0,0 1 0,0-1 0,0 0 0,0 0 0,0 0 0,0 0 0,0 0 0,0 0 0,0 0 0,0 0 0,0 0 0,0 0 0,0 0 0,0 0 0,0 0 0,0 1 0,-2-36 0,2 26 0,0 0 0,0 0 0,1 0 0,3-14 0,-4 22 0,1 0 0,-1 0 0,0 0 0,1 1 0,-1-1 0,1 0 0,-1 0 0,1 0 0,0 0 0,-1 1 0,1-1 0,0 0 0,0 1 0,-1-1 0,1 0 0,0 1 0,0-1 0,0 1 0,1-1 0,11-8 0,3-9 0,12-7 0,26-12-7,-12 7-1526,88-45 1,-77 52-1481,-15 13-2423,-30 7 3547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02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249 206 3696,'-1'0'52,"0"0"1,0 0-1,0 0 0,0 0 0,1 1 0,-1-1 0,0 0 0,0 0 0,0 1 0,0-1 0,0 1 1,0-1-1,1 1 0,-1-1 0,0 1 0,-1 0 0,2 0 37,-1 0 0,0-1-1,1 1 1,-1-1 0,0 1 0,1-1 0,-1 1 0,0-1-1,0 0 1,0 1 0,0-1 0,1 0 0,-1 0-1,0 0 1,0 1 0,-1-1 0,-35 11 12055,36-19-10898,1-16 2961,5 14-4326,2 8 188,-6 2-59,-1 0 0,1 0 0,-1 0 0,1 0-1,0 0 1,-1 0 0,1-1 0,-1 1 0,1 0 0,-1 0 0,1-1 0,0 1 0,-1 0 0,1-1-1,-1 1 1,1 0 0,-1-1 0,0 1 0,1-1 0,-1 1 0,1-1 0,-1 1 0,0-1 0,1 1 0,-1-1-1,0 1 1,0-1 0,1 1 0,-1-1 0,0 0 0,0 1 0,0-1 0,0 1 0,0-2 0,1 1-8,-1 0 0,1 1 1,-1-1-1,1 0 0,-1 1 1,1-1-1,-1 0 0,1 1 1,0-1-1,-1 1 0,1-1 1,0 1-1,-1-1 0,1 1 1,0 0-1,0-1 0,-1 1 1,1 0-1,0 0 0,1-1 1,25-6-12,-18 4 11,143-42 94,-176 69 242,21-21-303,-1 0-1,1 0 0,-1-1 0,1 1 1,-1-1-1,0 0 0,0 0 0,0-1 1,-6 3-1,-18 8 145,-1 7 1,21-13-107,0 0-1,0 0 1,-1-1 0,0-1-1,0 1 1,-14 4-1,-50 14 539,57-16-235,-1-1-1,0-1 1,0-1 0,0 0 0,0-1 0,-19 0-1,35-3-274,1-5-72,0-54-34,0 58 5,0 0 0,0 1 0,0-1 0,0 1 0,0-1 0,0 0-1,0 1 1,0-1 0,1 1 0,-1-1 0,0 1 0,0-1 0,1 1 0,-1-1 0,0 1 0,1-1 0,-1 1 0,0-1-1,1 1 1,-1-1 0,1 1 0,-1 0 0,1-1 0,0 1 0,26-33 0,-21 24-3,-4 6 2,0 0 1,0-1-1,0 1 0,0 0 0,1 0 0,-1 1 0,1-1 1,0 0-1,0 1 0,0-1 0,5-2 0,9-6 1,1-2-12,1 0 1,0 2-1,1 1 0,0 0 1,35-11-1,-16 12 1,0 3 0,1 0 0,0 3 0,62 2-1,-82 1-3,-19 0 15,0 0-1,0 0 1,1 1-1,-1-1 1,0 0 0,0 0-1,0 1 1,0-1 0,0 0-1,1 1 1,-1-1 0,0 1-1,0-1 1,0 1-1,0 0 1,0-1 0,0 1-1,-1 0 1,1 0 0,0 0-1,0 0 1,0 0-1,-1 0 1,2 1 0,-2-1 0,1 0 0,-1-1 0,1 1 1,-1 0-1,1 0 0,0 0 0,0-1 0,-1 1 1,1 0-1,0-1 0,0 1 0,0-1 1,0 1-1,0-1 0,0 1 0,0-1 0,0 1 1,0-1-1,0 0 0,0 0 0,0 1 1,0-1-1,2 0 0,-2 0 0,1 1 0,-1-1 0,1 1 0,-1 0 0,0 0 1,1-1-1,-1 1 0,0 0 0,0 0 0,0 0 0,0 0 0,0 1 0,0-1 0,0 0 0,0 0 1,0 1-1,0-1 0,0 0 0,-1 1 0,1-1 0,-1 1 0,1-1 0,-1 1 0,0-1 0,1 1 1,-1 2-1,6 39 27,-6-28-17,1-12-5,-1 0-1,1 0 1,-1 0 0,0 0-1,0-1 1,0 1-1,0 0 1,-1 0-1,1 0 1,-1 0 0,1-1-1,-1 1 1,0 0-1,0-1 1,-3 5-1,-17 11 75,-2-1-1,-1-2 0,0 0 1,0-1-1,-2-1 1,1-2-1,-2 0 0,1-2 1,-2-1-1,-35 6 0,10-7 344,0-2 0,-60-3 1,113-2-418,-1 0 1,1 0 0,-1 0 0,0 0 0,1 0 0,-1 0 0,1-1 0,-1 1 0,0 0 0,1 0 0,-1-1 0,1 1 0,-1 0 0,1-1 0,-1 1 0,1 0 0,-1-1 0,1 1 0,0-1 0,-1 1-1,1-1 1,-1 1 0,1-1 0,0 1 0,0-1 0,-1 1 0,1-1 0,0 1 0,0-1 0,0 0 0,-1 1 0,1-1 0,0-1 0,0 2-1,0 0-1,0-1 1,0 1 0,0-1 0,0 1-1,0-1 1,0 1 0,0 0 0,-1-1-1,1 1 1,0-1 0,0 1 0,0 0 0,-1-1-1,1 1 1,0 0 0,-1-1 0,1 1-1,0 0 1,0-1 0,-1 1 0,1 0-1,-1 0 1,1-1 0,0 1 0,-1 0-1,1 0 1,0 0 0,-1-1 0,1 1-1,-2 0 1,1-5 39,-2-83-102,3 86 54,1 1 0,-1-1 0,0 0 0,0 1 0,1-1 0,-1 1 0,1-1 0,0 1 0,-1 0 0,1-1 0,0 1 0,0 0 0,0-1 0,0 1 0,0 0 0,0 0 1,0 0-1,0 0 0,0 0 0,0 0 0,1 0 0,-1 0 0,2-1 0,7-5-25,1-4-18,1 0 0,1 0 1,0 1-1,0 1 0,1 1 0,0-1 1,0 2-1,1 0 0,23-7 1,-13 7-10,0 1 0,0 1 0,1 1 0,0 1 0,32 1 0,-56 3 53,-1-1 0,1 1-1,0-1 1,0 1-1,-1 0 1,1 0 0,0 0-1,-1 0 1,1 0-1,-1 0 1,1 0-1,-1 0 1,0 1 0,1-1-1,-1 0 1,0 1-1,0 0 1,1 1-1,0 1-1,1-1-1,-1 1 0,0-1 1,-1 1-1,1 0 0,-1 0 1,0 0-1,2 7 0,-2-6 9,0 1-1,-1-1 1,1 1-1,-1 0 1,0-1-1,-1 11 1,-1-5 5,2-9-8,0-1 0,0 1 0,0 0 0,0-1 0,-1 1 0,1 0-1,-1-1 1,1 1 0,-1-1 0,0 1 0,1-1 0,-1 1-1,0-1 1,0 1 0,0-1 0,0 0 0,0 1 0,-1-1-1,1 0 1,0 0 0,0 0 0,-1 0 0,1 0 0,-1 0 0,1 0-1,-1-1 1,-2 2 0,-7 5 2,-5 14 16,-11-4 125,-1-1 0,0-1 1,-1-1-1,-43 13 1,49-20 121,-1-2 0,0 0 0,0-2 1,0-1-1,-28 0 0,51-2-265,1-1 0,-1 1 0,0-1 0,0 1 0,0-1 0,1 1 0,-1-1 0,0 1 0,1-1 0,-1 1 0,1-1 0,-1 0 0,0 1 0,1-1 0,-1 0 0,1 0 0,0 1 0,-1-1 0,1 0 0,0 0 0,-1 0 0,1 0 0,0 1 0,0-3 0,-7-26 0,6 20 0,-1-3 0,0 0 0,1 0 0,0 0 0,2-20 0,0 5 0,-1 26 0,0-1 0,0 0 0,0 1 0,0-1 0,1 0 0,-1 1 0,1-1 0,-1 1 0,1-1 0,0 1 0,-1-1 0,1 1 0,0 0 0,0-1 0,0 1 0,0 0 0,0 0 0,1-1 0,-1 1 0,0 0 0,0 0 0,2 0 0,7-9 0,1-10 0,-6 13-64,0 1 0,0 1 0,0-1 0,1 1 0,0 0 0,0 0 1,13-8-1,23-9-1563,15-8-2914,3 8-5160,-31 12-1944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3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43 6401,'0'-1'204,"0"-1"0,0 0 1,0 0-1,0 0 0,0 0 1,0 0-1,-1 1 0,1-1 1,-1 0-1,1 0 1,-1 0-1,0 1 0,-1-4 1,1 4-120,0 1 0,0-1 0,0 0 0,0 1 0,0-1 0,-1 0 0,1 1 0,0 0 0,0-1 0,-1 1 0,1 0 0,0-1 0,-2 1 0,1 0-153,-21-3 1618,17 1-957,6 2-562,-1 0 0,1-1 0,-1 1 0,1 0 0,-1 0 0,1-1 0,0 1 0,-1 0 0,1 0 0,-1 0 0,1 0 0,-1-1 0,1 1 0,-1 0 0,1 0 0,-1 0 0,1 0 0,-1 0 0,1 0 0,-1 0 0,1 1 0,-1-1 0,1 0 0,-1 0 0,1 0 0,-1 0 0,1 1 0,0-1 0,-1 0 0,1 0 0,-1 1 0,1-1 0,0 0 0,-1 1 0,1-1 0,0 0 0,-1 1 0,1-1 0,0 1 0,-1-1 0,1 1 0,-18 91 4297,4 489-447,14-579-3882,0-1 1,0 1-1,0 0 1,1 0-1,-1 0 1,1 0-1,-1-1 1,1 1-1,0 0 1,0-1-1,-1 1 0,1 0 1,0-1-1,3 3 1,-3-2-14,0-1 1,0 1-1,0 0 1,0-1 0,0 1-1,0 0 1,0 0-1,-1 0 1,1 0-1,0 0 1,-1 0-1,0-1 1,1 1-1,-1 4 1,0-5-68,-1 0 0,1 0 0,0 0 0,0-1 0,0 1 1,0 0-1,0 0 0,0 0 0,0 0 0,0 0 0,0 0 0,0-1 0,0 1 0,0 0 0,1 0 0,-1 0 0,0 0 0,1-1 1,-1 1-1,0 0 0,1 0 0,-1-1 0,1 1 0,0 0 0,-1-1 0,1 1 0,-1 0 0,1-1 0,0 1 0,0-1 1,-1 1-1,1-1 0,0 0 0,0 1 0,1 0 0,8 4-2900,-9-4 1595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08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55 108 5152,'-35'-7'12202,"33"0"-11764,2 4 734,0 2-1156,0 1 1,0 0 0,0-1-1,0 1 1,0 0-1,0-1 1,0 1 0,0 0-1,0-1 1,0 1 0,0 0-1,0-1 1,1 1 0,-1 0-1,0 0 1,0-1-1,0 1 1,0 0 0,1-1-1,-1 1 1,0 0 0,0 0-1,0-1 1,1 1-1,-1 0 1,0 0 0,0 0-1,1-1 1,-1 1 0,0 0-1,1 0 1,5-1 58,-5 1-66,0 0 0,-1 0 0,1 0 0,0 0 0,-1 0 0,1 0 0,0 0 0,-1 0 0,1 0 0,-1 0 1,1 0-1,0 0 0,-1-1 0,1 1 0,-1 0 0,1 0 0,0-1 0,-1 1 0,1-1 0,-1 1 0,1 0 0,-1-1 0,1 1 0,-1-1 0,0 1 0,1-1 0,-1 1 0,1-1 0,-1 1 0,0-1 0,0 1 0,1-1 0,-1-1 0,1 1 8,0 0 0,-1 0-1,1 0 1,0 0-1,0 1 1,0-1-1,0 0 1,0 0-1,0 1 1,0-1-1,0 0 1,0 1-1,0-1 1,0 1-1,0 0 1,0-1-1,1 1 1,-1 0-1,2-1 1,-2 1 15,19-9 130,1 0 0,0 2 1,0 0-1,1 1 0,41-5 1,111 4 46,-171 7-203,-1 0-5,0 0-1,0 0 1,0 0-1,0 1 1,0-1-1,-1 1 1,1-1 0,0 1-1,0 0 1,0-1-1,0 1 1,-1 0-1,1 0 1,0 1 0,-1-1-1,3 2 1,-3-2 1,1 1 0,-1-1-1,1 0 1,-1 0 0,1 0 0,-1 0 0,1 0 0,0-1 0,-1 1 0,1 0 0,0-1-1,0 1 1,0-1 0,0 0 0,-1 1 0,4-1 0,-4 0-1,0 0 1,1 0-1,-1 1 0,0-1 1,1 0-1,-1 1 0,0-1 1,0 1-1,0-1 0,1 1 1,-1 0-1,0-1 0,0 1 1,0 0-1,0 0 0,0 0 1,0 0-1,0 0 0,-1 0 1,1 0-1,0 0 0,0 0 1,-1 0-1,1 0 0,-1 1 1,1 1-1,4 5 10,-1-3 16,-1 1 1,0-1-1,0 1 0,0-1 0,-1 1 0,0 0 0,0 0 0,0 0 0,-1 1 0,1 7 0,2 68 604,-4-67-516,0-13-101,0 1 0,-1-1 0,1 0 1,-1 1-1,1-1 0,-1 0 0,0 0 0,1 1 1,-1-1-1,0 0 0,-1 0 0,1 0 0,0 0 1,-1 0-1,1-1 0,-1 1 0,1 0 1,-1 0-1,0-1 0,-2 3 0,-9 8 67,-2 17 97,1-15-31,-1 0-1,-20 15 1,13-11 43,6-5-5,0 0 1,0-1 0,-1-1 0,-1-1 0,1 0 0,-2-2 0,1 0 0,-1-1 0,-1 0 0,1-2 0,-1 0 0,0-1 0,0-2 0,-30 2 0,47-4-161,1 0 0,0 0 0,-1-1-1,1 1 1,0 0 0,-1-1 0,1 1 0,0-1-1,0 0 1,-1 0 0,1 0 0,0 0 0,0 0-1,0 0 1,0-1 0,0 1 0,0-1 0,1 1-1,-1-1 1,0 0 0,1 1 0,-1-1 0,1 0-1,0 0 1,0 0 0,0 0 0,-2-4 0,0 1 18,-1-4-32,0 0-1,1-1 1,0 1-1,1-1 1,0 0-1,0 0 1,1 0-1,0 0 1,1 0-1,2-19 1,-2 2-2,0 25-11,1 0 1,-1 0 0,0 0-1,1 0 1,-1 0 0,1 0-1,-1-1 1,1 1 0,0 0-1,0 1 1,0-1-1,0 0 1,0 0 0,1 0-1,-1 1 1,0-1 0,1 0-1,-1 1 1,3-2 0,7-9-11,1-14-31,12 0-13,-23 25 53,2-4-8,-1 0 0,2 1 1,-1 0-1,0 0 1,1 0-1,0 0 0,0 0 1,0 1-1,0 0 0,6-4 1,2-1-14,18-11-58,48-24-1,-67 38 61,1 1 1,0 0-1,0 0 0,0 1 0,0 1 1,0 0-1,24 0 0,47 2-125,-82 0 147,0 0-1,0 0 0,0 0 0,0 0 1,0 0-1,0 0 0,0 1 0,0-1 0,0 0 1,0 1-1,0-1 0,0 1 0,0-1 1,0 1-1,0-1 0,0 1 0,-1 0 0,1-1 1,0 1-1,0 0 0,-1-1 0,1 1 1,-1 0-1,1 0 0,-1 0 0,1 0 0,-1 0 1,1 1-1,0-1 0,-1 0 1,0 0-1,1 0 1,-1 0-1,1 0 1,-1-1-1,1 1 0,-1 0 1,1 0-1,0-1 1,-1 1-1,1 0 1,0-1-1,0 1 1,-1-1-1,1 1 0,0-1 1,0 1-1,0-1 1,0 1-1,-1-1 1,1 0-1,0 0 1,0 1-1,0-1 0,0 0 1,0 0-1,2 0 1,-2 0-1,-1 0 0,1 1 1,0-1-1,0 0 0,0 1 1,0-1-1,0 1 0,0-1 1,0 1-1,0-1 0,-1 1 0,1-1 1,0 1-1,0 0 0,-1 0 1,1-1-1,-1 1 0,1 0 1,0 0-1,-1 0 0,1 0 1,-1-1-1,0 1 0,1 0 0,-1 0 1,1 2-1,1 3-6,2 0 9,-1 1 0,0-1 0,0 1 0,-1 0-1,0-1 1,0 1 0,0 0 0,-1 1-1,0-1 1,-1 0 0,1 0 0,-1 0 0,-2 10-1,2-14 2,0-2-2,0 0 0,0 1 1,0-1-1,-1 0 1,1 1-1,0-1 0,-1 0 1,1 0-1,-1 1 0,0-1 1,1 0-1,-1 0 0,0 0 1,0 0-1,0 0 0,0 0 1,0 0-1,0 0 0,0 0 1,0 0-1,0 0 0,0-1 1,0 1-1,0 0 1,-2 0-1,-7 6 3,-9 17 16,17-20-20,-1-1 1,1 0-1,0 0 0,-1 0 0,0 0 1,0 0-1,-3 2 0,-13 8 79,-1-2 0,0 0-1,0-2 1,-1 0 0,-40 11 0,26-14 54,0-1 0,0-2 0,-1-1 0,-35-3 0,19 0 87,51 1-215,0 0 1,0 0 0,0 0-1,0 0 1,0 0 0,0-1-1,0 1 1,0 0 0,0-1 0,0 1-1,1 0 1,-1-1 0,0 1-1,0-1 1,0 0 0,0 1-1,1-1 1,-1 0 0,0 1 0,0-1-1,1 0 1,-1 0 0,1 1-1,-1-1 1,0-1 0,1 1-2,-1 0 1,1 1-1,-1-1 1,1 0-1,0 1 1,-1-1-1,0 1 1,1-1-1,-1 0 1,1 1 0,-1-1-1,0 1 1,1 0-1,-1-1 1,0 1-1,1-1 1,-1 1-1,0 0 1,0 0-1,1-1 1,-1 1-1,0 0 1,0 0-1,-1 0 1,2 0-4,-1-1 0,1 1 1,-1 0-1,1-1 0,-1 1 0,1 0 0,-1-1 1,1 1-1,-1-1 0,1 1 0,-1-1 1,1 1-1,0-1 0,-1 1 0,1-1 0,0 1 1,0-1-1,-1 1 0,1-1 0,0 0 1,0 1-1,0-1 0,0 0 0,0 1 0,0-1 1,0 1-1,0-1 0,0-1 0,-1-24-12,2 20 8,-1 5 2,0-1 0,0 1 0,0 0 0,0 0 0,0-1 1,1 1-1,-1 0 0,0 0 0,1 0 0,-1-1 0,1 1 1,0 0-1,-1 0 0,1 0 0,0 0 0,-1 0 0,1 0 1,0 0-1,0 1 0,0-1 0,0 0 0,0 0 0,0 1 1,1-2-1,7-5-4,0-2-13,1 0 0,0 0 1,1 1-1,0 1 1,0-1-1,21-9 0,-7 6-15,1 0 0,39-11-1,-11 12 3,0 1-1,0 3 0,1 2 1,57 4-1,-111 0 32,0 0-1,-1 0 1,1 1-1,0-1 1,0 0-1,0 0 1,0 0-1,0 1 1,0-1-1,0 0 1,0 1-1,-1-1 1,1 1-1,0-1 0,0 1 1,0-1-1,-1 1 1,1 0-1,0-1 1,-1 1-1,1 0 1,-1 0-1,1-1 1,-1 1-1,1 0 1,0 1-1,-1-1 1,0 0-1,1-1 0,-1 1 0,1 0 1,-1-1-1,0 1 0,1 0 1,-1-1-1,1 1 0,-1-1 0,1 1 1,0-1-1,-1 1 0,1-1 1,-1 1-1,1-1 0,0 0 0,0 1 1,-1-1-1,1 0 0,0 1 0,-1-1 1,1 0-1,0 0 0,0 0 1,0 0-1,0 1 1,0-1-1,0 1 1,0-1 0,-1 1 0,1 0 0,0-1-1,0 1 1,-1 0 0,1-1 0,0 1-1,-1 0 1,1 0 0,-1 0 0,1 0-1,-1 0 1,0 0 0,1-1 0,-1 1 0,0 0-1,0 0 1,1 0 0,-1 0 0,0 0-1,0 0 1,0 0 0,0 0 0,-1 2-1,2 32 18,-1-30-10,-1-4-6,1 0 0,0 0 1,0 1-1,-1-1 1,1 0-1,-1 0 1,1 0-1,-1 1 1,1-1-1,-1 0 0,0 0 1,1 0-1,-1 0 1,0 0-1,0 0 1,0 0-1,0-1 1,0 1-1,0 0 0,0 0 1,0-1-1,0 1 1,0 0-1,0-1 1,-1 1-1,1-1 1,0 0-1,0 1 0,-2-1 1,-6 4 10,-5 11 11,-24 7 38,0-2 1,-50 18-1,64-29-5,1-1-1,-1-1 1,-1-2 0,-37 5-1,-101-4 749,161-6-798,1 0 0,-1-1 1,1 1-1,-1 0 0,1-1 0,-1 0 1,1 1-1,-1-1 0,1 0 1,-1 0-1,1 0 0,0 0 1,-1 0-1,1 0 0,0 0 0,0 0 1,0 0-1,0 0 0,0-1 1,0 1-1,0-1 0,0 1 1,1 0-1,-1-1 0,0 1 0,1-1 1,-1 0-1,1 1 0,0-1 1,-1-1-1,-1-8-12,1 1 1,0-1-1,0-16 0,2 21-8,1 1 1,0 0-1,0 1 0,0-1 0,0 0 0,1 0 0,0 1 0,0 0 0,0-1 1,0 1-1,1 0 0,0 1 0,6-6 0,5-6-54,-3 3 17,2 2 0,-1 0 0,1 0 0,1 1-1,0 1 1,0 1 0,1 0 0,0 0 0,0 2 0,0 0-1,33-5 1,13 9-1117,-61 2 1088,0 0-1,-1 0 0,1 0 1,-1 0-1,1 0 0,-1 0 1,0 1-1,1-1 0,-1 0 1,0 0-1,0 0 1,0 0-1,1 1 0,-1-1 1,-1 2-1,2 0-843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3656,'0'1'7,"0"0"1,0-1-1,0 1 0,0-1 0,0 1 0,0 0 0,1-1 0,-1 1 1,0-1-1,0 1 0,1-1 0,-1 1 0,0 0 0,1-1 0,-1 1 1,1-1-1,-1 0 0,0 1 0,1-1 0,-1 1 0,1-1 0,-1 0 1,1 1-1,0-1 0,-1 0 0,1 0 0,-1 1 0,1-1 0,-1 0 1,1 0-1,0 0 0,-1 0 0,1 0 0,0 0 0,-1 0 0,1 0 1,-1 0-1,1 0 0,0 0 0,-1 0 0,1 0 0,0 0 0,0-1 1,3 1 7,-4 0-11,0 0 1,0 0 0,0 0-1,0 0 1,0 0-1,1 0 1,-1 0 0,0 0-1,0-1 1,0 1-1,0 0 1,0 0 0,0 0-1,1 0 1,-1 0 0,0 0-1,0 0 1,0 0-1,0 0 1,0 0 0,1 0-1,-1 1 1,0-1-1,0 0 1,0 0 0,0 0-1,0 0 1,0 0 0,1 0-1,-1 0 1,0 0-1,0 0 1,0 0 0,0 0-1,0 1 1,0-1-1,0 0 1,0 0 0,0 0-1,1 0 1,-1 0 0,0 0-1,0 0 1,0 1-1,0-1 1,0 0 0,0 0-1,0 0 1,0 0 0,0 0-1,0 1 1,0-1-1,0 0 1,0 0 0,0 0-1,0 0 1,0 0-1,0 1 1,3 1 833,21-2 391,-22 0-619,10 0 538,-26 0-1206,11 0 44,-1 0-922,-12 0 914,12 0 8,-13 1-503,13-20-4990,4 16 4984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3256,'0'0'774,"0"4"-720,0 9 78,0-10 240,4-3-280,12 0 36,-10 6 63,-4-3-149,88 15 1497,44 41 552,-62-32-1185,115 29 1,-18-8-212,275 98 813,-240-66-1256,22 7-86,-191-74-133,0 2 0,-1 1 1,58 38-1,-38-22-31,115 67 45,-71-42-31,-56-34 0,46 33 0,-73-44-12,1-1 1,0-1-1,1 0 1,0-1-1,0-1 1,1-1-1,0 0 1,0-1 0,1-1-1,-1-1 1,33 3-1,145-5 365,-107-3-196,-88 1-171,1 0 1,0 1 0,0-1-1,-1 0 1,1 1 0,0-1-1,0 1 1,-1-1 0,1 1-1,-1 0 1,1 0 0,0 0 0,-1 0-1,1 0 1,1 2 0,-2-2 0,1 0 1,-1 0-1,0 0 1,1 0 0,-1 0-1,1-1 1,-1 1-1,1 0 1,0-1 0,-1 1-1,1-1 1,0 1-1,-1-1 1,1 0 0,2 1-1,0-1 1,0 0 0,0 1 0,0-1 0,0 1 0,0 0 0,-1 0 0,1 1 0,4 1 0,-5-1 2,0-1 0,0 0 0,1 0-1,-1 0 1,1 0 0,-1 0 0,0-1 0,5 1 0,96 13 461,-103-14-505,-1 0-1,1 1 0,-1-1 0,1 0 0,0 0 0,-1 0 1,1 0-1,-1 0 0,1 0 0,0-1 0,-1 1 0,1 0 1,-1 0-1,1 0 0,-1 0 0,1-1 0,0 1 1,-1 0-1,1-1 0,-1 1 0,1 0 0,-1-1 0,0 1 1,1-1-1,-1 1 0,1 0 0,-1-1 0,0 1 0,1-1 1,-1 1-1,0-1 0,1 0 0,-1 1 0,0-1 1,0 1-1,0-1 0,1 1 0,-1-1 0,0 0 0,0 1 1,0-1-1,0 1 0,0-1 0,0 0 0,0 1 0,0-1 1,-1 1-1,1-1 0,0 0 0,0 0 0,-1-4 7,1 0-916,0 1-1936,0-31-3354,0 33 4657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3308,'0'4'96,"-1"-3"9,1 0-69,0 0-1,0-1 1,0 1-1,-1 0 1,1-1 0,0 1-1,0 0 1,0-1 0,0 1-1,0 0 1,0 0 0,0-1-1,1 1 1,-1 0 0,0-1-1,0 1 1,0 0 0,1-1-1,-1 1 1,0-1 0,1 1-1,-1 0 1,0-1 0,1 1-1,-1-1 1,1 1-1,-1-1 1,1 1 0,-1-1-1,1 1 1,0-1 0,20 23 2197,7-4-1377,1-2 0,1 0 0,1-2 0,59 21 0,-69-31-819,-18-4-34,0-1 1,0 1 0,-1-1 0,1 1-1,0 0 1,-1 0 0,1 0 0,-1 0-1,1 0 1,-1 0 0,0 1 0,1-1-1,-1 1 1,0 0 0,0 0 0,0 0-1,0 0 1,0 0 0,-1 0 0,3 3-1,-1 0 2,0-1-1,0 0 1,0 0-1,1 0 0,-1-1 1,1 1-1,0-1 0,0 0 1,0 0-1,1 0 1,8 3-1,-6-2 20,1 0 0,0-1 0,0 0 0,0-1 0,0 0 0,14 2 0,42-1 254,-36-3-8529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2568,'0'0'149,"0"0"1,0-1-1,0 1 0,-1 0 0,1 0 1,0 0-1,0 0 0,0-1 0,-1 1 0,1 0 1,0 0-1,0 0 0,-1 0 0,1 0 0,0 0 1,0 0-1,0 0 0,-1 0 0,1 0 1,0 0-1,0 0 0,-1 0 0,1 0 0,0 0 1,0 0-1,-1 0 0,1 0 0,0 0 1,0 0-1,-1 0 0,1 0 0,0 0 0,0 0 1,-1 1-1,1-1 0,0 0 0,0 0 0,0 0 1,0 0-1,-1 1 0,1-1 0,0 0 1,0 0-1,0 0 0,0 1 0,0-1 0,-1 0 1,1 0-1,0 1 0,0 13 5138,1-9-6476,2 4 1840,11 7-80,-10-6-73,-4-1-285,1-1 0,0 1 0,1 0 0,0-1 0,5 13 0,64 204 2593,-64-195-2562,126 532 2557,-110-432-2287,12 239 1,-33 136 55,-4-266-471,2-237-98,0 0 0,0 0 0,0-1 1,-1 1-1,1 0 0,-1-1 0,1 1 1,-1 0-1,0-1 0,0 1 0,1-1 1,-3 3-1,1-2-1,1 0 1,0-1-1,0 1 1,0 0-1,0 0 1,1 0-1,-1 0 1,0 0-1,1 0 0,-1 0 1,1 0-1,0 0 1,0 2-1,-13 40-29,11-17 45,-1-1 0,-9 33 1,12-59-17,-10 46 20,1-8 5,1 1 1,3-1-1,-2 45 0,-4 200 74,11-95 91,0-186-191,0-1 1,0 1-1,0 0 0,1 0 0,-1 0 0,1-1 0,-1 1 0,1 0 0,0-1 0,0 1 0,-1 0 1,1-1-1,2 3 0,-1-2 1,-1 0 1,0-1-1,0 1 1,0 0 0,0 0-1,0 0 1,0 0-1,-1 0 1,1 0-1,-1 0 1,1 0-1,-1 0 1,0 4 0,0 127 29,0-132-22,-14 5-1793,10-26-12355,0-6 8534,4 22 3077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1017 0 5585,'0'0'4799,"0"4"-4286,1 4-295,-1-7-181,0-1 0,0 1 0,0-1-1,0 1 1,0-1 0,0 1 0,0-1-1,0 0 1,0 1 0,0-1-1,0 1 1,-1-1 0,1 1 0,0-1-1,0 0 1,0 1 0,-1-1 0,1 1-1,0-1 1,0 0 0,-1 1 0,1-1-1,0 0 1,-1 1 0,1-1-1,-1 0 12,0 0-1,0 1 0,0-1 1,1 0-1,-1 0 0,0 1 0,0-1 1,1 0-1,-1 1 0,0-1 0,1 1 1,-1-1-1,0 1 0,1-1 0,-1 1 1,0-1-1,1 1 0,-1 0 1,1-1-1,0 1 0,-1 0 0,0 1 1,-10 25 1292,-4 7 97,-3-8-582,2 0 0,-13 28 0,-21 35 66,-44 68 601,23-36-655,-36 30-177,78-113-503,-32 38 8,-82 79 0,120-130-209,16-17 17,-1 0 0,0 0 0,0 0 0,0-1 0,-1 0 0,0-1 0,-1 0 0,1 0 0,-16 6 0,-43 16-17,-46 15 39,77-34-591,27-12-850,10 3 1368,0-1 1,0 1-1,0-1 0,0 1 0,0-1 1,0 0-1,0 1 0,0-1 0,0 1 1,1-1-1,-1 1 0,0-1 1,0 1-1,1-1 0,-1 1 0,0-1 1,1 1-1,-1-1 0,1 1 0,-1 0 1,0-1-1,1 1 0,0-1 1,0 1-53,-1-1 0,1 1 0,0-1 1,0 1-1,0-1 0,0 1 0,0 0 1,0-1-1,0 1 0,0 0 0,0 0 1,0 0-1,0 0 0,2 0 0,-3 0 65,0 0 0,0 0-1,0 0 1,0 0 0,0 0-1,1 0 1,-1 0 0,0 0 0,0 0-1,0 0 1,0 0 0,0 0-1,0 0 1,1 0 0,-1 0-1,0 0 1,0 0 0,0 0-1,0 0 1,0 0 0,0 0-1,1 0 1,-1 0 0,0 0 0,0 0-1,0 0 1,0-1 0,0 1-1,0 0 1,0 0 0,0 0-1,1 0 1,-1 0 0,0 0-1,0 0 1,0 0 0,0-1-1,0 1 1,0 0 0,0 0 0,0 0-1,0 0 1,0 0 0,0 0-1,0-1 1,0 1 0,0 0-1,0 0 1,0 0 0,0 0-1,0 0 1,0 0 0,0-1-1,0 1 1,0 0 0,0 0 0,0-1-76,0 1 1,-1-1-1,1 0 1,0 1-1,1-1 1,-1 0 0,0 1-1,0-1 1,0 0-1,0 1 1,0-1-1,1 0 1,-1 1 0,0-1-1,0 0 1,1 1-1,-1-1 1,1 1-1,-1-1 1,0 1 0,1-1-1,-1 1 1,1-1-1,-1 1 1,1-1-1,-1 1 1,1 0 0,0-1-1,-1 1 1,1 0-1,0-1 1,9-4-1568,-3-7-1332,7 5-16,-11-13 366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2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2463 221 3436,'0'0'138,"-1"-1"103,0 1 0,0 0 0,-1 0 0,1-1 0,0 1-1,-1 0 1,1 1 0,0-1 0,0 0 0,-1 0 0,1 0-1,0 1 1,0-1 0,-1 1 0,1-1 0,0 1 0,-2 0-1,3 2-149,0-2-52,0-1 1,0 1 0,0-1-1,0 1 1,0-1 0,0 1 0,0-1-1,0 1 1,0-1 0,0 1-1,0-1 1,0 1 0,0-1-1,-1 1 1,1-1 0,0 1 0,0-1-1,-1 1 1,1-1 0,0 1-1,-1-1 1,1 0 0,0 1-1,-1-1 1,1 0 0,0 1-1,-1-1 1,1 0 0,-1 1 0,1-1-1,-1 0 1,1 0 0,-1 1-1,1-1 1,-1 0 0,1 0-1,-1 0 1,1 0 0,-1 0-1,1 0 1,-1 0 0,-3 4 657,3-3-662,1-1 1,0 0 0,0 1-1,0-1 1,-1 1 0,1-1-1,0 1 1,-1-1-1,1 0 1,-1 1 0,1-1-1,0 0 1,-1 1 0,1-1-1,-1 0 1,1 1-1,-1-1 1,1 0 0,-1 0-1,1 0 1,-1 0 0,1 1-1,-1-1 1,1 0-1,-1 0 1,0 0 0,-295 0 7726,294 0-7747,0 0 0,0 0 0,0 1-1,0-1 1,0 0 0,0 1-1,1-1 1,-1 1 0,0 0 0,0 0-1,1 0 1,-3 1 0,2-1-6,1 0 0,-1 0 0,0 0 0,0 0 1,1-1-1,-1 1 0,0 0 0,0-1 0,0 0 1,0 1-1,0-1 0,-3 0 0,-5 0 85,-1 0 0,0 1 0,0 1 0,-18 3-1,15-2 82,1-2 0,-1 0-1,1 0 1,-28-3-1,1 0 202,-62 2 279,99 0-639,0 0 1,0-1-1,0 1 1,0-1-1,1 1 1,-1-1-1,0 0 1,0 0-1,1 0 0,-1-1 1,-3-1-1,4 1 1,-1 0-1,0 1 1,1 0-1,-1 0 1,0 0-1,0 0 0,1 0 1,-1 0-1,0 1 1,0-1-1,-5 1 1,4 0 1,-12 0 34,1 0 1,-1-1 0,0 0-1,-29-8 1,37 7-53,-1 1 0,1 0-1,-1 0 1,-11 0 0,-23-2 33,-322-87 1815,292 77-1168,52 10-464,-36-8-1,42 7-197,0 2 0,0 0 0,-1 1 0,-28 1 1,-18-1 91,27-2 52,5 1-70,1-1 1,-39-10-1,36 8-41,1 0 0,-1 2 1,0 2-1,-53 3 0,9 0 224,-15-2 882,-55 0 289,49 0-4329,97-4 1630,0-14-132,0 13-63,0 0-948,0 5 2281,-1-1 0,1 1 0,0-1 0,0 1 0,0-1 0,0 1 0,0-1 0,0 1 0,0-1 0,-1 1 0,2-1 0,-1 1 0,0-1 1,0 1-1,0-1 0,0 1 0,0-1 0,0 1 0,0 0 0,1-1 0,-1 1 0,0-1 0,0 1 0,1-1 0,-1 1 0,0 0 0,0-1 0,1 1 0,-1-1 0,1 1 0,-1 0 0,0-1 0,2 1 0,-2 0-46,1 0 1,0 0-1,0 0 1,0 1-1,-1-1 1,1 0-1,0 0 1,0 0 0,0-1-1,-1 1 1,1 0-1,0 0 1,0 0-1,-1 0 1,1-1-1,0 1 1,0 0-1,-1-1 1,1 1-1,0-1 1,-1 1-1,1-1 1,0 1-1,-1-1 1,1 1-1,-1-1 1,1 1-1,-1-1 1,1 0-1,-1 1 1,1-1 0,-1 0-1,0 0 1,1 1-1,-1-1 1,0 0-1,0 0 1,1 0-1,3-5-3016,11-3 398,-12 7 559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1:2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2087 1151 3396,'-12'1'10218,"-4"-1"-4215,-8 0-2968,-18-2-3440,-25 0 930,-73 2 1801,135 0-2221,1-1 0,-1 1 1,0-1-1,1 0 0,-1-1 0,1 1 1,-9-5-1,8 4-28,1 1 0,0-1-1,-1 0 1,1 1 0,-1 0 0,0 0 0,-9 0-1,-9 2 124,16-1-151,0 1-1,0-1 1,-1 0 0,1-1 0,0 0-1,-12-2 1,-70-34 565,-94-52 0,29 13 312,130 65-875,1-2 1,0-1 0,1-1-1,0-1 1,1 0 0,1-2-1,1 0 1,0-2 0,1 0-1,2-1 1,-16-24 0,9 13 191,-1 0 1,-37-35-1,13 13 427,15 15-428,20 23-155,0 0 0,-1 1 0,0 0 0,-1 1-1,-32-22 1,-15-7-131,42 28 43,-1 1-1,0 1 1,-28-13-1,15 11-32,1-2-1,0-1 0,-39-30 1,61 39 8,9 7 19,0 0 0,0 0 0,0 0 1,-1 0-1,1 1 0,-1-1 0,1 1 0,-1-1 1,0 1-1,1 0 0,-1 0 0,0 0 0,0 1 1,0-1-1,0 1 0,-3-1 0,5 1 16,-30-3-18,26 1 7,-10-2 25,0-1 0,0-1 0,-17-10 0,28 14-123,1 0 1,-1 0-1,0 0 0,1 1 0,-1-1 1,0 1-1,0 0 0,0 0 0,0 0 0,0 0 1,0 1-1,0 0 0,0 0 0,-5 0 0,6 0 38,3 0 41,-1 0 1,1 1-1,-1-1 1,1 0-1,-1 0 1,1 0-1,-1 0 0,1 0 1,-1 0-1,1 0 1,-1 0-1,1 0 1,-1 0-1,1 0 1,-1-1-1,1 1 1,-1 0-1,1 0 1,-1 0-1,1-1 0,-1 1 1,1 0-1,-1-1 1,1 1-1,-1-1 1,1 0 339,1-1-1323,-1 0 0,0 0-1,0 0 1,0 0-1,0 0 1,0-1-1,0 1 1,0 0 0,-1 0-1,1 0 1,-1 0-1,1 0 1,-1 0-1,-1-2 1,-3 2 90,-5-2-2447,5-9-3356,5 4 4141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34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90 6009,'33'1'1343,"14"0"-2,-28 0-997,0 0 1,1-2-1,-1 0 0,20-4 0,-20 0-191,-5 2-47,1-1 0,-1 2 0,1 0 0,15 0 0,-9 0 14,-1 1 0,34-9 0,-34 6-26,1 0 0,35-1 0,-15 4 43,48-9-1,-11 0-29,266-9-650,-229 17-2389,0 2-3512,-89 0 5212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34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5 184 11609,'-1'1'1,"0"0"-1,1 0 0,-1 0 1,1 0-1,0 0 1,-1 1-1,1-1 1,0 0-1,0 0 1,0 0-1,0 0 1,0 1-1,0-1 1,0 0-1,0 0 0,0 0 1,0 1-1,1-1 1,-1 0-1,0 0 1,1 0-1,-1 0 1,1 0-1,-1 0 1,2 2-1,1-2 7,1 0-1,-1 0 0,0-1 1,1 1-1,-1-1 0,1 1 1,-1-1-1,1 0 1,3-1-1,150 1 1926,-149-1-1712,1 1 0,0-2 1,-1 1-1,1-1 0,-1 0 1,16-7-1,-16 5-26,1 1 0,-1 0 0,1 1 0,0 0-1,0 0 1,18 0 0,-15 1-5,1 0-1,-1-1 0,0 0 0,24-8 1,-1 0 35,78-9 129,-35 8-322,123-32-731,-82 23-690,46-8-2098,-56 6-2279,-81 16 3290,-2-2 317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4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38 177 8417,'0'0'2489,"0"-3"-1829,0-11-32,0 11-143,0-25 1078,3 23-1180,16-11 374,-13 10-424,0 1-1,0 0 1,0 0 0,9-4 0,-6 4-151,0 0 0,-1-1 0,13-10 1,-16 11-160,0 0 1,1 1 0,0 0-1,0 0 1,0 0 0,1 1 0,-1 0-1,1 0 1,7-2 0,-3 3-76,0 0 1,0 1 0,11 1 0,-22 0 52,1 0-1,-1 0 1,1 0-1,-1 0 1,0 0-1,1 0 1,-1 1-1,1-1 1,-1 0-1,1 0 1,-1 1 0,0-1-1,1 0 1,-1 1-1,0-1 1,1 0-1,-1 1 1,0-1-1,0 0 1,1 1 0,-1-1-1,0 1 1,0-1-1,0 0 1,1 1-1,-1-1 1,0 1-1,0-1 1,0 1 0,0-1-1,0 0 1,0 2-1,0-2 2,0 1-1,0-1 1,0 1-1,0-1 0,0 1 1,1-1-1,-1 1 1,0-1-1,0 1 1,0-1-1,0 0 1,1 1-1,-1-1 0,0 1 1,0-1-1,1 0 1,-1 1-1,0-1 1,1 1-1,-1-1 1,0 0-1,1 0 0,-1 1 1,1-1-1,-1 0 1,1 0-1,-1 1 1,0-1-1,1 0 1,-1 0-1,1 0 0,-1 0 1,1 1-1,0-1 1,1 0 1,-1 1-1,0-1 0,0 1 0,-1-1 0,1 1 1,0 0-1,0-1 0,0 1 0,0 0 0,0 0 1,-1 0-1,1 0 0,0 0 0,0 1 0,6 6-5,-5-6 10,1 1 1,-1 0-1,0 0 1,0 0-1,0 0 1,-1 0-1,1 1 1,-1-1-1,1 1 1,-1-1-1,0 1 1,0-1-1,-1 1 1,1-1-1,-1 1 1,0 0-1,0 6 1,0-9-4,-1 0 1,1 1-1,-1-1 1,1 0-1,-1 0 1,1 0-1,-1 0 1,1-1-1,-1 1 1,0 0-1,1 0 1,-1 0-1,0 0 1,0-1-1,0 1 1,0 0-1,0-1 1,0 1-1,0 0 1,0-1-1,0 1 1,0-1-1,0 0 1,-2 1-1,-3 2 10,-2 3-10,5-4-5,0 0 0,0 0 1,0 0-1,0 0 1,0 0-1,0 0 0,-6 1 1,-48 23-65,34-15 108,-36 12 0,42-19 222,0 1 0,0-2-1,0 0 1,-1-1 0,-20-1 0,35-5-158,2-3-72,1 0-1,0-1 1,0 1 0,0 0 0,1 0-1,0-1 1,2-7 0,42-32-58,-36 38 28,0 0 0,1 0 0,0 1 0,19-12 1,-11 8-53,-7 5 62,1 1 0,1 0 0,-1 1 0,1 0 1,-1 0-1,1 2 0,1 0 0,-1 0 0,0 1 0,1 0 0,-1 2 0,16 0 0,-29 0-15,0 0 0,0 0 0,0 0 1,0 0-1,1 0 0,-1 0 0,0 0 0,0 0 0,0 0 0,0 0 0,1 0 0,-1 0 0,0 0 0,0 0 0,0 0 1,0 1-1,0-1 0,1 0 0,-1 0 0,0 0 0,0 0 0,0 0 0,0 0 0,0 1 0,0-1 0,0 0 0,0 0 0,1 0 1,-1 0-1,0 1 0,0-1 0,0 0 0,0 0 0,0 0 0,0 0 0,0 1 0,0-1 0,0 0 0,0 0 0,0 0 1,4 41 171,-3-37-138,-1-1 1,0 1-1,0 0 0,0 0 1,0-1-1,-1 1 1,1 0-1,-1-1 0,0 1 1,-2 6-1,-18 4 126,2 2 100,15-12-198,-1 0-1,1 0 0,0-1 0,-1 0 1,0 0-1,0 0 0,-6 3 0,-19 5 348,20-6 65,-2 0 1,1-1-1,0 0 0,-1-1 0,0-1 1,0 0-1,-18 1 0,30-6-416,-1 1-46,1 0 0,-1-1 0,1 1 0,0 0 0,0 0 0,0-1 0,0 1 0,0 0 0,0 0 0,1-1 0,-1 1 0,1 0 0,0 0 0,1-4 0,35-33-11,-34 36-1,0 0 0,0-1 0,0 1 0,1 1 0,-1-1 0,1 0 0,0 1 0,-1 0 0,1 0 0,0 0-1,9-3 1,5-3-10,-6 4-15,0-1 0,0 2 1,0 0-1,1 0 0,-1 1 0,1 1 1,-1 0-1,23 1 0,-34 1 24,-1-1-1,1 0 1,-1 0 0,0 0 0,1 1-1,-1-1 1,1 0 0,-1 0-1,0 1 1,1-1 0,-1 0 0,1 1-1,-1-1 1,0 0 0,0 1-1,1-1 1,-1 1 0,0-1 0,0 1-1,1-1 1,-1 0 0,0 1-1,0-1 1,0 1 0,0-1 0,0 1-1,0-1 1,1 1 0,-1-1-1,-1 1 1,2 22 114,-1-18-81,1-4-30,-1-1 0,0 1 1,0-1-1,0 0 0,0 1 0,0-1 1,0 1-1,1-1 0,-1 1 0,0-1 1,0 0-1,0 1 0,0-1 1,-1 1-1,1-1 0,0 1 0,0-1 1,0 0-1,0 1 0,0-1 0,0 1 1,-1-1-1,1 0 0,0 1 1,0-1-1,-1 1 0,1-1 0,0 0 1,-1 1-1,1-1 0,0 0 0,-1 0 1,1 1-1,0-1 0,-1 0 0,0 1 1,-14 9 25,9-6-14,-1 1 0,0-1-1,-9 5 1,-9-1 58,0 0 0,0-1-1,-1-2 1,1 0 0,-1-2-1,-47 0 1,72-7-71,0 3-4,1-2 1,0-1 0,0 1 1,-1 0-1,2 0 0,-1 0 0,0 0 0,1 0 1,-1-1-1,1 1 0,2-3 0,13-1 19,-7-6-17,13 7-22,-6-4 8,-14 8 12,0 0-1,0 1 1,0-1 0,0 1 0,1 0 0,-1 0 0,0-1 0,3 1-1,31-10-26,-25 7 15,1 0 0,21-3 0,47 3-247,-80 4 258,1 1-1,-1 0 0,1-1 0,-1 1 0,1 0 1,-1-1-1,1 1 0,-1 0 0,0 0 0,1 0 1,-1-1-1,0 1 0,0 0 0,0 0 0,1 0 1,-1 0-1,0 0 0,0-1 0,-1 3 0,2 0 13,-1 13 85,0-16-90,0 1 0,0-1 1,0 1-1,0 0 0,1-1 0,-1 1 0,0-1 0,0 1 0,0-1 1,-1 1-1,1-1 0,0 1 0,0 0 0,0-1 0,0 1 0,0-1 1,-1 1-1,1-1 0,0 1 0,0-1 0,-1 1 0,1-1 0,0 1 1,-1-1-1,1 0 0,-1 1 0,1-1 0,0 1 0,-1-1 1,1 0-1,-1 0 0,1 1 0,-1-1 0,1 0 0,-1 0 0,1 1 1,-1-1-1,0 0 0,1 0 0,-1 0 0,0 0 0,-7 3 35,0 7 62,-11-5 41,9 9 25,1-9-70,0 0 0,0-1 0,0 0-1,-17 5 1,-11 4 242,36-12-235,-14 5 26,14-6-75,1 1 1,0-1-1,0 0 1,-1 0 0,1 0-1,0 0 1,0 1-1,-1-1 1,1 0 0,0 0-1,-1 0 1,1 0-1,0 0 1,-1 0 0,1 0-1,0 0 1,0 0-1,-1 0 1,1 0 0,0 0-1,-1 0 1,1 0-1,0 0 1,-1 0 0,1 0-1,0 0 1,0 0-1,-1-1 1,1 1 0,0 0-1,0 0 1,-1 0-1,1-1 1,0 1 0,0 0-1,-1 0 1,1 0-1,0-1 1,0 1 0,-1-1-1,1 1-61,0-1-1,0 0 0,0 1 1,0-1-1,0 0 1,1 1-1,-1-1 1,0 0-1,0 1 1,0-1-1,1 0 0,-1 1 1,0-1-1,0 1 1,1-1-1,-1 1 1,1-1-1,-1 0 0,0 1 1,1-1-1,-1 1 1,1 0-1,-1-1 1,1 1-1,-1-1 1,1 1-1,0 0 0,-1-1 1,1 1-1,0 0 1,-1 0-1,1 0 1,-1-1-1,1 1 1,1 0-1,7-4-177,0-7-387,6 5-353,-6-9-453,13 7-429,-18 5 1067,0 0 1,-1 0 0,1 0 0,0-1-1,5-7 1,15-21-10024,-20 27 7735,-2-6-844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9:4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20 116 9381,'-16'-17'3102,"13"1"7084,8 15-9278,155-5 3048,34-1-4001,-151 4-343,109-10-3133,-77-2-2533,-57 10 2335,-1-1 0,18-8 1,-12 2-203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35.2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343 1 10813,'0'3'203,"0"-2"-183,-1 1 0,1-1 0,0 1 0,0-1 0,1 1 0,-1-1 0,0 1 0,0-1 0,1 1 0,-1-1 0,1 0 0,-1 1 0,1-1 0,1 3 0,6 1 22,4 5 31,2 33 99,-8-34-108,1 0 1,0-1-1,1 0 0,14 13 0,11 11 174,12 13 93,3-2 1,1-1-1,99 62 1,180 79 120,-14-8-395,-287-159-54,-1 2-1,0 1 1,-2 0-1,38 41 1,-53-51-3,-1 1 1,-1 1-1,0-1 1,0 1 0,-1 0-1,0 1 1,-1-1-1,0 1 1,-1 0-1,-1 1 1,0-1-1,0 0 1,-1 1-1,0 17 1,-2-21 10,-1 0 0,-1 0-1,1 0 1,-1 0 0,-1-1 0,0 1 0,0-1-1,-1 1 1,1-1 0,-10 13 0,-5 6 73,-37 43 1,11-24 18,-1-1 0,-3-2 0,-1-2 0,-84 52 0,-235 109 23,-55-19-960,137-74-5169,271-103 5417,-49 17-2410,9-7 372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09.4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0 120 1896,'0'0'3957,"4"0"-3941,-3 0-16,0 0 0,0 0 0,-1 1 0,1-1 0,0 0 0,-1 0 0,1 0 0,0 0 0,0 0 0,-1 0 0,1-1 0,0 1 0,-1 0 0,1 0 0,0 0 0,-1-1 0,1 1 0,0 0 0,-1-1 0,1 1-1,0-1 1,-1 1 0,1 0 0,-1-1 0,1 1 0,-1-1 0,1 0 0,-1 1 0,0-1 0,1 1 0,-1-1 0,1 0 0,-1 1 0,0-1 0,0 0 0,1 1 0,-1-1 0,0-1 0,0 0 9,4-1-12,67-36-57,-40 23-1810,31-20 1,-49 26 834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09.7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0 129 2760,'4'0'-20,"0"0"40,6 0 0,-3-25-36,-3 25 32,4 0-68,-1-19 52,-1 19 96,0-16-96,-1 16 68,0-16-88,3 11-56,0-2 76,-5-1-104,5 0-16,-1 0-172,-2 2-400,1-4 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0.0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0 227 6161,'0'0'488,"0"-4"-430,0-37 124,5 32-156,14-12-125,-10 10-55,0 2 1,1-1-1,-1 1 1,20-13-1,-12 11-838,0 0-1,-1-2 1,24-22 0,-20 14-35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0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3164,'20'-16'4415,"-18"13"-4178,-1-12-3030,-1 15 2668,1-1 0,-1 0 0,1 0-1,0 1 1,-1-1 0,1 0 0,0 1-1,0-1 1,0 0 0,-1 1 0,1-1 0,0 1-1,0-1 1,0 1 0,0 0 0,0-1 0,0 1-1,1 0 1,0-1-270,2-6-754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1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317 0 3160,'0'0'1110,"-7"4"-947,-18 10-16,24-14-136,0 1-1,-1 0 0,1-1 0,0 1 0,0 0 0,0-1 0,0 1 1,0-1-1,-1 0 0,1 1 0,0-1 0,0 0 0,-1 0 1,1 0-1,0 0 0,-1 0 0,1 0 0,0 0 0,-2-1 1,-6 2 12,-3 13 40,-24-2-78,23-8-26,1 0 0,-1 1 0,-15 8-1,4 0-739,-1-1 0,-28 11 0,45-20 352,-17 5-501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1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1 1948,'-18'9'88,"18"-3"20,0 2-16,-11-3 16,11-2-108,-11 0 4,3-2-8,-3 1-16,3-1 20,-2 2-156,1-3-196,-1 0-224,-1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1.6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1 2932,'-17'16'60,"2"-3"44,-1-4-40,1 4 60,1-7-84,-1-1 0,6 0-104,1-4-40,1-1-224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2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6661,'0'0'2763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2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2932,'0'10'135,"0"-1"0,1 0 1,0 0-1,0 0 0,1 0 0,1 0 0,-1-1 0,1 1 0,6 11 0,-7-17-63,0 1 0,0-1 0,1 0 0,-1 1 0,1-1 0,0 0 0,0-1 0,0 1 0,0 0-1,0-1 1,1 0 0,-1 1 0,1-1 0,-1-1 0,1 1 0,0-1 0,0 1 0,0-1 0,0 0-1,0 0 1,0-1 0,7 1 0,77 3-4568,-79-4 3763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03:06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221 203 2104,'0'0'0,"-1"0"-1,1 0 0,0 0 1,-1 0-1,1 0 1,0 0-1,-1 0 0,1 0 1,0 0-1,-1 0 1,1-1-1,0 1 0,0 0 1,-1 0-1,1 0 1,0 0-1,0-1 0,-1 1 1,1 0-1,0 0 1,0-1-1,-1 1 0,1 0 1,0 0-1,0-1 0,0 1 1,0 0-1,-1-1 1,1 1-1,0 0 0,0-1 1,0 1-1,0 0 1,0 0-1,0-1 0,0 1 1,0 0-1,0-1 1,0 1-1,0 0 0,0-1 1,0 0 10,0 1 0,0 0 1,0-1-1,0 1 0,0 0 0,0-1 1,0 1-1,0 0 0,0-1 0,0 1 1,0 0-1,0 0 0,0-1 0,0 1 1,0 0-1,-1-1 0,1 1 0,0 0 1,0-1-1,0 1 0,0 0 0,-1 0 1,1-1-1,0 1 0,0 0 0,-1 0 1,1 0-1,0-1 0,0 1 0,-1 0 1,1 0-1,0 0 0,-1 0 1,1 0-1,0 0 0,-1-1 0,1 1 1,0 0-1,-1 0 0,1 0 0,-1 0 1,0 0 29,1-1 0,-1 1 0,0-1 0,1 1 0,-1-1 0,0 1 0,1-1 0,-1 0 1,1 1-1,-1-1 0,1 0 0,-1 1 0,1-1 0,-1 0 0,1 0 0,0 0 0,-1 1 1,1-1-1,0 0 0,0 0 0,0 0 0,0-1 0,-4-23 1340,6-1 387,-1 25-1768,0 0 0,-1 0 1,1 0-1,0 0 1,0 0-1,0 0 1,-1 1-1,1-1 0,0 0 1,0 0-1,0 1 1,0-1-1,0 1 0,0-1 1,2 0-1,4-10 67,10 0 109,0-1-1,1 2 1,0 1 0,1 0-1,-1 1 1,2 1-1,-1 1 1,1 0-1,0 2 1,0 0 0,34-1-1,-54 5-173,1 0 0,0 0 0,0 1-1,0-1 1,-1 0 0,1 0 0,0 1-1,0-1 1,-1 1 0,1-1 0,0 1 0,-1-1-1,1 1 1,0-1 0,-1 1 0,1 0 0,-1-1-1,1 1 1,-1 0 0,1-1 0,-1 1 0,0 0-1,1 0 1,-1-1 0,0 1 0,1 0-1,-1 1 1,3 4 1,6 4 116,-1 1 0,0-1 0,12 22 0,-17-25-47,0 0 0,-1 1 1,0-1-1,0 1 0,-1-1 0,0 1 0,0 0 0,0 13 0,-1-19-33,0 0 0,0 0 0,-1 0 0,1 0 0,0 0 0,-1 0 0,1 0-1,-1 0 1,1 0 0,-1 0 0,0 0 0,0 0 0,0 0 0,0 0 0,0-1 0,-1 1 0,1 0 0,0-1-1,-1 1 1,-2 2 0,-5 4 32,-3 4 50,-1 0 0,0-1-1,-1-1 1,0 0 0,0-1-1,-30 14 1,-1-3 199,-54 16-1,74-29-165,0-2 1,0 0-1,-1-1 0,1-2 0,-30 0 1,54-2-151,1 0 1,-1 0-1,1 0 1,-1 0-1,1-1 1,-1 1 0,1 0-1,-1 0 1,1 0-1,-1-1 1,1 1-1,-1 0 1,1-1-1,-1 1 1,1 0 0,-1-1-1,1 1 1,0-1-1,-1 1 1,1 0-1,0-1 1,-1 1 0,1-1-1,0 1 1,0-1-1,-1 1 1,1-1-1,0 0 1,0 1 0,0-1-1,0 1 1,0-1-1,0 1 1,0-1-1,0 1 1,0-2-1,0 2 0,0-1 0,0 1 0,0-1 0,0 1 0,0 0 0,0-1 0,0 1 0,0-1 0,0 1 0,0 0 0,0-1 0,-1 1 0,1 0 0,0-1 0,0 1 0,0-1 0,0 1 0,-1 0 0,1-1 0,0 1 0,0 0 0,-1 0 0,1-1 0,0 1 0,-1 0 0,1 0-1,0-1 1,-1 1 0,1 0 0,0 0 0,-1 0 0,1-1 0,-1 1 0,-2-6 38,3-71 14,0 76-55,0 0 0,0 0 0,0-1 0,1 1 0,-1 0 0,1-1 0,-1 1 1,1 0-1,-1 0 0,1 0 0,0 0 0,-1 0 0,1-1 0,0 1 0,0 0 0,0 1 1,0-1-1,0 0 0,0 0 0,0 0 0,0 1 0,0-1 0,0 0 0,1 1 1,-1-1-1,2 0 0,8-5-5,1-14-14,10 1 11,-18 14 5,0 1 0,0-1 0,1 1 0,-1-1 0,1 1 0,0 0 0,7-3 0,106-80-5,-102 76 8,2 1 0,-1 1 0,1 1 0,1 0 0,-1 1 0,1 1 0,1 1 0,-1 0 0,1 2 0,-1 0 1,21 0-1,-39 4 0,0 0 1,0-1-1,0 1 1,0 0 0,0-1-1,0 1 1,0 0 0,0 0-1,0 0 1,0 0 0,-1 0-1,1 0 1,0 0-1,-1 0 1,1 0 0,-1 0-1,1 0 1,-1 1 0,0-1-1,1 0 1,-1 0 0,0 2-1,6 26 67,-5 55 164,-2-82-225,1-1 1,0 1 0,0 0 0,-1 0 0,1 0-1,-1 0 1,1-1 0,-1 1 0,0 0-1,0-1 1,0 1 0,0 0 0,0-1 0,0 1-1,0-1 1,0 1 0,-1-1 0,1 0 0,0 0-1,-4 3 1,-5 5 33,-25 34 249,28-34-210,4-5-39,0 0 0,-1-1 1,1 1-1,-1-1 0,1 0 1,-1 1-1,-8 4 0,-42 30 497,45-30-292,-1 0-1,0-1 0,-1 0 0,0-1 0,0 0 0,0-1 0,0 0 0,-22 6 0,32-11-204,1 1 0,-1-1 1,0 0-1,1 0 0,-1 0 1,0 1-1,1-1 0,-1 0 0,0 0 1,1 0-1,-1 0 0,0 0 0,1-1 1,-1 1-1,0 0 0,1 0 0,-1 0 1,1 0-1,-1-1 0,0 1 0,1 0 1,-1-1-1,1 1 0,-1 0 1,0-1-1,1 1 0,-1-1 0,1 1 1,-1-1-1,1 0 0,-2-21 353,2 10-455,0 10 63,0 0-1,0 1 1,0-1-1,1 0 0,-1 1 1,0-1-1,1 0 0,-1 1 1,1-1-1,0 0 1,-1 1-1,1-1 0,2-1 1,25-27-17,-3 4 32,-20 20-16,0 1 1,1-1 0,0 1-1,0 0 1,0 1-1,0-1 1,1 1 0,12-6-1,19-12-51,-17 8 36,1 0 1,0 2-1,0 0 0,1 1 0,1 2 0,0 0 0,32-7 0,-54 16-5,-1-1-1,1 1 1,0 0 0,-1-1-1,1 1 1,0 0 0,-1 0-1,1 0 1,0 1 0,-1-1 0,1 0-1,0 1 1,-1-1 0,4 2-1,-5-1 15,1-1-1,-1 1 0,1 0 0,-1 0 1,1 0-1,-1 0 0,1 0 0,-1 0 1,0 0-1,0 0 0,1 0 0,-1 0 1,0 0-1,0 0 0,0 0 0,0 0 1,-1 2-1,1-3 6,0 1 1,0-1-1,0 0 1,0 1-1,0-1 1,0 0-1,0 0 1,0 1-1,0-1 0,0 0 1,0 1-1,0-1 1,0 0-1,0 1 1,-1-1-1,1 0 0,0 0 1,0 1-1,0-1 1,-1 0-1,1 0 1,0 1-1,0-1 1,0 0-1,-1 0 0,1 0 1,0 0-1,-1 1 1,1-1-1,0 0 1,-1 0-1,-64 42-40,10-20 57,0-2 0,-59 12 0,94-27-10,-4 0 57,0 0-1,0-2 1,-27 1 1,51-8-51,0-14 2,0 18-15,0 0-1,0-1 1,0 1 0,0 0 0,0 0 0,0 0-1,0 0 1,0-1 0,0 1 0,0 0 0,0 0-1,0 0 1,0 0 0,0-1 0,0 1 0,0 0-1,0 0 1,0 0 0,0 0 0,0 0 0,1-1-1,-1 1 1,0 0 0,0 0 0,0 0 0,0 0-1,0 0 1,0 0 0,1-1 0,-1 1 0,0 0-1,0 0 1,0 0 0,0 0 0,0 0 0,1 0-1,-1 0 1,0 0 0,0 0 0,0 0 0,0 0-1,1 0 1,-1 0 0,0 0 0,0 0 0,0 0-1,0 0 1,1 0 0,-1 0 0,0 0 0,0 0-1,0 0 1,0 0 0,1 0 0,-1 0 0,0 0-1,1 1 1,0-1-1,0 0 1,0 0 0,0 0-1,0 0 1,0 0-1,0-1 1,0 1-1,0 0 1,0 0-1,0-1 1,-1 1-1,1 0 1,0-1 0,0 1-1,0-1 1,0 1-1,0-1 1,-1 0-1,1 1 1,0-1-1,-1 0 1,1 1-1,0-1 1,0-2-1,12-10-19,15 4 4,48-28-42,-48 22 14,49-19 0,-66 30 20,1-1-15,-1 1 1,2 0 0,-1 1 0,0 1 0,24-3-1,-35 5-59,-1 1 34,0 0 64,0 0 0,0 0 0,0 0 0,0 0 0,0 0-1,0-1 1,0 1 0,0 0 0,0 0 0,0 0 0,0 0 0,-1 0 0,1 0 0,0-1-1,-1 1 1,1 0 0,-1 0 0,1-1 0,-1 1 0,1 0 0,-1 0 0,1-1-1,-1 1 1,0-1 0,1 1 0,-1-1 0,0 1 0,1-1 0,-1 1 0,0-1 0,0 1-1,0-1 1,1 0 0,-1 1 0,0-1 0,0 0 0,-1 0 0,-11 5 25,-1 11-17,-21-8-21,3 11 31,0-9 8,-4 9 47,0-10 35,-124 39 803,144-46-674,0 1-1,0-2 1,-17-1 0,32-4-168,1-23 27,0 26-94,0-1 0,0 1 0,0 0-1,1-1 1,-1 1 0,0 0 0,1 0 0,-1-1 0,0 1 0,1 0 0,0 0 0,-1-1 0,2 0 0,33-27-72,-3-1 9,-7 12 74,0 1 0,1 1 0,34-15 0,-44 24-33,1 1-1,-1 0 0,1 2 0,0 0 0,0 0 0,1 2 1,26-2-1,-43 4 18,1 0 0,-1 0 0,1 0 0,-1 0 0,1 0 0,-1 1 0,1-1 0,-1 0-1,0 0 1,1 1 0,-1-1 0,0 1 0,1 0 0,-1-1 0,0 1 0,2 1 0,-1 0 3,-1 0-1,0 0 0,0 0 1,0 1-1,0-1 0,0 0 1,0 0-1,-1 1 0,1-1 1,-1 3-1,2-1-1,-1 0 0,-1 0-1,1 0 1,0 0 0,-1 0 0,0 1-1,0-1 1,0 0 0,-1 5-1,-1 7 15,2-14-10,0-1 0,-1 1-1,1-1 1,0 0-1,-1 1 1,1-1-1,-1 0 1,1 0-1,-1 1 1,0-1-1,0 0 1,1 0-1,-1 0 1,0 0-1,0 0 1,0 0-1,0 0 1,0 0-1,0 0 1,0 0-1,-1 0 1,1-1-1,0 1 1,0-1-1,-1 1 1,-1 0-1,-8 6 7,-4 13-1,-7-6 23,-1-1 0,-41 18 0,28-14 42,-14 4-5,1-3 0,-2-1-1,-80 15 1,76-28 1155,54-10-1122,0-20-75,1 25-24,0 1-1,0-1 1,0 1-1,0-1 1,0 1 0,0-1-1,0 1 1,1 0-1,-1-1 1,0 1-1,0-1 1,0 1 0,0-1-1,0 1 1,1-1-1,-1 1 1,0 0 0,1-1-1,-1 1 1,0-1-1,0 1 1,1 0 0,-1-1-1,1 1 1,0-1-1,31-31 28,-6 5-30,1 1-1,1 2 0,1 0 0,34-19 1,-41 29-3,0 1 0,1 2 0,0 0 0,1 1 1,1 1-1,-1 1 0,29-4 0,10 9-74,-42 4 7,-20 0 71,0 0 0,0 0-1,-1 0 1,1 0 0,0 0 0,-1 0 0,1 0 0,-1 1 0,1-1-1,-1 0 1,1 1 0,-1-1 0,0 0 0,0 1 0,0-1-1,1 0 1,-2 1 0,1-1 0,0 3 0,0-4-2,1 86-40,-1-84 44,0-1-1,0 1 0,-1-1 1,1 1-1,0-1 1,-1 1-1,0 0 0,1-1 1,-1 0-1,0 1 0,0-1 1,1 1-1,-1-1 1,0 0-1,-1 0 0,1 0 1,0 1-1,0-1 1,0 0-1,-1 0 0,1-1 1,0 1-1,-1 0 0,1 0 1,-2 0-1,-8 6 4,-7 12-4,15-16 1,1 0 0,-1 0 1,0 0-1,0-1 0,0 1 1,-6 2-1,-45 30 70,29-19-20,-1 0 1,0-2-1,-52 21 0,59-28 237,0-1 1,0-1-1,-1 0 0,0-2 1,-33 3 431,53-11-623,0 3-82,-1-1-9,1 0-1,0 0 0,-1 0 0,1 0 0,1 0 0,-1-1 1,0 1-1,1 0 0,0 1 0,-1-1 0,1 0 0,3-5 1,19-1-24,-12-13 7,-1 10 10,0 1 1,1 1 0,0 0-1,0 0 1,1 1 0,16-9-1,7-6-10,-16 10-23,0 1-1,0 1 1,2 1 0,-1 1-1,1 1 1,1 1 0,0 0 0,0 2-1,0 0 1,1 2 0,-1 0-1,1 2 1,34 0 0,-53 8 6,-1 22-69,-1 36 0,-2-62 98,0-1-1,-1 1 0,1-1 0,0 1 1,-1-1-1,1 0 0,-1 1 0,0-1 1,1 0-1,-1 1 0,0-1 0,0 0 1,1 0-1,-1 0 0,0 0 0,0 0 1,0 0-1,-1 0 0,1 0 0,0 0 0,0 0 1,0 0-1,-1-1 0,-1 2 0,-7 4 4,-22 32 27,23-28-24,-1-1 0,0 0-1,0 0 1,-1-1 0,0 0 0,-1-1-1,-17 8 1,0-2 34,0-1-1,-38 11 1,49-20 152,1 0 1,0-1-1,-1 0 1,-21-2 0,38-1-176,0 0 1,0-1 0,-1 1 0,2-1-1,-1 1 1,0-1 0,0 1-1,0-1 1,1 0 0,-1 1 0,1-1-1,-1 0 1,1 0 0,0 1 0,0-1-1,0 0 1,-1 0 0,2-1 0,-2-6-11,0 1 1,1-1 0,0 1 0,1-1 0,0 1 0,0 0-1,3-10 1,52-38 13,-46 45-37,1 1 1,-1 0-1,2 1 1,-1 0 0,1 0-1,0 1 1,1 1-1,0 0 1,0 1 0,1 1-1,-1 0 1,1 0 0,0 2-1,1-1 1,-1 2-1,22-2 1,-29 4-6,-6-1 16,1 1 1,0 0-1,-1-1 0,1 1 0,0 0 1,0 0-1,-1 0 0,1 0 1,0 1-1,-1-1 0,1 0 1,0 1-1,-1-1 0,1 1 0,0 0 1,-1-1-1,1 1 0,-1 0 1,3 1-1,1 7-7,0 0 1,0 1 0,0-1-1,-2 1 1,1 0-1,-1 0 1,0 0-1,-1 0 1,-1 1-1,1-1 1,-1 1-1,-1 11 1,0-13-5,0-7 13,1 1-1,-1-1 0,0 1 1,0-1-1,0 1 0,-1-1 0,1 1 1,-1-1-1,1 1 0,-1-1 0,0 0 1,-1 4-1,-52 61 3,52-63-1,-1 0 0,0 0 1,0-1-1,-1 1 0,1-1 0,-1 1 0,1-1 1,-1 0-1,0-1 0,0 1 0,-9 4 1,-56 35 41,51-29-22,0-2 0,-31 14 0,25-14 49,-1-1 1,-1-1-1,0-1 1,0-1 0,0-2-1,-1-1 1,-44 2-1,67-12 36,2-81 74,2 85-179,0 1 1,0-1 0,0 0 0,0 0 0,0 1 0,1-1-1,-1 0 1,1 1 0,-1-1 0,1 1 0,0-1 0,-1 1-1,1-1 1,0 1 0,0-1 0,0 1 0,0 0-1,0-1 1,1 1 0,0-1 0,8-9-2,20-33-25,-25 37 25,-2 3 2,0 0 0,0 0 0,0 0 0,0 1 0,0-1 0,1 1-1,6-5 1,165-135 1,-131 114-1,1 3 1,2 2 0,57-22-1,-85 38-28,-11 4-1,-1 1-1,1-1 0,0 2 1,0-1-1,0 1 1,0 1-1,16-2 0,-23 4 28,0 0-1,0 0 1,0 0-1,0 0 1,0 0-1,-1 0 1,1 0 0,0 0-1,0 0 1,-1 0-1,1 1 1,-1-1-1,1 0 1,-1 0-1,1 1 1,-1-1-1,0 0 1,0 1-1,0-1 1,0 3-1,3 6-17,0 5 11,-1 0 0,0 0 0,-1 0 0,-2 25 0,1-6-2,0-32 13,-1 0 1,1-1-1,0 1 0,-1 0 0,1 0 0,-1 0 0,1 0 0,-1-1 0,0 1 0,1 0 0,-1 0 1,0-1-1,0 1 0,-1-1 0,1 1 0,0-1 0,0 0 0,-1 1 0,1-1 0,-1 0 0,-1 1 1,-7 8 16,-29 52 188,26-49-174,-1-1 0,-1 0 1,0-2-1,-1 1 0,-21 9 0,17-12-2,0-2 0,0 0-1,-1-1 1,0-1 0,0-2-1,0 0 1,0 0 0,-28-3-1,48 1-27,0 0-1,0 0 0,0-1 1,0 1-1,0 0 0,0 0 1,0 0-1,0-1 1,0 1-1,0 0 0,1-1 1,-1 1-1,0-1 0,0 1 1,0-1-1,0 0 0,1 1 1,-1-1-1,0 0 0,1 1 1,-1-1-1,0 0 0,1 0 1,-1 1-1,1-1 1,-1 0-1,0-2 0,1 3 0,0-1 0,-1 0-1,1 0 1,0 0 0,-1 1-1,1-1 1,-1 0 0,1 1-1,-1-1 1,1 0 0,-1 1-1,0-1 1,1 1 0,-1-1-1,0 1 1,1-1 0,-1 1-1,0 0 1,0-1 0,1 1-1,-1 0 1,0-1 0,0 1-1,0 0 1,1 0 0,-1 0-1,-1 0 1,1-1-1,0 1 0,0-1 0,0 1 0,0-1 0,0 0 1,0 1-1,1-1 0,-1 0 0,0 0 0,0 0 0,1 1 0,-1-1 0,1 0 0,-1 0 0,1 0 0,-1 0 1,1 0-1,-1 0 0,1 0 0,0 0 0,0 0 0,-1 0 0,1 0 0,0-1 0,0 1 0,0-1 0,0-1 5,-4-12 13,1 1 0,1-1 0,0 0 0,1-1 0,1-23 0,0 23-21,0 15 4,0-1-1,0 1 0,0 0 1,1 0-1,-1 0 0,0 0 1,0-1-1,1 1 0,-1 0 1,1 0-1,-1 0 0,1 0 1,-1 0-1,1 0 0,0 0 1,-1 0-1,1 0 0,0 0 1,0 0-1,0 1 0,0-1 1,0 0-1,-1 1 0,1-1 0,1 0 1,0 0-1,-1 1-1,0-1 0,0 1 0,0-1 0,0 0 0,0 1-1,-1-1 1,1 0 0,0 1 0,0-1 0,0 0 0,-1 0 0,1 0 0,0 0-1,-1 0 1,1 0 0,-1 0 0,1 0 0,-1 0 0,0 0 0,1 0 0,-1 0 0,0 0-1,0-1 1,0 1 0,0-2 0,1 2-2,-1-1-1,0 1 1,0 0-1,0 0 1,1-1-1,-1 1 1,1 0-1,-1 0 1,1 0-1,-1 0 1,1 0 0,0 0-1,0 0 1,-1 0-1,1 0 1,0 0-1,0 0 1,0 0-1,0 0 1,0 1-1,0-1 1,0 0 0,0 1-1,0-1 1,0 1-1,3-2 1,4-2-13,1-3-13,1 0 0,1 0-1,-1 1 1,1 1 0,0 0-1,0 0 1,0 1 0,1 1-1,-1-1 1,1 2-1,0 0 1,0 0 0,0 1-1,13 1 1,-13-1 4,-9 0 18,-1 1 0,1-1-1,0 1 1,0 0 0,0 0-1,0 0 1,0 0 0,0 1-1,0-1 1,0 1-1,0-1 1,-1 1 0,1 0-1,0 0 1,4 3 0,24 44-74,-28-42 66,-1 0 1,1 0-1,-1 0 1,-1 1 0,1-1-1,-1 1 1,0-1-1,-1 1 1,1-1-1,-1 1 1,-1 10 0,0-2 11,1-14 3,0 0 0,0 1 0,0-1-1,-1 1 1,1-1 0,-1 0 0,1 1 0,-1-1 0,0 0-1,1 0 1,-1 1 0,0-1 0,0 0 0,0 0 0,0 0-1,0 0 1,0 0 0,0 0 0,0 0 0,0 0 0,0 0 0,0-1-1,-1 1 1,1 0 0,0-1 0,-3 1 0,-6 5 4,-5 12 10,-21 4 29,-1-1-1,-61 23 0,72-33 55,1-2 0,-1-1 0,0-1 0,-1-2 0,0 0 0,0-2 0,-45 1 0,71-5-92,0 0 0,0 0 0,1 0 0,-1 1-1,0-1 1,1 0 0,-1 0 0,1 0 0,-1 0 0,1 0 0,0 0 0,-1 0 0,1 0 0,0 0 0,0-1 0,0 1 0,0 0 0,0 0 0,0 0 0,0 0 0,0 0 0,0 0 0,0 0 0,0 0 0,1-2-1,-1-3 63,0 3-66,0 1-1,0 0 1,1-1 0,-1 1 0,0 0-1,1-1 1,0 1 0,-1 0 0,1 0-1,2-5 1,26-26-36,-15 19-245,1-1 0,0 2 0,1 0-1,0 1 1,19-11 0,41-32-4721,-46 20-5589,-27 23 6358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3.0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2212,'10'13'17,"-3"-6"15,-1 0-1,0 1 1,0 0-1,-1 0 1,0 1-1,-1 0 1,5 12 0,-8-19-30,0 0-1,0 0 1,0 0 0,0 0 0,0-1 0,1 1 0,-1 0 0,0-1 0,1 1 0,-1-1 0,1 0 0,-1 1 0,1-1 0,0 0 0,0 0 0,-1 0 0,1 0 0,0 0 0,3 0 0,39 11-1455,-36-12 849</inkml:trace>
  <inkml:trace contextRef="#ctx0" brushRef="#br0" timeOffset="1">390 464 2920,'13'79'3046,"-12"-77"-3004,0-1 0,0 1 1,0 0-1,0-1 0,0 1 0,0-1 0,1 1 1,-1-1-1,1 1 0,-1-1 0,1 0 1,-1 0-1,1 0 0,-1 0 0,1 0 1,0 0-1,0 0 0,-1-1 0,1 1 0,0-1 1,0 1-1,3-1 0,45 5-4567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3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2544,'0'4'16,"0"-1"100,0 2 196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4.0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 0 3592,'-4'0'52,"1"1"0,-1 0 0,0-1 0,1 1 0,-1 1 0,0-1 0,-3 2 0,3-1 107,0-1-1,0 1 1,0-1-1,0 0 1,-1 0-1,1 0 1,-6 0-1,-36-1-4038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4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172 0 2336,'-16'6'0,"0"-5"0,3 2 0,-2-2-52,0 2 88,1-1-88,-1 0 88,3-2-56,0 0-68,1 1-12,0-1-296,0 0-120,1 0-12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4.7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835 0 2844,'-10'1'244,"0"0"-1,0 1 0,0 0 1,-12 5-1,-27 5 243,-29-8-3430,67-4 2173</inkml:trace>
  <inkml:trace contextRef="#ctx0" brushRef="#br0" timeOffset="1">238 132 2348,'-14'4'4,"-1"-1"0,0 0 0,0-1 0,0-1 1,-20 0-1,-25 2 55,0-2-1447,51-1 900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5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1 2924,'0'0'4376,"-5"0"-4237,5 0-139,-1 0 0,0 0 1,0 0-1,0 0 1,0 0-1,1 0 0,-1 0 1,0 0-1,0 0 0,0 0 1,1 1-1,-1-1 0,0 0 1,0 1-1,1-1 1,-1 0-1,0 1 0,0-1 1,1 1-1,-1-1 0,0 1 1,1 0-1,-1-1 0,1 1 1,-1 0-1,1-1 1,-1 1-1,1 0 0,0-1 1,-1 1-1,1 0 0,0 0 1,-1 0-1,1-1 0,0 1 1,0 0-1,0 0 1,0 0-1,0 0 0,0-1 1,0 3-1,0-3-2,0 0 0,0 1 0,0-1 0,0 0 0,-1 0 0,1 1 0,0-1 0,0 0 0,0 0 0,0 0 0,0 1 1,-1-1-1,1 0 0,0 0 0,0 0 0,0 1 0,-1-1 0,1 0 0,0 0 0,0 0 0,-1 0 0,1 0 0,0 1 0,0-1 0,-1 0 0,1 0 0,0 0 0,0 0 0,-1 0 0,1 0 0,0 0 0,0 0 0,-1 0 0,1 0 1,0 0-1,-1 0 0,1 0 0,0 0 0,0 0 0,-1 0 0,1-1 0,0 1 0,-1 0-9,1 0 0,0 0 1,0 0-1,-1 0 0,1 0 0,0-1 1,0 1-1,0 0 0,-1 0 1,1 0-1,0 0 0,0 0 0,-1 0 1,1 0-1,0 0 0,0 0 0,-1 0 1,1 1-1,0-1 0,0 0 1,-1 0-1,1 0 0,0 0 0,0 0 1,0 0-1,-1 0 0,1 1 0,0-1 1,0 0-1,0 0 0,0 0 1,-1 0-1,1 1 0,0-1 0,0 0 1,0 0-1,0 0 0,0 1 0,-1-1 1,1 1-1,0-1-40,1 1 0,-1-1 0,0 1 0,0-1 0,0 1 0,0 0 0,0-1 0,0 1 0,0-1 0,0 1 0,0-1 0,-1 1 0,1 0 0,0-1 0,0 1 0,0-1 0,-1 1 0,1-1 0,0 1 0,-1-1 0,1 1 0,0-1 0,-1 0 0,1 1 0,-1-1 0,1 1 0,0-1 0,-1 0 0,1 1 0,-1-1 0,1 0 0,-1 0 0,1 1 0,-1-1 0,0 0 0,1 0 0,-1 0 0,1 1 0,-2-1 0,-13 13-3219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5.8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1 2356,'0'12'30,"1"-8"-8,-1 0 0,0-1 0,0 1 1,0 0-1,-1 0 0,1 0 0,-1-1 0,0 1 0,-2 4 1,-5 6 76,7-12-71,-1 0 0,1 1 0,-1-1 0,1 0 1,0 1-1,0-1 0,0 1 0,0-1 0,1 1 0,-1 0 0,0-1 0,1 6 0,0-4-3,0 1 0,0-1 0,-1 0 0,1 1 0,-1-1 0,0 0 1,0 1-1,0-1 0,-1 0 0,1 0 0,-1 0 0,0 0 0,-4 5 0,5-7-23,-1 3 9,1 0 0,0 0 0,0 1 0,0-1-1,0 1 1,1-1 0,0 1 0,0-1 0,2 11 0,-1 5-113,-1 25-846,1-45 912,-1 0 0,0 0 0,1-1 0,-1 1 0,1 0 0,-1-1 0,1 1 0,-1 0 0,1-1 1,0 1-1,-1-1 0,1 1 0,0-1 0,-1 1 0,1-1 0,0 1 0,0-1 0,0 0 0,-1 1 0,1-1 0,0 0 0,0 0 0,0 0 0,0 0 0,-1 0 0,1 1 0,0-2 0,1 1 0,1 1-151,2 4-411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6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0 2280,'0'91'324,"0"-90"-321,0-1-1,0 1 0,0 0 1,0-1-1,0 1 0,-1-1 1,1 1-1,0-1 0,0 1 1,0 0-1,-1-1 0,1 1 1,0-1-1,-1 1 0,1-1 1,-1 0-1,1 1 0,0-1 1,-1 1-1,1-1 0,-1 0 1,1 1-1,-1-1 0,1 0 1,-1 1-1,0-1 0,1 0 1,-1 0-1,1 0 0,-1 1 1,-1-1-1,2 0-2,-1 0-1,0 0 1,0 1-1,0-1 0,1 0 1,-1 0-1,0 1 1,0-1-1,1 1 1,-1-1-1,0 1 1,1-1-1,-1 1 1,1-1-1,-1 1 1,0-1-1,1 1 0,-1 0 1,1-1-1,0 1 1,-1 0-1,1 0 1,-1-1-1,1 1 1,0 0-1,0 0 1,-1 0-1,1-1 1,0 1-1,0 0 1,0 0-1,0 0 0,0 0 1,0 58-1578,0-53 1071</inkml:trace>
  <inkml:trace contextRef="#ctx0" brushRef="#br0" timeOffset="1">19 540 2332,'0'14'-4,"-4"1"24,1-3 12,2 1-16,-2-3-48,3 1 28,-4-1 4,4 1-40,0 1 36,-3-4-148,3 0-324,0-2-84,0-1 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6.6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1 3536,'0'2'4,"0"-1"-1,-1 1 0,1 0 1,0-1-1,-1 1 1,1 0-1,-1-1 0,1 1 1,-1 0-1,0-1 1,0 1-1,1-1 0,-1 0 1,0 1-1,-3 2 1,3-3 9,0 0 0,0 0 1,0 0-1,0 1 0,1-1 0,-1 1 1,0-1-1,0 1 0,1-1 1,-1 1-1,1-1 0,0 1 1,-1-1-1,1 1 0,0 2 1,0-3 2,0 0 1,0 1 0,0-1 0,-1 0-1,1 0 1,0 0 0,0 0-1,-1 0 1,1 0 0,0 0-1,-1 0 1,1 0 0,-1 0 0,1 0-1,-1 0 1,0-1 0,1 1-1,-1 0 1,0 0 0,-1 1 0,1-2 1,0 1 1,0 0 0,1 0-1,-1-1 1,0 1 0,1 0-1,-1 0 1,1 0 0,-1-1-1,1 1 1,-1 0 0,1 0 0,-1 0-1,1 0 1,0 0 0,0 0-1,-1 0 1,1 0 0,0 0-1,0 2 1,0 3 108,-1-1 0,0 0-1,0 1 1,0-1 0,-4 8-1,3-8-179,0 1 1,1 0-1,-1 0 0,1 0 0,-1 10 0,2 31-3724,0-40 3232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6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 1908,'0'0'0,"0"-32"-1084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03:2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1028,'0'0'7613,"4"0"-7483,13 0-36,-13 0-34,-4 0-51,0-1 0,0 1 0,0 0-1,-1-1 1,1 1 0,0-1-1,0 1 1,0-1 0,0 0 0,0 1-1,0-1 1,0 1 0,0-1-1,0 1 1,1-1 0,-1 1 0,0-1-1,0 1 1,0 0 0,0-1-1,1 1 1,-1-1 0,0 1 0,1-1-1,-1 1 1,0 0 0,1-1-1,0 0 1,10-1 121,0-1 1,0 0-1,0-1 0,-1 0 1,21-11-1,30-13 421,-46 23-418,17-6 89,38-7-1,-48 11-109,0 0 0,0-1 0,35-19 0,-48 23-110,61-39 671,-54 34-665,-2-1 0,16-12 0,6-4 146,6 3 899,-33 19-992,0 0 1,-1-1-1,1 0 0,8-7 1,-7 4-61,-6 5 7,0 0 0,0 0 0,0-1 0,-1 1 0,1-1 0,-1 0 0,0 0 0,0-1 0,3-4 0,19-29 32,-21 32-7,0-1 0,0 1 0,-1-1 0,0 0 0,0-1 0,0 1 0,-1 0-1,2-12 1,1-37 637,-5-3-417,0 57-219,0-11 255,0-3-238,0 12 24,0 1-53,0-7-30,0 8-6,0 0 32,-1 1-1,1 0 1,0-1 0,0 1 0,0-1-1,0 1 1,0 0 0,0-1 0,1 1 0,-1 0-1,0-1 1,1 1 0,-1 0 0,2-3-1,62 2-35,-38 2-1,-26 0 20,1 0-1,-1 0 1,0 0-1,1 0 1,-1 0 0,1 0-1,-1 0 1,0 0-1,1 0 1,-1 0-1,0 0 1,1-1 0,-1 1-1,0 0 1,1 0-1,-1 0 1,0-1 0,1 1-1,-1 0 1,0-1-1,0 1 1,1 0-1,-1 0 1,0-1 0,0 1-1,0 0 1,1-1-1,-1 1 1,0 0 0,0-1-1,0 1 1,0-1-1,0 1 1,0 0-1,0-1 1,0 1 0,0 0-1,0-1 1,0 0-1,0 1 2,0-1-1,0 1 0,0-1 1,0 1-1,0-1 0,0 1 1,1-1-1,-1 1 0,0-1 1,0 1-1,0-1 0,0 1 0,1 0 1,-1-1-1,0 1 0,0-1 1,1 1-1,-1 0 0,0-1 1,1 1-1,-1 0 0,0-1 1,1 1-1,-1 0 0,1-1 1,-1 1-1,0 0 0,1 0 1,-1 0-1,1-1 0,-1 1 1,1 0-1,-1 0 0,1 0 1,-1 0-1,1 0 0,-1 0 0,1 0 1,-1 0-1,1 0 0,-1 0 1,1 0-1,-1 0 0,0 0 1,0 0-1,0 0 0,1 0 1,-1-1-1,0 1 0,0 0 0,0 0 1,0 0-1,1 0 0,-1 0 1,0 0-1,0-1 0,0 1 1,0 0-1,0 0 0,0 0 0,0 0 1,1-1-1,-1 1 0,0 0 1,0 0-1,0 0 0,0-1 1,0 1-1,0 0 0,0 0 0,0 0 1,0-1-1,0 1 0,0 0 1,0 0-1,0 0 0,0-1 1,0 1-1,0 0 0,0 0 0,-1 0 1,1-1-1,0 1 4,0 0 1,0-1-1,0 1 0,0 0 1,0 0-1,0-1 0,0 1 0,0 0 1,0-1-1,0 1 0,0 0 1,0 0-1,0-1 0,0 1 1,0 0-1,0-1 0,0 1 1,0 0-1,0 0 0,0-1 0,0 1 1,0 0-1,1 0 0,-1-1 1,0 1-1,0 0 0,0 0 1,1 0-1,-1-1 0,0 1 1,0 0-1,0 0 0,1 0 0,-1 0 1,0-1-1,0 1 0,1 0 1,-1 0-1,0 0 0,0 0 1,1 0-1,-1 0 0,0 0 1,1 0-1,-1 0 0,1 0 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7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0 4952,'-7'0'3231,"12"0"-3315,8 0-1484,13 0-3635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7.7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5821,'16'14'542,"0"-1"1,1-1 0,1 0 0,23 12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8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4848,'12'9'-208,"-7"-5"600,0 0 0,-1-1 1,1 1-1,1-1 0,-1 0 0,0-1 0,1 1 0,0-1 1,-1 0-1,1-1 0,0 1 0,7 0 0,60 13-1220,-27-3 217,149 27-6190,-168-34 6027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18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4784,'3'9'849,"0"0"0,-1 1 1,0-1-1,0 1 0,-1 0 0,0 11 0,0-21-849,-1 1 1,1 0-1,-1-1 0,1 1 1,-1-1-1,1 1 1,0-1-1,-1 1 1,1-1-1,0 1 0,-1-1 1,1 0-1,0 1 1,0-1-1,-1 0 1,1 1-1,0-1 1,0 0-1,0 0 0,-1 0 1,1 0-1,0 0 1,0 0-1,0 0 1,-1 0-1,2 0 0,-1 0 0,-1 0-9,0 0 0,1 0-1,-1 0 1,0 0 0,0 0 0,0 0 0,1 0 0,-1 0-1,0 0 1,0 0 0,0 0 0,0 0 0,1 0-1,-1 0 1,0 0 0,0 0 0,0 1 0,0-1 0,0 0-1,1 0 1,-1 0 0,0 0 0,0 0 0,0 1-1,0-1 1,0 0 0,0 0 0,0 0 0,1 0 0,-1 1-1,0-1 1,0 0 0,0 0 0,0 0 0,0 0-1,0 1 1,0-1 0,0 0 0,0 0 0,0 0 0,0 1-1,0-1 1,2 5-437,3-3 483</inkml:trace>
  <inkml:trace contextRef="#ctx0" brushRef="#br0" timeOffset="1">537 419 3580,'1'7'224,"5"9"2845,-6-42-7750,21 26 3633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9:35.5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25 6217,'0'-25'8838,"5"25"-8721,444 0 362,-410 2-469,73 14-1,-38-5 8,240 46-1254,-296-54 913,39 15-1462,-41-12 146,0-1-1,21 4 1,-17-6-2218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9:35.8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82 11 7913,'-4'-4'63,"4"4"-59,0-1-1,0 1 1,0 0 0,0 0-1,0 0 1,0-1-1,0 1 1,0 0 0,0 0-1,0 0 1,0-1-1,0 1 1,0 0 0,0 0-1,0 0 1,0-1 0,0 1-1,1 0 1,-1 0-1,0 0 1,0 0 0,0-1-1,0 1 1,0 0-1,0 0 1,1 0 0,-1 0-1,0 0 1,0 0 0,0-1-1,0 1 1,1 0-1,-1 0 1,0 0 0,0 0-1,0 0 1,0 0-1,1 0 1,-1 0 0,0 0-1,0 0 1,0 0-1,1 0 1,-1 0 0,0 0-1,0 0 1,0 0 0,1 0-1,-1 0 1,0 0-1,0 0 1,0 0 0,1 0-1,-1 0 1,0 0-1,0 1 1,28-1 43,-27 0-42,-1 0-1,1 0 0,0 0 0,-1 0 0,1 0 0,-1 0 0,1 0 0,0 0 0,-1 0 0,1 0 0,-1 1 0,1-1 1,0 0-1,-1 0 0,1 1 0,-1-1 0,1 0 0,-1 1 0,1-1 0,-1 1 0,1-1 0,-1 1 0,1 0 0,96 64 807,-10 4 47,-47-39-372,39 38 0,-56-46-264,-2 1 0,0 1 1,-2 1-1,19 30 0,-31-42-85,0 1 1,0 0-1,-1 0 0,-1 1 0,0 0 0,-1 0 1,-1 0-1,0 0 0,-1 0 0,0 21 1,-2-29-105,-1-1 0,1 0 0,-2 1 0,1-1 0,-1 0 0,0 0 0,0 0 0,0 0 0,-1 0 0,0-1 1,-4 8-1,-1-2-24,0-1 0,-1 0 0,0 0 0,0-1 0,-12 9 0,-5 1-291,0-1 0,-2-1 0,-50 23 0,31-19-1586,-1-3 0,-1-1-1,-98 19 1,82-26-659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9:37.4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949 100 3276,'154'-49'6232,"-88"29"-2271,-72 20-3899,-810 0 113,469 0-3955,375 1 2603,-18 0 622,-1-1 1,1 1-1,-1-2 1,1 1 0,-1-1-1,0-1 1,13-2-1,-10-7-67,-11 9 541,0 1-1,0 0 0,0 0 0,0 0 0,0 0 0,0 0 0,0 1 0,1-1 1,-1 0-1,0 0 0,0 1 0,1-1 0,-1 1 0,0-1 0,1 1 1,-1 0-1,0-1 0,1 1 0,-1 0 0,2 0 0,17 0-878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9:37.8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370 0 5965,'-54'0'1526,"53"0"-1474,0 0 0,-1 0 0,1 0 0,0 1-1,0-1 1,0 0 0,0 0 0,-1 1 0,1-1 0,0 1-1,0-1 1,0 1 0,0-1 0,0 1 0,0 0-1,0-1 1,0 1 0,0 0 0,0 0 0,1 0 0,-1 0-1,0 0 1,-1 1 0,-5 7 291,-36 15 966,36-21-1130,-1 1-1,1 0 0,0 0 0,1 1 1,-12 9-1,-41 39 918,41-39-890,1 1 0,0 1 0,-19 24-1,31-34-33,1 1-1,0 0 1,0 0 0,0 1-1,1-1 1,0 1 0,0 0-1,1-1 1,0 1-1,0 0 1,1 1 0,0-1-1,0 10 1,1-15-132,0 0 0,0-1 0,0 1-1,0 0 1,1 0 0,-1-1 0,1 1 0,-1 0 0,1-1 0,0 1 0,0-1 0,0 1 0,1-1 0,-1 1 0,0-1-1,1 0 1,0 0 0,-1 0 0,1 0 0,0 0 0,0 0 0,0 0 0,0 0 0,1-1 0,-1 1 0,0-1 0,5 2-1,2 3-2,38 23-100,1-2 0,1-2 0,1-3 0,1-2 0,1-2 0,76 17 0,-16-7-2197,48 10-5037,-96-27 4042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08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247 97 4252,'0'0'2997,"0"-4"-2472,0-15-120,0 14-9,0 2 3,0-8-35,0 8-66,0 0-88,0-9-41,0 9 23,0 2-119,0-1 1,-1 0-1,1 1 1,0-1-1,0 0 1,0 0-1,0 1 1,0-1-1,1 0 1,-1 1-1,0-1 0,1 0 1,-1 1-1,1-1 1,0 1-1,0-3 1,6 3 9,0 0 1,0 0 0,1 1-1,-1-1 1,0 2 0,0-1-1,0 1 1,13 3-1,-13 1 12,0 1 0,-1 0 0,0 0 0,0 0 0,0 1 0,-1 0 0,0 0-1,0 1 1,-1-1 0,0 1 0,6 16 0,-5-8 246,-1 0 1,0 0-1,-1 0 0,-1 1 0,1 32 1,-3-33-88,1-10-122,-1 0 0,0 0 0,0 0 0,0 0 0,-1-1-1,0 1 1,-3 10 0,-16 21 634,18-32-652,-1 1-1,1-1 1,-1 1 0,0-1 0,0 0 0,0 0 0,-1 0 0,0-1 0,0 1 0,0-1-1,-5 5 1,-23 21 411,21-19-350,0 0-1,-1 0 1,0-2 0,-1 1 0,0-1-1,0-1 1,-17 8 0,11-9 82,0-1 0,-1-1 1,1 0-1,-1-2 1,0 0-1,0-1 1,-24-1-1,44-1-255,-1 0-1,0-1 0,0 1 1,1 0-1,-1 0 1,0-1-1,1 1 1,-1 0-1,0-1 1,1 1-1,-1 0 0,1-1 1,-1 1-1,0-1 1,1 1-1,-1-1 1,1 0-1,0 1 1,-1-1-1,1 1 1,-1-1-1,1 0 0,0 1 1,-1-2-1,-6-25-78,6-68 12,1 91 67,0 1 0,1-1 1,-1 1-1,1-1 0,0 1 0,0-1 0,0 1 1,0 0-1,1-1 0,0 1 0,-1 0 0,5-5 1,5-11 5,1-18 14,13 1-25,-20 28-1,-2 1-2,1 1-1,0-1 1,0 1-1,1 0 1,-1 0-1,1 0 1,8-7-1,27-25-9,-23 21 17,0 1 0,33-24 0,-43 36-5,0 0 0,1 0 0,-1 0 0,1 1 0,-1 0 0,1 1 0,0 0 0,0 0 0,0 0 0,1 1 0,12 0 0,-6 0-7,-11 0 12,0 1 0,0-1 0,1 1 0,-1 0-1,0 0 1,0 1 0,0-1 0,0 1 0,0 0 0,0 0 0,0 0 0,4 2-1,-4 1-9,0 0 0,0 0-1,-1 0 1,1 1 0,-1 0-1,0-1 1,0 1 0,-1 0-1,0 1 1,1-1-1,-2 0 1,1 1 0,1 6-1,0 10 2,-1 1-1,-2 31 1,0-46 12,0-6-4,0 0-1,0 0 1,0 0-1,-1 0 1,1-1-1,-1 1 1,1 0-1,-1 0 1,0 0-1,1-1 0,-1 1 1,0 0-1,0-1 1,-1 1-1,1-1 1,0 1-1,0-1 1,-1 0-1,1 1 1,-3 1-1,-7 7 10,3 1 9,6-7-10,-1-1 0,0 1 1,1-1-1,-1 0 0,-1 1 0,1-1 0,0-1 0,-1 1 1,-6 4-1,-5 1-2,-15 11 2,-49 21 0,67-35 3,0 0 1,-1-1 0,0-1-1,0 0 1,0-1-1,0-1 1,-18 1-1,28-2-6,0 0 0,0 0 0,1 0 0,-1 0-1,0 0 1,0-1 0,0 0 0,0 1 0,0-1-1,1 0 1,-1 0 0,0 0 0,1-1 0,-5-2-1,6 2-8,-1 0-1,1 0 0,-1 0 0,1 0 0,0-1 0,0 1 0,0 0 0,0-1 0,0 1 0,0-1 0,1 1 0,-1-1 0,1 0 0,0 1 1,0-1-1,0 1 0,0-5 0,0 0 4,-1 4-2,0-1-1,1 0 1,0 0 0,0 0-1,0 0 1,0 0-1,1 0 1,-1 1 0,1-1-1,0 0 1,0 0-1,3-5 1,49-46 24,-46 48-62,0 1-1,0 0 1,1 0-1,0 0 1,0 1-1,0 1 0,0-1 1,1 1-1,-1 0 1,1 1-1,14-3 0,43-6-4046,-3 8-7799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14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65 161 3316,'0'-2'88,"0"1"0,0-1 0,0 0 0,0 1 0,0-1 0,0 0 0,1 0 0,-1 1 1,1-1-1,-1 0 0,1 1 0,-1-1 0,1 1 0,0-1 0,0 1 0,0-1 0,0 1 0,0 0 0,2-3 0,-2 3-48,12-37 2718,-10 33-2573,0-1 0,1 0 0,0 1 0,0 0 0,0 0 0,1 0 0,-1 0 0,1 1 1,0 0-1,1 0 0,-1 0 0,1 1 0,-1-1 0,1 1 0,0 1 0,0-1 0,12-2 0,9 1-164,0 1 0,53 1 0,-59 2-23,-19 0 3,0 0 1,0 0-1,0 1 1,0-1-1,-1 1 1,1-1-1,0 1 1,0 0-1,-1-1 1,1 1-1,0 0 0,-1 0 1,1 0-1,0 0 1,-1 1-1,0-1 1,1 0-1,0 2 1,7 5 5,0-2 46,-1 0-1,0 0 1,-1 1 0,1 0 0,-1 1 0,-1-1 0,1 1 0,-1 0 0,-1 1 0,0-1 0,0 1-1,0 0 1,-1 1 0,-1-1 0,1 1 0,-2-1 0,1 1 0,-1 0 0,-1 0 0,1 14-1,-2 57 362,0-79-402,0 0 0,0 0 0,-1 0 1,1 0-1,0 0 0,-1 0 0,0 0 0,1 0 1,-1 0-1,0 0 0,0-1 0,0 1 0,0 0 1,0 0-1,-1-1 0,1 1 0,0-1 0,-1 1 1,1-1-1,-4 3 0,-6 6 62,-3 9 95,11-15-137,0 0 1,1-1 0,-2 1 0,1-1 0,0 0 0,-6 4 0,-7 7 224,-1-2 1,-1 0 0,1-1 0,-2-1-1,1-1 1,-2-1 0,1 0 0,-1-1 0,0-1-1,-39 6 1,-58-8 1267,105-4-1444,11 0-75,-1-1 1,1 1-1,-1-1 1,1 0-1,-1 1 1,1-1-1,-1 0 0,1 0 1,0 0-1,-1 0 1,1 0-1,0 0 1,0 0-1,0 0 1,0 0-1,0-1 1,0 1-1,0 0 1,0-1-1,0 1 1,1-1-1,-1 1 1,0-3-1,-11-33 57,10 25-62,1-2-1,0 1 1,1 0-1,1-17 0,0-4-14,-1 32 12,0 0 0,0 0 0,1 0 0,-1 0 0,0 0 0,1 1 0,0-1 0,-1 0 0,1 0 0,0 0 0,0 1 0,0-1 0,0 0 0,0 1 0,0-1 0,0 1 0,1-1 0,-1 1 0,1 0 0,2-3 0,7-6-6,0-13 16,-5 16-7,-1 0 1,1 0-1,1 0 0,0 1 0,0 0 0,0 0 0,0 1 1,1 0-1,0 0 0,0 0 0,0 1 0,1 1 0,-1-1 1,13-2-1,3 0-17,1 1 1,0 2 0,0 0 0,37 1 0,-60 2 16,0 0 1,-1 0-1,1 1 1,0-1 0,-1 1-1,1-1 1,-1 1-1,1-1 1,-1 1 0,1 0-1,-1 0 1,1 0-1,-1 0 1,0 0 0,1 0-1,-1 0 1,0 0-1,0 0 1,0 1 0,0-1-1,2 3 1,5 6 5,24 8 41,-6-3-59,-20-11 8,-1 1-1,0-1 1,0 1-1,-1 0 1,1 0-1,-1 1 1,0-1-1,-1 1 1,1 0-1,-1 0 1,3 8-1,-3-3 59,0 0 0,0 1 0,-1 0 0,-1-1-1,0 1 1,0 14 0,-2-25-44,1 1 0,-1-1 0,1 0 0,-1 1-1,1-1 1,-1 0 0,0 1 0,1-1 0,-1 0 0,0 0 0,0 0 0,0 0 0,0 0-1,0 0 1,0 0 0,0 0 0,0 0 0,-1 0 0,1-1 0,0 1 0,-1 0-1,1-1 1,0 1 0,-1-1 0,1 0 0,0 1 0,-2-1 0,-4 3 43,-8 5-7,1 0 0,-1-2 0,-1 1 0,1-2 0,-1 0 0,0-1 0,-32 5 0,-5-5 143,-60-2 1,72-2-79,40 0-107,0 0-1,-1 0 1,1 0-1,0-1 1,0 1 0,0 0-1,0 0 1,0-1-1,-1 1 1,1-1 0,0 1-1,0-1 1,0 1-1,0-1 1,0 0-1,0 0 1,0 1 0,1-1-1,-1 0 1,0 0-1,0 0 1,0 0 0,1 0-1,-1 0 1,1 0-1,-2-1 1,2 1-3,0 0 0,-1 0 1,1 0-1,-1 0 0,1 1 0,-1-1 0,1 0 1,-1 0-1,0 1 0,1-1 0,-1 0 0,0 1 1,0-1-1,1 1 0,-1-1 0,0 1 1,0-1-1,0 1 0,0 0 0,1-1 0,-1 1 1,0 0-1,0 0 0,0-1 0,-2 1 0,2 0-4,0-1 0,0 0 0,0 1-1,0-1 1,0 0 0,0 1-1,1-1 1,-1 0 0,0 0 0,0 0-1,1 0 1,-1 0 0,0 0-1,1 0 1,-1 0 0,1 0-1,-1 0 1,1 0 0,0-1 0,-1 1-1,1 0 1,0 0 0,0-2-1,-6-29-53,6 22 52,-1 6-1,0 0 0,1 0 0,-1 0 0,1 0 1,0 0-1,0 0 0,1 0 0,-1 0 0,1 0 0,0 0 1,0 0-1,0 0 0,2-3 0,56-47 52,-46 44-45,0 0-1,0 1 1,1 1-1,0 0 1,1 0-1,0 2 0,0 0 1,0 1-1,1 0 1,0 1-1,0 1 1,0 0-1,26 0 0,-40 3 0,-1 0-1,0 0 0,0 0 0,0 0 1,0 0-1,0 0 0,0 0 0,0 1 1,1-1-1,-1 0 0,0 1 0,0-1 0,0 1 1,0-1-1,0 1 0,0-1 0,0 1 1,-1 0-1,1-1 0,0 1 0,0 0 1,0 0-1,-1 0 0,1 0 0,0 0 0,-1 0 1,1 0-1,0 2 0,3 3 6,5-1-26,-9-5 18,0 0 1,1 0-1,-1 0 1,0 0-1,0 0 1,1 0-1,-1 0 1,0 0-1,1 0 1,-1 0-1,0 0 1,1 1-1,-1-1 1,0 0-1,0 0 1,1 0-1,-1 0 1,0 1-1,0-1 1,1 0-1,-1 0 1,0 0-1,0 1 1,0-1-1,1 0 1,-1 1-1,0-1 1,0 0-1,0 0 1,0 1-1,4 11 17,-1-1-1,-1 1 0,0 0 0,-1-1 0,0 1 1,-1 12-1,0-22-8,0-1 1,0 1 0,-1-1-1,1 1 1,-1-1-1,1 1 1,-1-1-1,0 0 1,1 1 0,-1-1-1,0 0 1,0 0-1,0 0 1,0 1 0,0-1-1,0 0 1,0 0-1,0 0 1,-1-1-1,1 1 1,0 0 0,0 0-1,-1-1 1,1 1-1,-1-1 1,-1 1-1,-7 5 13,-5 11-26,-7-2 65,-2-1 1,0-2 0,0 0 0,-1-1 0,-50 13 0,51-19 115,-1-1 1,1-2-1,-39 0 1,62-2-178,0-1-1,1 1 1,-1-1-1,1 1 1,-1-1 0,1 1-1,-1-1 1,1 1-1,-1-1 1,1 0 0,-1 1-1,1-1 1,0 0-1,-1 1 1,1-1 0,0 0-1,0 1 1,-1-1-1,1 0 1,0 0 0,0 1-1,0-1 1,0 0-1,0 0 1,0-1 0,0-24-141,0 23 119,0 1-8,-1 0 0,1 0 0,0 0 0,0 0 1,1 0-1,-1 0 0,0-1 0,1 1 0,0 0 0,-1 0 1,1 0-1,0 0 0,0 0 0,0 1 0,0-1 1,0 0-1,0 0 0,1 1 0,-1-1 0,0 0 1,1 1-1,0-1 0,-1 1 0,3-1 0,7-9-310,2-2-534,-10 9 550,1 0 1,0 0-1,-1 1 0,2-1 0,-1 1 1,6-4-1,119-86-12350,-110 78 10553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03:2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725 866 604,'0'0'197,"-3"0"-79,-13-7 9214,15 6-8974,1 1 0,0-1 0,0 0 0,-1-8-1303,1 8 959,0 1 0,0 0 0,-1-1 0,1 1 0,0 0 0,-1-1 0,1 1 1,0 0-1,-1 0 0,1 0 0,0-1 0,-1 1 0,1 0 0,0 0 0,-1 0 0,1 0 0,-1-1 0,1 1 0,0 0 0,-1 0 0,1 0 0,-1 0 0,1 0 0,0 0 0,-1 0 0,1 0 0,-1 0 0,-7 1 67,4-1 727,4-4-641,0 4-155,1-1-1,-1 0 1,0 0-1,0 0 1,0 0 0,0 0-1,0 0 1,0 0-1,0 1 1,0-1-1,0 0 1,-1 0-1,1 0 1,0 0-1,-1 0 1,1 1-1,0-1 1,-1 0-1,1 0 1,-1 1-1,1-1 1,-2 0-1,-39-19 880,34 10-623,4 9-249,2 1-17,1 0-1,-1-1 1,0 1 0,1 0 0,-1 0-1,1 0 1,-1-1 0,1 1-1,-1 0 1,1 0 0,-1-1 0,1 1-1,-1 0 1,1-1 0,-1 1-1,1-1 1,0 1 0,-1 0 0,1-1-1,0 1 1,-1-1 0,1 1-1,0-1 1,-1 1 0,1-1-1,0 0 1,0 0 0,-2-2 0,1 0 0,-1 0 0,1 1 0,-1-1 0,0 1 0,0-1 0,0 1 0,0 0 0,-4-3 0,-8-11 170,6 4 160,1 0-1,1 0 1,0 0 0,0-1 0,1 0-1,1 0 1,0 0 0,1-1 0,0 1-1,1-1 1,0-14 0,-9-108 539,11 135-869,0 1 0,0-1-1,0 0 1,0 0 0,0 1-1,0-1 1,0 0 0,0 0-1,0 1 1,1-1 0,-1 0-1,0 1 1,1-1 0,-1 0-1,0 1 1,1-1 0,-1 0-1,1 1 1,-1-1 0,1 1-1,-1-1 1,1 0 0,-1 1-1,1 0 1,0-1 0,-1 1-1,1-1 1,1 0 0,-1 1 1,-1 0 1,1-1 0,0 1-1,0-1 1,-1 1 0,1-1-1,0 1 1,-1-1-1,1 1 1,-1-1 0,1 0-1,-1 1 1,1-1 0,-1 0-1,1 0 1,-1 1 0,0-1-1,1 0 1,-1 0 0,0 0-1,0 1 1,1-1 0,-1 0-1,0 0 1,0 0-1,0 0 1,0 0 0,0-1-1,0-70 485,0 72-487,-1 0 0,1-1-1,0 1 1,0-1 0,0 1-1,0 0 1,0-1 0,-1 1-1,1 0 1,0-1 0,0 1-1,-1 0 1,1-1 0,0 1-1,0 0 1,-1-1-1,1 1 1,0 0 0,-1 0-1,1 0 1,0-1 0,-1 1-1,1 0 1,-1 0 0,1 0-1,0 0 1,-1 0 0,1 0-1,-1-1 1,1 1 0,0 0-1,-1 0 1,1 0-1,-1 0 1,1 1 0,0-1-1,-1 0 1,0 0-3,1 0 0,-1 0 0,1 0 0,-1 0 0,1 0 0,-1 0 0,1 0 1,-1 0-1,1 0 0,-1 0 0,1 0 0,-1 0 0,1 0 0,0-1 0,-1 1 0,1 0 0,-1 0 0,1 0 0,-1-1 0,1 1 0,0 0 0,-1-1 0,1 1 0,0 0 0,-1-1 0,1 1 0,0 0 1,-1-1-1,1 1 0,0-1 0,0 1 0,0-1 0,-1 1 0,1 0 0,0-1 0,0 1 0,0-1 0,0 0 0,-34-17 66,22 10-63,0 1-1,0 0 0,-1 1 1,1 0-1,-17-4 1,-15-8-30,-64-41 51,64 34-39,41 22 28,-1 1 1,1-1-1,-1 0 0,1 0 1,0-1-1,-5-6 1,5 6-20,1 1 1,-1-1-1,0 1 1,-1-1 0,1 1-1,-1 0 1,1 1 0,-6-4-1,6 4 13,0 0 0,1 0 0,-1 0 0,1 0 0,0 0 0,-1 0 0,1 0 0,0-1 0,-2-3 0,2 3 0,-1-1-1,1 1 0,-1 0 1,0 0-1,0 1 1,0-1-1,-6-3 0,4 2 0,0 1-1,0 0 0,-1 1 0,1-1 1,-1 1-1,0 0 0,0 1 1,-10-3-1,16 4 26,3 0-634,-2 0 573,-1 0 1,1 1-1,0-1 1,-1 0-1,1 0 1,0 0-1,-1 0 1,1 0-1,0 1 1,-1-1-1,1 0 1,0 1-1,-1-1 1,1 0-1,-1 1 0,1-1 1,-1 1-1,1-1 1,-1 0-1,1 1 1,-1 0-1,0-1 1,1 1-1,-1-1 1,1 1-1,-1-1 1,0 1-1,0 0 1,1-1-1,-1 1 1,0 0-1,0-1 1,0 1-1,0 0 1,0-1-1,0 1 1,0 0-1,0-1 1,0 1-1,0 1 1,0 2-1066,0 10-3285,-5-7-534,-1-5 4122,-13 9-3043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25.9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32 198 4748,'-7'-12'3379,"7"11"-3262,1-20 968,-1 16-546,0 2-23,0-68 1091,0 70-1606,1 0-1,0 0 1,-1 0 0,1 0-1,0 0 1,0 0 0,0 0-1,0 0 1,0 0 0,0 0 0,0 0-1,0 1 1,0-1 0,0 0-1,0 1 1,0-1 0,0 1-1,1-1 1,-1 1 0,0 0-1,3-1 1,-1 0 3,31-22 88,-29 19-91,-1 1 0,1-1 0,0 1 1,0 0-1,0 1 0,0-1 1,1 1-1,-1 0 0,1 1 0,7-2 1,33-4-3,1 3 1,66 1-1,-103 3 1,-6 1 0,0 0-1,0 0 1,0 1-1,0-1 1,0 1-1,-1 0 1,1 0-1,-1 0 0,1 1 1,-1-1-1,0 1 1,0 0-1,4 3 1,7 7-2,-9-9 9,-1 0-1,0 0 1,0 1-1,0-1 0,0 1 1,-1 0-1,0 0 1,0 0-1,0 1 1,-1-1-1,0 1 1,0 0-1,0-1 1,-1 1-1,2 9 1,0 12 98,-1-1 1,-1 33 0,-1-46-56,0-11-39,0 0-1,0 0 0,-1 0 0,1 1 1,-1-1-1,1 0 0,-1 0 0,0 0 0,0 0 1,0 0-1,0 0 0,0 0 0,0 0 0,0-1 1,-1 1-1,1 0 0,-1-1 0,1 1 0,-3 1 1,-7 8 54,8-6-37,0-1 1,0 1-1,-1-1 1,0 0-1,1 0 0,-1 0 1,-1-1-1,1 1 1,-1-1-1,-4 3 1,-14 8 286,0 0 1,0-2 0,-1 0-1,0-2 1,-48 14 0,41-19 132,0-1 1,-1-1 0,-43-2-1,62-1-409,12 0-37,0 0 0,1 0 0,-1 0 1,0 0-1,0 0 0,1-1 0,-1 1 0,0 0 0,1 0 0,-1-1 0,0 1 0,1 0 0,-1-1 0,0 1 0,1 0 0,-1-1 1,1 1-1,-1-1 0,0 1 0,1-1 0,0 0 0,-1 1 0,1-1 0,-1 1 0,1-1 0,0 0 0,-1 1 0,1-1 0,0 0 0,0 0 1,-1 1-1,1-2 0,0 2-1,0-1 0,0 0 1,0 1-1,0-1 0,-1 1 0,1-1 1,0 1-1,0-1 0,-1 1 0,1-1 1,0 1-1,-1-1 0,1 1 0,0-1 1,-1 1-1,1 0 0,-1-1 0,1 1 1,-1-1-1,1 1 0,-1 0 0,1 0 1,-1-1-1,1 1 0,-1 0 0,1 0 1,-1-1-1,1 1 0,-1 0 0,0 0 1,0 0-1,1 0-1,-1-1 0,1 1 0,-1 0 0,1-1-1,-1 1 1,1-1 0,0 1 0,-1-1 0,1 1 0,0-1 0,-1 1 0,1-1 0,0 0 0,0 1 0,-1-1-1,1 1 1,0-1 0,0 0 0,0 1 0,0-1 0,0 1 0,0-1 0,0 0 0,0 1 0,0-2-1,0-12-11,-2-6-18,2 17 27,-1-1 0,1 0 0,-1 1 0,1-1 0,0 0 0,1 0 1,-1 0-1,0 1 0,1-1 0,0 0 0,0 1 0,0-1 0,2-4 1,44-51-52,-23 32 21,-15 19 30,-3 3-5,1-1 0,0 1 0,0 1 0,0-1 0,0 1 0,1 1 0,0-1 0,0 1 0,0 0 0,11-1 1,1 0-11,1 1 1,-1 1-1,27 0 1,-46 3 17,1-1 0,-1 1 0,0-1-1,1 1 1,-1-1 0,0 1 0,0 0 0,0 0 0,0 0 0,0 0 0,0 0 0,0 0-1,0 0 1,0 0 0,0 0 0,0 0 0,-1 0 0,1 1 0,0-1 0,-1 0 0,1 0-1,0 3 1,6 10-20,-4-10 17,0 1 0,-1 0 0,0 0 0,0-1 0,0 1 0,-1 0 0,1 1 1,-1-1-1,0 7 0,2 56 27,-3-52 1,-1-14-23,0-1 0,1 1 0,-1-1 0,0 0 0,0 0 0,0 1 0,0-1 0,0 0 0,0 0 0,0 0 0,0 0 0,-1 0 0,1 0 0,0 0 0,-1 0 0,1-1 0,0 1 0,-1 0 0,1-1 0,-3 1 0,-8 5 38,7-3-22,-1-1 0,0 0 0,0 0 0,0 0 0,0 0 0,0-1 0,-1 0 0,-6 0 0,-60-1 255,40 0-137,31 0-135,1 0 0,0 0 0,0-1 0,-1 1 0,1 0 0,0 0 0,0-1 1,0 1-1,-1-1 0,1 1 0,0-1 0,0 1 0,0-1 0,0 0 0,0 1 0,0-1 0,0 0 0,0 0 0,0 0 0,0 0 1,1 0-1,-1 0 0,-1-2 0,2 2 1,-1 0 1,0 0 0,1 0-1,-1 1 1,0-1-1,0 0 1,1 0 0,-1 0-1,0 0 1,0 1 0,0-1-1,0 1 1,0-1-1,0 0 1,0 1 0,0 0-1,0-1 1,0 1-1,-1 0 1,1-1 0,0 1-1,0 0 1,-2 0 0,1 0 2,1-1 1,-1 1 0,1-1-1,-1 0 1,1 1 0,0-1 0,-1 0-1,1 0 1,0 0 0,0 0-1,-1 0 1,1 0 0,0 0 0,0 0-1,0 0 1,0-1 0,0 1-1,1 0 1,-1-1 0,0 1 0,0-1-1,1 1 1,-1 0 0,1-1-1,0 0 1,-1-1 0,-1-4-16,0-1 0,1 1 0,0 0 0,-1-12 0,2 17 8,0 0 1,0 0-1,0 0 0,0-1 0,0 1 0,1 0 0,-1 0 0,1 0 0,-1 0 1,1 0-1,0 0 0,0 0 0,0 0 0,0 0 0,0 0 0,0 1 0,0-1 1,1 0-1,-1 1 0,0-1 0,1 0 0,0 1 0,-1 0 0,1-1 0,0 1 1,0 0-1,-1 0 0,1 0 0,0 0 0,0 1 0,4-2 0,6-4-22,2-1 28,0 1 1,1 1 0,-1 0 0,1 1 0,0 1 0,29-3-1,99 2-57,-107 4 47,-35 0 7,0 0-1,1 0 1,-1 0 0,0 0 0,1 0 0,-1 1 0,0-1 0,1 0 0,-1 1 0,0-1 0,0 1-1,0-1 1,1 1 0,-1 0 0,0 0 0,0-1 0,0 1 0,0 0 0,0 0 0,0 0 0,0 0 0,-1 0-1,1 0 1,1 2 0,-2-2 0,1 0 1,0 0-1,-1 0 0,1 0 0,0 0 0,0 0 1,0 0-1,0 0 0,0 0 0,0-1 0,0 1 1,0 0-1,0-1 0,0 1 0,0-1 0,0 1 1,1-1-1,-1 1 0,0-1 0,0 0 0,0 0 1,1 0-1,-1 0 0,2 0 0,0 2-6,1-1 1,-1 1-1,0 0 0,0 0 0,0 0 0,0 0 0,0 0 1,0 1-1,-1-1 0,1 1 0,-1 0 0,0 0 0,0 0 0,4 6 1,-1-2-6,-3-4 24,1 1 0,-1 0 0,0 0 0,0 0 0,-1 0 0,1 0 1,-1 1-1,0-1 0,0 0 0,0 1 0,-1-1 0,0 0 0,0 1 0,0 7 1,-1-11-7,1 0 0,-1 1 0,1-1 0,-1 0 0,0 0 0,0 0 0,1 0 0,-1-1 0,0 1 0,0 0 0,0 0 0,0 0 0,0-1 0,0 1 0,0 0 1,0-1-1,0 1 0,0-1 0,-1 1 0,1-1 0,0 0 0,0 0 0,0 1 0,-1-1 0,0 0 0,-3 1 34,-21 14 183,21-12-184,0 0 1,-1 0-1,1 0 1,-1-1 0,0 1-1,-7 1 1,-68 9 107,47-12-3610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2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2400,'0'0'2258,"5"0"-1856,14 0-50,-15 0 178,0 0-321,1 0-193,-5-1 7,1 1 0,0 0-1,-1 0 1,1-1 0,0 1 0,0 0-1,-1 0 1,1 0 0,0 0-1,-1 0 1,1 0 0,0 0 0,0 0-1,-1 0 1,1 1 0,0-1-1,0 0 1,-1 0 0,1 1 0,0-1-1,-1 0 1,1 1 0,-1-1-1,1 1 1,0-1 0,-1 1 0,1-1-1,-1 1 1,1-1 0,-1 1-1,1-1 1,-1 1 0,0 0 0,1-1-1,-1 1 1,0 0 0,1-1-1,-1 1 1,0 0 0,0-1 0,0 1-1,1 1 1,0 0 121,0 1-1,0-1 1,0 0-1,1 0 1,-1 0 0,1 0-1,0 0 1,0 0-1,0 0 1,0 0 0,0-1-1,4 3 1,15 16 737,53 67-299,1 2 233,-63-73-792,188 246 877,-168-226-701,-6-8-159,-1 1 1,-2 1 0,23 39 0,-34-47-52,-4-6 21,0 0 1,1-1 0,1 0-1,0-1 1,1 0 0,1-1-1,0 0 1,18 15-1,-7-12-24,-6-4 24,-1 1-1,0 0 1,15 17-1,-28-25-6,0-1-1,0 1 0,-1 0 0,1 0 0,3 10 0,-5-11 7,0 0 0,1 0-1,0 0 1,0 0 0,0 0 0,1 0 0,-1 0 0,4 3 0,-6-6-15,1-11-7604,-1 9 7418,-1-1 0,1 1-1,0-1 1,0 1 0,-1-1 0,1 1 0,-1-1 0,1 1 0,-2-2 0,1 2 62,0 0 1,0 1 0,-1-1-1,1 1 1,0-1 0,0 1-1,-1-1 1,1 1 0,0 0-1,-1 0 1,1-1-1,0 1 1,-1 0 0,1 0-1,-3 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3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3473 14 4272,'7'-6'-990,"4"-1"9509,-25 7-6266,-6 0-2038,-66 0 233,85 0-446,0 0 1,-1 0 0,1 0 0,0 0-1,-1 0 1,1 1 0,0-1 0,0 0-1,-1 1 1,1-1 0,0 1 0,0 0-1,0-1 1,-1 1 0,1 0 0,0 0-1,0 0 1,0-1 0,0 1 0,1 0-1,-2 2 1,1-2-1,0 0-1,0 0 0,0 0 0,1 0 1,-1 0-1,0-1 0,0 1 1,0 0-1,0 0 0,-1-1 1,1 1-1,0-1 0,0 1 1,0-1-1,0 1 0,-1-1 0,1 0 1,0 0-1,0 1 0,0-1 1,-2 0-1,-3 0 5,1 0 0,-1 0 1,1 0-1,0 1 0,-1 0 0,1 0 0,0 1 0,0-1 1,0 1-1,-8 4 0,-11-3 22,8-2-19,-279 53 41,91-18-91,-70-8 124,133-18-160,-25 1 82,-103 13-73,103 16 84,47-9-16,-123 26-12,201-44 38,-65 30 0,27-9-15,-112 52-114,87-37 201,78-38-93,1 2 1,0 0-1,1 2 0,-27 21 0,4 0-26,30-24 12,0 0 1,1 2 0,-26 27 0,20-17 14,-1-1 1,-1 0-1,-1-2 1,-1-1 0,-1-1-1,-56 30 1,69-40-22,0 0 1,0 1 0,-15 15-1,17-15 232,-1 1-1,0-2 1,-20 12-1,-86 54 291,119-75-529,0-1 0,1 1 0,-1 0 0,0-1-1,0 1 1,0 0 0,0 0 0,0-1 0,0 1 0,0 0 0,0 0 0,0-1-1,0 1 1,0 0 0,-1 0 0,1-1 0,0 1 0,0 0 0,0 0 0,0-1-1,0 1 1,0 0 0,0 0 0,-1-1 0,1 1 0,0 0 0,0 0-1,0 0 1,-1-1 0,1 1 0,0 0 0,0 0 0,-1 0 0,1 0 0,0 0-1,0 0 1,-1-1 0,1 1 0,0 0 0,0 0 0,-1 0 0,1 0 0,0 0-1,0 0 1,-1 0 0,1 0 0,0 0 0,-1 0 0,1 0 0,0 0-1,0 0 1,-1 0 0,1 1 0,0-1 0,0 0 0,-1 0 0,1 0 0,0 0-1,0 0 1,0 1 0,-1-1 0,1 0 0,0 0 0,0 1 0,0-6 71,0 1-611,0-1-3297,0 5 3786,0 0 1,1-1 0,-1 1-1,0-1 1,0 1 0,0 0 0,0-1-1,0 1 1,0-1 0,0 1 0,0-1-1,0 1 1,0 0 0,0-1-1,-1 1 1,1-1 0,0 1 0,0 0-1,0-1 1,0 1 0,-1-1 0,1 1-1,0 0 1,0-1 0,-1 1-1,1 0 1,0 0 0,-1-1 0,1 1-1,0 0 1,-1-1 0,0 1-329,0 0 251,0 0 0,0 0-1,0 0 1,0-1 0,0 1 0,0 0-1,0 0 1,0-1 0,0 1 0,1 0-1,-1-1 1,0 1 0,0-1-1,0 1 1,1-1 0,-1 0 0,0 1-1,1-1 1,-1 0 0,0 1 0,1-1-1,-1 0 1,1 0 0,-1 0 0,1-7-1824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3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2544,'0'0'8086,"0"6"-7891,0 3-130,0 5 12,1 0 0,-2 0 0,-3 20 0,-4-22 76,7-12-143,0 1 1,1 0-1,-1 0 0,0 0 1,1 0-1,-1 0 1,1 0-1,-1 0 0,1 0 1,0 0-1,-1 0 0,1 0 1,0 0-1,0 0 1,-1 0-1,1 0 0,0 0 1,0 0-1,1 2 0,-1-3-3,0 1-1,0-1 0,0 1 0,0-1 0,0 1 0,0 0 0,0-1 0,0 1 0,0-1 0,0 1 1,0-1-1,0 1 0,0-1 0,0 1 0,-1-1 0,1 1 0,0-1 0,0 1 0,-1-1 0,1 1 1,0-1-1,-1 1 0,1-1 0,0 1 0,-1-1 0,1 0 0,-1 1 0,1-1 0,-1 1 1,-5 5 86,-7 51 297,6-30-357,2 0 0,1 0 0,1 0 0,1 0 0,3 31-1,-1-50-24,0 300 347,0-305-342,0-1 1,-1 1-1,1-1 0,-1 1 1,1 0-1,-1-1 0,0 1 0,0-1 1,0 0-1,0 1 0,0-1 0,-3 3 1,3-3-1,0 0 1,-1 0-1,1 1 0,0-1 1,0 0-1,0 1 1,0-1-1,1 1 1,-1-1-1,1 1 1,0-1-1,-1 4 1,1 6 67,0 0 1,-1 1 0,0-1-1,-1 0 1,-4 13 0,0 23 309,3-14-149,0-9-134,1-1-1,1 0 1,3 34 0,0 2 26,-2 218 826,0-277-960,0-1 0,0 1 0,0 0-1,0 0 1,0 0 0,0 0-1,0 0 1,-1 0 0,1 0-1,0 0 1,-1-1 0,1 1-1,-1 0 1,1 0 0,-1-1 0,1 1-1,-1 0 1,0 0 0,1-1-1,-1 1 1,0-1 0,1 1-1,-1-1 1,0 1 0,-1 0-1,2-1 1,-1 1-1,0-1 1,0 1-1,1-1 0,-1 1 1,0-1-1,0 1 1,1 0-1,-1-1 1,1 1-1,-1 0 0,1 0 1,-1-1-1,1 1 1,-1 0-1,1 0 0,0 0 1,-1 0-1,1 0 1,0-1-1,0 1 0,0 0 1,-1 0-1,1 0 1,0 1-1,0 0-1,1 2 2,-1 0-1,0 0 0,0-1 1,0 1-1,-1 0 0,1 0 1,-1-1-1,0 1 0,0 0 1,-1-1-1,-2 7 0,3-9 1,1 1 0,-1-1 0,1 1 0,-1-1-1,1 1 1,0-1 0,0 1 0,-1-1 0,1 1 0,0-1 0,0 1-1,1-1 1,-1 4 0,-1 14 17,-15 20-52,10-28 42,1 1-1,0-1 1,1 1 0,0 1-1,1-1 1,0 0 0,-1 22-1,3-19-12,-1 0 0,0 0-1,-6 21 1,4-21 8,1-1 1,0 1-1,0 21 0,-5 60 285,8-80 1028,0 0-3950,0-27-3434,0 6 3762,0 0-81,0-20 336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194 135 3168,'0'0'3489,"0"-4"-2631,0-20 2565,0 22-2779,0 2-544,0-1 1,-1 1-1,1-1 0,0 1 0,0-1 0,0 0 0,0 1 0,0-1 0,0 1 0,0-1 0,0 1 1,0-1-1,0 1 0,0-1 0,0 1 0,0-1 0,0 1 0,1-1 0,-1 1 0,0-1 0,0 1 1,1-1-1,-1 1 0,0-1 0,1 1 0,-1-1 0,0 1 0,1 0 0,0-1 0,0 1-99,-1 0-1,1 0 0,-1 0 1,1 0-1,0 0 0,-1 0 1,1 0-1,-1 0 0,1 0 1,0 0-1,-1 0 0,1 0 1,-1-1-1,1 1 0,-1 0 1,1 0-1,0-1 0,-1 1 1,1 0-1,-1 0 0,1-1 1,-1 1-1,1-1 0,-1 1 1,0-1-1,1 1 0,-1 0 1,1-1-1,-1 1 0,0-1 1,0 0-1,1 1 0,-1-1 1,0 1-1,0-1 1,0 1-1,1-1 0,-1 0 1,0 1-1,0-1 0,0 1 1,0-1-1,0-1 0,2-8 20,14 8-14,-1-20-33,-12 20 24,-1 0 0,1 0 0,0 0 1,1 0-1,-1 1 0,0-1 0,6-1 0,-3 1-10,7-3 7,0 2 1,1-1-1,-1 2 1,1-1-1,0 2 0,0 0 1,27 2-1,-18-1 16,-23 0-11,1 0 0,-1 0 0,1 0 0,-1 1 0,1-1 0,-1 0 0,1 0 0,-1 0 0,1 0 0,-1 1 0,1-1 0,-1 0 0,1 1 0,-1-1 0,1 0 0,-1 1 0,0-1 0,1 0 0,-1 1 0,0-1 0,1 1 0,-1-1 0,0 1 0,0-1 0,1 1 0,-1-1 0,0 1 0,0 0 1,0 0-1,1 0 0,-1-1 0,0 1 1,1 0-1,-1-1 0,0 1 0,1-1 1,-1 1-1,0 0 0,1-1 1,-1 1-1,1-1 0,-1 1 0,1-1 1,-1 1-1,1-1 0,0 0 1,-1 1-1,1-1 0,0 0 0,-1 1 1,1-1-1,0 0 0,-1 0 1,1 0-1,0 1 0,-1-1 0,1 0 1,1 0-1,0 1 4,0 0-1,-1 0 1,1 0-1,0 0 1,-1 0 0,0 1-1,1-1 1,-1 1-1,0-1 1,1 1 0,-1-1-1,0 1 1,1 1 0,5 7 21,1-2-24,1 1 0,-2 0 0,1 1-1,-1 0 1,-1 0 0,0 0 0,0 1 0,-1 0-1,-1 0 1,1 0 0,-2 0 0,5 21-1,-3 6 154,-1 1-1,-2 62 0,-2-82-39,0-18-107,0 1 1,0 0-1,-1-1 0,1 1 0,0 0 1,-1-1-1,1 1 0,-1 0 0,1-1 1,-1 1-1,0-1 0,0 1 0,1-1 1,-1 1-1,0-1 0,-1 0 0,1 0 1,-1 2-1,1-2 1,-1 0 0,1 0 0,0 1 0,0-1 0,0 1 0,0-1 0,1 0 0,-1 1 1,0-1-1,0 1 0,1 0 0,-1-1 0,1 1 0,0-1 0,-1 1 0,1 0 0,0-1 0,0 3 0,-1 1 26,0-1 0,0 1 0,0-1 0,0 1 0,-1-1 0,0 1-1,0-1 1,0 0 0,-4 5 0,-5 12 163,7-11-65,0-1 0,-1 0 0,-1 0-1,0 0 1,0-1 0,0 0 0,-1 0 0,0 0 0,-1-1 0,1 0-1,-2-1 1,1 0 0,-1 0 0,1 0 0,-2-1 0,1-1-1,0 1 1,-1-2 0,0 1 0,0-1 0,0-1 0,0 0-1,-1 0 1,-20 0 0,-87 0 1147,116-2-1267,1 0-1,-1 0 0,1 0 1,-1 0-1,1 0 0,-1-1 1,1 1-1,-1-1 0,1 1 1,-1-1-1,1 0 0,-1 0 1,1 1-1,0-1 1,-1 0-1,1 0 0,0 0 1,0 0-1,-2-2 0,2 2 2,0 0 0,0-1-1,0 1 1,0 0 0,0 0 0,-1 1-1,1-1 1,0 0 0,-1 0-1,1 0 1,-1 1 0,1-1 0,-1 1-1,1-1 1,-1 1 0,1 0-1,-1 0 1,1 0 0,-3-1 0,3 1-3,-1 0 1,1 0-1,-1 0 1,1 0-1,0-1 1,-1 1-1,1 0 1,0-1-1,-1 0 1,1 1-1,0-1 1,0 0-1,-1 1 1,1-1-1,0 0 1,0 0-1,0 0 1,0 0-1,0 0 1,0 0-1,-1-2 1,-5-6 59,-42-23 478,44 27-491,1 0 0,-1 0 0,1 0 0,0 0 0,0-1 0,1 0 0,0 0 0,0 0-1,0 0 1,0 0 0,1 0 0,0-1 0,1 1 0,-2-8 0,0-15 73,0 1 0,3-34 0,0 46-26,0 15-101,0 0 0,0 0 1,0 0-1,0 0 1,0 0-1,0 0 0,0 1 1,1-1-1,-1 0 0,0 0 1,1 0-1,-1 0 0,1 0 1,-1 1-1,1-1 0,-1 0 1,1 0-1,-1 1 0,1-1 1,0 1-1,-1-1 0,1 0 1,0 1-1,0-1 1,-1 1-1,1-1 0,1 1 1,-1-1-2,0 1 0,0-1 0,-1 1 0,1-1 0,0 1 0,0-1 0,-1 1 0,1-1 0,0 1 0,-1-1 0,1 0 1,0 0-1,-1 1 0,1-1 0,-1 0 0,0 0 0,1 0 0,-1 1 0,1-1 0,-1 0 0,0 0 0,0 0 0,0 0 0,1 0 1,-1 0-1,0 0 0,0-1 0,0 1 2,0 0 1,0-1-1,0 1 0,0 0 1,1 0-1,-1-1 0,0 1 1,1 0-1,-1 0 0,1 0 1,-1-1-1,1 1 1,0 0-1,0 0 0,-1 0 1,1 0-1,2-1 0,-2 1 2,0 0-1,0 0 0,0 0 0,-1 0 1,1 0-1,0-1 0,0 1 0,-1 0 1,1 0-1,-1 0 0,1-1 1,-1 1-1,1 0 0,-1-1 0,0 1 1,0 0-1,0-3 0,1-1 11,0 1-1,1 0 1,-1-1-1,1 1 0,0 0 1,0 0-1,0 0 1,1 0-1,-1 0 1,4-3-1,6-12 53,-6 6-52,1 1 0,0-1 0,1 2 0,0-1 0,1 1 0,0 1 0,1-1 0,0 2 0,0-1 0,1 1 0,0 1 0,1 0 0,0 1 0,16-8 0,87-39-1904,-109 49-296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56 314 6005,'-6'0'321,"-22"0"4484,28-4-3764,0-12 4595,-1-3-4127,1 18-1474,-1-1-1,1 1 1,0 0 0,0 0-1,0-1 1,1 1 0,-1 0-1,0 0 1,0 0 0,1-1-1,-1 1 1,1 0 0,-1 0-1,1 0 1,-1 0 0,1 0-1,0 0 1,1-2 0,34-19 764,38-32 1,-57 41-731,1 0 0,1 1 0,0 0 0,0 2 0,1 0 0,1 1 0,-1 1 0,1 1-1,1 1 1,-1 1 0,1 1 0,0 1 0,0 0 0,25 2 0,-45 1-69,-1 0-1,1 0 1,-1 0 0,1 1-1,0-1 1,-1 1-1,1-1 1,-1 1-1,1-1 1,-1 1-1,0 0 1,1 0-1,-1 0 1,0-1-1,1 1 1,-1 1-1,0-1 1,0 0-1,2 2 1,-1 1 0,1-1 0,-1 1 0,0 0 0,0 0 0,-1 0 0,1 0 0,0 6 0,2 7 29,-2-1 0,0 1 1,-1 23-1,1-9-18,-1-23-2,0 0 1,-1 1-1,0-1 0,0 1 1,0-1-1,-1 0 0,-1 0 1,1 1-1,-5 10 0,-17 13 59,11-1-16,-12 0-34,22-26-16,-1 0 0,0 0 0,0 0 0,-1-1-1,1 1 1,-1-1 0,0 0 0,0 0 0,-1 0 0,-8 6 0,-46 38 25,43-34 54,-1-1 0,-29 19-1,39-28-23,-1-1-1,0 1 0,0-1 1,0-1-1,0 1 0,-1-1 1,1-1-1,0 1 0,-1-2 1,-8 1-1,10 0-4,5-1-45,0 0 1,1 1 0,-1-1 0,0 0 0,0 0-1,1 0 1,-1 0 0,0 0 0,0 0-1,1 0 1,-1-1 0,0 1 0,0-1 0,1 1-1,-1-1 1,1 0 0,-1 0 0,0 1-1,-1-3 1,-2-6 12,0-1 0,1 0 0,0 0 1,1 0-1,0 0 0,0-1 0,-1-15 0,-1-93-19,5 107 0,-1 9-3,1-1 0,0 1 0,0-1 0,0 1 0,0-1 0,1 1 0,-1-1 0,1 1 0,0-1 0,0 1 1,2-5-1,8-6-9,-9 12 7,-1 0 0,1 0 0,0 0 1,-1 0-1,1-1 0,-1 1 0,0 0 0,0-1 1,0 1-1,0-1 0,0 1 0,0-1 0,-1 1 1,1-1-1,-1 1 0,1-4 0,-1 3 3,0 1 0,0-1 0,0 1 0,1-1 1,-1 1-1,1 0 0,0-1 0,0 1 0,0 0 0,0 0 0,0-1 0,0 1 0,1 0 0,-1 0 0,1 0 0,-1 0 0,4-2 0,5-8-4,10-21-6,-18 28 14,1 0-1,0 0 1,0 1-1,0-1 1,1 0 0,-1 1-1,1 0 1,6-5-1,14-12-1,-19 16-14,0 1 0,0-1 1,1 1-1,-1 0 0,1 1 0,0 0 1,0-1-1,12-3 0,-4 4 11,2 0-1,-1 1 0,0 1 1,27 1-1,-22 0 4,-19 0-2,0 0 1,-1 0 0,1 0 0,0 0 0,0 0 0,0 0 0,0 1-1,-1-1 1,1 0 0,0 1 0,0-1 0,-1 0 0,1 1 0,0-1-1,0 1 1,-1-1 0,1 1 0,-1-1 0,1 1 0,0-1 0,-1 1-1,1 0 1,-1-1 0,1 1 0,-1 0 0,0-1 0,1 1-1,-1 0 1,0 0 0,1 1 0,-1-1 0,0-1 0,1 1 0,-1 0 0,0 0 0,1-1 0,-1 1 0,0 0-1,1-1 1,-1 1 0,1-1 0,-1 1 0,1-1 0,-1 1 0,1 0 0,-1-1 0,1 0 0,-1 1 0,1-1 0,0 1 0,-1-1 0,1 0 0,0 1-1,-1-1 1,1 0 0,0 0 0,0 0 0,-1 1 0,1-1 0,0 0 0,1 0 0,-1 0-1,0 0 1,0 1-1,0-1 1,0 0-1,0 1 1,0-1-1,0 1 1,-1-1-1,1 1 1,0 0-1,0-1 1,0 1-1,-1 0 1,1-1-1,0 1 1,-1 0 0,1 0-1,0 0 1,-1 0-1,1 0 1,-1 0-1,1-1 1,-1 1-1,0 0 1,0 0-1,1 0 1,-1 2-1,2 2 0,2 2 2,-1-1 0,0 1 0,0 0 0,-1 1 0,0-1 0,0 0 0,0 1 0,0 7 0,0 63 19,-2-55 37,0-21-56,-1-1 1,1 0-1,0 0 1,-1 0-1,1 0 0,0 0 1,-1 0-1,1 0 1,-1 0-1,1 0 1,-1-1-1,0 1 1,1 0-1,-1 0 1,0 0-1,0-1 1,1 1-1,-1 0 1,0-1-1,0 1 1,0 0-1,0-1 1,0 1-1,0-1 1,0 0-1,0 1 1,-1-1-1,-5 3 8,-8 8 15,11-7-11,0-1 1,-1 0-1,1 0 0,-1 0 1,0 0-1,0-1 0,0 0 1,-6 2-1,-15 3 73,0-2-1,-1 0 1,1-2 0,-46 0-1,71-4-80,0 1-1,0-1 1,0 0-1,0 1 0,1-1 1,-1 0-1,0 0 1,1 0-1,-1 1 1,0-1-1,1 0 0,-1 0 1,1 0-1,-1 0 1,1 0-1,0 0 1,-1-1-1,1 1 1,0 0-1,0 0 0,0 0 1,0 0-1,0-1 1,-1 0 6,0-4-14,-1-1-1,1 0 0,0 0 1,1 0-1,0 1 0,1-14 1,0-2-38,-1 21 39,0 0-1,0-1 1,0 1 0,0-1 0,0 1 0,1 0 0,-1-1 0,1 1 0,-1 0 0,1 0 0,-1-1 0,1 1 0,0 0 0,-1 0 0,1 0 0,0 0 0,0 0 0,0 0 0,0 0 0,0 0-1,1-1 1,-1 1 2,0 0-1,0 0 1,0 0-1,0 0 0,0 0 1,0 0-1,0 0 1,0 0-1,0 0 0,-1-1 1,1 1-1,-1 0 0,1 0 1,-1-1-1,1 1 1,-1-1-1,0 1 0,1 0 1,-1-1-1,0 1 1,0-2-1,0 1 0,0 1 1,0-1 0,0 0-1,1 1 1,-1-1-1,1 1 1,-1-1-1,1 1 1,-1 0 0,1-1-1,0 1 1,0-1-1,-1 1 1,1 0-1,0 0 1,0 0-1,1-1 1,-1 1 0,0 0-1,0 0 1,0 0-1,2 0 1,7-7-3,12-21-10,-16 21 0,0 0 1,1 0-1,12-10 1,-16 15 10,0 1 0,1 0 0,-1 0 0,0 0 0,1 0 0,-1 1 0,1-1 0,0 1-1,0 0 1,-1 0 0,1 0 0,0 1 0,6-1 0,-1 0-4,19 0-16,-27 1 21,0 0 1,1 0 0,-1 0-1,0 0 1,0 0-1,0 0 1,0 0-1,0 1 1,1-1-1,-1 0 1,0 1-1,0-1 1,0 1-1,0-1 1,0 1-1,0 0 1,0-1-1,1 2 1,2 6 7,-1 0 0,1 1 0,-1-1 0,0 1 0,-1 0 0,0 0 0,-1 0 0,0 0 0,0 0 0,-1 0 0,0 0 0,-1 10-1,0 6 16,1-23-24,0 0 1,0 0-1,0-1 1,-1 1-1,1 0 0,-1 0 1,1-1-1,-1 1 1,1 0-1,-1-1 0,0 1 1,0-1-1,0 1 1,0-1-1,0 1 0,0-1 1,-1 1-1,1-1 0,0 0 1,-3 2-1,-5 6-3,-28 31-5,27-31 23,0-1 1,0-1-1,-1 0 0,0 0 0,-1-1 0,1 0 0,-1-1 0,0 0 0,-19 4 1,6-4 18,0 0 1,0-2 0,-48 1-1,72-4-29,0 0-1,-1-1 0,1 1 0,0 0 1,0 0-1,0 0 0,0-1 0,-1 1 1,1-1-1,0 1 0,0-1 0,0 1 1,0-1-1,0 1 0,0-1 0,0 0 1,0 0-1,0 0 0,1 1 1,-1-1-1,0 0 0,-1-2 0,2 2 0,-1 0-1,1 0 1,-1 0-1,0 1 1,1-1-1,-1 0 1,0 0-1,0 1 1,1-1-1,-1 1 1,0-1-1,0 1 1,0-1-1,0 1 0,0-1 1,0 1-1,0 0 1,0-1-1,0 1 1,0 0-1,0 0 1,-1 0-1,1 0-1,1 0 1,0 0-1,0 0 0,-1 0 0,1 0 0,0 0 0,-1 0 0,1 0 0,0-1 1,0 1-1,-1 0 0,1 0 0,0 0 0,0 0 0,-1 0 0,1 0 0,0-1 1,0 1-1,-1 0 0,1 0 0,0 0 0,0-1 0,0 1 0,-1 0 1,1 0-1,0-1 0,0 1 0,0 0 0,0 0 0,0-1 0,0 1 0,-1 0 1,1 0-1,0-1 0,0 1 0,-2-10-21,-1 0 0,1 0 0,1 0 0,0 0 0,0-17 0,1 26 18,0-1 0,1 1 0,-1-1 0,0 1 0,0-1 0,1 1 0,-1 0 0,1-1 1,0 1-1,-1 0 0,1-1 0,0 1 0,0 0 0,-1 0 0,1-1 0,0 1 0,0 0 0,1 0 0,-1 0 0,0 0 0,2-1 0,6-7-15,22-31-22,-21 31 21,0-1 1,0 1-1,1 1 1,0 0-1,0 0 1,1 1-1,-1 0 1,2 1-1,-1 1 1,1 0 0,0 0-1,0 2 1,0-1-1,1 2 1,21-3-1,-33 5 18,0 0 0,-1 0 0,1 0 0,0 0 0,0 0 0,0 0 0,-1 0 0,1 1 0,0-1 0,0 1 0,-1-1 0,1 1 0,0-1 0,-1 1 0,1 0 0,0 0 0,-1 0 0,0 0 0,1 0 0,-1 0 0,1 1 0,-1-1 0,0 0 0,0 1 0,0-1 0,0 1 0,0-1 0,2 4 0,1 1-4,-1 0 11,0-1 1,-1 1 0,1 0 0,-1 0 0,-1 0-1,1 0 1,-1 0 0,0 0 0,0 1 0,-1-1 0,0 0-1,0 1 1,-1 6 0,1 4-6,0-15 0,0-1 1,-1 1-1,1 0 0,0-1 0,-1 1 1,1 0-1,-1-1 0,1 1 0,-1 0 1,0-1-1,0 1 0,0-1 0,0 1 1,0-1-1,0 0 0,0 1 0,0-1 1,0 0-1,-3 2 0,-5 6 6,-25 31 27,25-32 7,0 1 1,-1-2 0,0 1-1,0-1 1,-1-1 0,0 0-1,0 0 1,-1-1 0,1-1-1,-23 6 1,7-4 225,0-1 0,0-1 0,-55 1 0,81-6-261,-1 1 0,1-1 1,0 1-1,-1-1 0,1 1 1,0-1-1,0 0 0,-1 1 1,1-1-1,0 0 0,0 0 1,0 0-1,0 0 0,0 0 1,0 0-1,0 0 0,0-1 1,1 1-1,-2-2 0,-13-28 66,13 26-65,0 0-11,1 0 1,0 0-1,0 0 0,0 0 1,1-1-1,0 1 0,0 0 0,1-6 1,0-5-3,-1 14 5,0 1 0,0-1 1,0 0-1,0 1 0,0-1 0,1 1 1,-1-1-1,0 1 0,1-1 1,0 0-1,-1 1 0,1 0 1,0-1-1,0 1 0,0-1 0,0 1 1,0 0-1,0 0 0,0 0 1,0 0-1,2-2 0,6-6-1,22-34-22,-21 32 19,0 1-1,0 0 1,14-11-1,10-8-4,-27 21 4,1 0-1,1 1 1,-1 0-1,1 0 0,0 1 1,1 0-1,-1 1 1,1 0-1,0 0 1,1 1-1,-1 1 0,1 0 1,0 0-1,-1 1 1,16-1-1,-16 2-5,-8 1 14,1-1-1,-1 1 1,0 0-1,0 0 1,1 0-1,-1 0 1,0 0-1,0 1 1,0-1-1,1 1 1,-1-1-1,0 1 1,0 0-1,2 1 1,41 41 28,-44-42-31,1 0 0,-1 1 0,1-1-1,-1 0 1,0 1 0,0-1 0,0 1-1,1 0 1,-1-1 0,-1 1 0,1 0-1,1 1 1,2 7 6,1 1 15,-1 0-1,0 0 1,0 1 0,-1 0 0,-1 0-1,0 0 1,-1 0 0,0 0-1,0 0 1,-3 16 0,2-26-18,0-1-1,0 1 1,0-1 0,0 1 0,-1-1 0,1 1-1,-1-1 1,1 1 0,-1-1 0,0 0 0,1 1-1,-1-1 1,0 0 0,0 1 0,0-1 0,0 0-1,0 0 1,0 0 0,0 0 0,0 0 0,-1 0-1,1 0 1,0 0 0,-3 1 0,-6 5 9,-4 8 17,-15 8 4,10-11 28,-1-1-1,0-1 0,-1-1 1,0 0-1,-1-2 0,1-1 1,-1 0-1,-1-1 0,1-2 1,-1 0-1,-31-1 0,47-2-33,4 0-16,0 1 0,0-1 0,1 0 1,-1-1-1,0 1 0,0 0 0,0-1 1,1 1-1,-1-1 0,-4-2 0,6 2-8,-1-1 0,0 0 0,1 0-1,-1 0 1,1 0 0,0 0 0,0 0-1,0-1 1,0 1 0,0 0 0,0 0 0,0-1-1,0-3 1,-5-40-36,5 42 32,1-1 1,-1 1 0,1 0-1,1 0 1,-1-1 0,0 1-1,1 0 1,0 0 0,0 0-1,0 0 1,3-5-1,17-14-8,-10-3-11,10 0-21,-18 20 32,0 1 0,0 0 0,1 0 0,0 1-1,-1-1 1,2 1 0,-1-1 0,0 1 0,9-5 0,64-59-97,-54 45 67,44-32 0,-59 49 36,0 1 0,1 0 0,0 1 0,0-1 0,0 2 0,0-1 0,1 1 1,0 1-1,16-3 0,21 4-31,-42 7 29,-2 23 26,1 40 0,-4-67-19,0 1 0,0-1 0,-1 0 0,1 0 0,0 0 0,-1 0 0,1 1 0,-1-1 0,0 0 0,0 0 0,0 0 0,0 0 0,0 0 0,0-1 0,0 1 0,-4 3 0,-3 7 9,-25 39 28,32-50-36,-1 4 1,-1-1 0,0 1 0,0-1 0,0 0 0,-1 0 0,1-1 0,-1 1 0,0-1 0,0 0-1,-6 4 1,-8 5 19,-4 3 72,1-1 1,-2-2-1,1 0 0,-48 17 0,48-23 7,1-1 1,-1-1 0,0-1-1,-39 0 1,59-10-278,1 4 362,-1-45-2293,2 44 1741,0 0 0,0-1 1,0 1-1,0 0 0,1-1 1,0 1-1,0 0 0,0 0 0,3-5 1,23-15-2758,-13 0-1113,11-1-835,-24 24 4728,0-1-1,0 1 1,0-1 0,-1 1-1,1-1 1,-1 0 0,1 1-1,-1-1 1,1 1 0,-1-1-1,0 0 1,0 0 0,0-3-1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62 294 2616,'-11'-3'7224,"6"-6"-4602,5-18-3097,1 13 1641,-1 13-1140,0 0-1,0 1 1,0-1-1,0 0 1,0 1 0,0-1-1,1 0 1,-1 1-1,0-1 1,0 0-1,1 1 1,-1-1 0,0 0-1,1 1 1,-1-1-1,1 1 1,-1-1-1,0 1 1,1-1 0,-1 1-1,1-1 1,0 1-1,-1-1 1,1 1-1,-1 0 1,1-1-1,0 1 1,0-1 0,0 1 4,0 0 1,-1 0 0,1-1-1,0 1 1,-1 0 0,1-1 0,-1 1-1,1-1 1,-1 1 0,1-1-1,0 1 1,-1-1 0,0 0 0,1 1-1,-1-1 1,1 1 0,-1-1-1,0 0 1,1 1 0,-1-1 0,0 0-1,0 0 1,0 1 0,1-1-1,-1 0 1,0 0 0,0 1 0,0-2-1,0 0 17,0 1 0,0 0-1,0-1 1,1 1 0,-1 0-1,1-1 1,-1 1-1,1 0 1,-1-1 0,1 1-1,0 0 1,-1 0 0,1 0-1,0-1 1,0 1 0,0 0-1,0 0 1,2-1-1,11-15 580,-4 3-212,0 0-1,1 0 0,0 1 1,1 1-1,24-20 0,-26 25-322,0-1-1,0 1 0,1 0 0,0 1 1,0 1-1,1-1 0,0 2 0,-1 0 1,18-4-1,6 5-1,-33 3-89,-1-1 0,1 1 1,0 0-1,0 0 0,0 1 0,-1-1 1,1 0-1,0 1 0,0-1 1,-1 1-1,1-1 0,0 1 0,-1 0 1,1 0-1,0-1 0,-1 1 1,3 2-1,10 25 26,-6-15 45,0 1-1,-1 0 0,-1 0 0,0 0 0,-1 1 0,-1 0 0,0 0 0,2 19 0,0 11 187,-2 71 0,-4-111-234,-1 0 1,0 0-1,1 0 1,-2 0-1,1 0 1,0 0 0,-1 0-1,0 0 1,-5 8-1,-1 5 72,5-13-63,1 3 37,-1 0 1,-1-1-1,1 0 1,-1 1-1,-1-1 0,1-1 1,-8 9-1,-5 4 167,-5 7 332,-1-1 0,-51 42 1,65-60-438,0-1 1,0 0-1,-1-1 0,0 0 1,0-1-1,0 1 1,-1-2-1,1 0 0,-1 0 1,0-1-1,0 0 1,0-1-1,-12 0 0,21-1-116,-1 0 0,0 0 0,0 0 0,0-1 0,0 1 1,1-1-1,-1 0 0,0 0 0,0 0 0,1 0 0,-1 0 0,1-1 0,-1 1 0,1-1 0,0 1 0,-1-1 0,1 0 0,0 0 0,0 0 0,0 0 0,1 0 0,-1-1 0,0 1 0,1-1 0,-3-4 0,-2-5-19,1 1 1,0-2-1,0 1 0,1 0 1,1-1-1,0 0 0,-1-21 1,-2-98 43,6 125-32,0 5-8,1 0 0,-1 0 0,0-1 0,1 1 0,-1 0 0,1 0 0,-1 0 0,1-1 1,0 1-1,0 0 0,0 0 0,0 0 0,0 1 0,1-1 0,-1 0 0,1 0 0,-1 1 0,3-3 0,6-8-5,1-12-18,9 1-6,-12 14 26,0-1 0,1 1 0,1 0 0,0 1 0,0 0 0,0 1 0,18-10-1,1 1 17,61-23-1,-72 33-39,1 1 0,0 1 0,0 1 1,0 1-1,1 0 0,23 2 0,-42 0 25,1 1 0,-1-1 0,0 1-1,1-1 1,-1 1 0,0 0-1,0 0 1,1 0 0,-1 0 0,0 0-1,0 0 1,0 0 0,0 0-1,0 0 1,0 0 0,0 0 0,-1 1-1,1-1 1,1 3 0,10 24-26,-10-22 33,-1 0-1,0 1 1,0 0-1,0-1 1,-1 1 0,0 0-1,-1 7 1,0 7 19,1-19-24,0 0 0,0 1 0,-1-1 0,1 0-1,-1 0 1,1 0 0,-1 0 0,0 0 0,0 0 0,0 0 0,0 0 0,0 0 0,0-1 0,0 1 0,-1 0 0,-2 2 0,-5 8-3,-28 37 7,33-44-3,1-1 1,-1 1 0,0-1-1,0 1 1,0-1 0,-1-1-1,1 1 1,-1-1 0,-9 5-1,-40 27 1,31-19 97,-41 20-1,55-31-59,0-2 1,-1 1-1,1-1 0,-1-1 0,0 0 1,0 0-1,0-1 0,-12 0 0,20-23-43,1 3 1,1 16 2,-1 0-1,1 0 0,0 0 1,0 0-1,0 0 0,1 0 1,-1 0-1,1 0 1,-1 0-1,1 0 0,0 0 1,0 1-1,3-7 0,26-13-2,-16 1-8,9 1 20,2 2 1,39-23 0,-49 33-39,0 0 0,1 1 0,0 0 0,0 2 0,1 0 0,-1 0 0,1 2 0,0 0 0,0 1 0,0 1 0,22 0 0,-37 2 26,-1-1-1,1 1 0,-1-1 0,0 1 0,1 0 0,-1 0 1,0-1-1,0 1 0,0 0 0,1 0 0,-1 0 1,0 0-1,0 0 0,0 1 0,0-1 0,-1 0 0,1 0 1,0 1-1,0-1 0,-1 0 0,1 1 0,-1-1 1,1 2-1,9 32-31,-8 14 62,-3-25-23,1-22-2,0 0-1,0 0 0,0 0 0,-1 0 0,1 0 0,-1-1 0,1 1 1,-1 0-1,0 0 0,0 0 0,0-1 0,0 1 0,0 0 0,0-1 1,0 1-1,0-1 0,-1 0 0,1 1 0,-1-1 0,1 0 0,-3 2 1,-9 9-4,-3 16-18,-13-4 44,-1-1-1,-50 30 0,76-50-15,-14 8 37,0 1 0,-1-2 0,0-1 0,0 0 0,-1-1 0,0-2 0,-1 0 0,1-1 0,-1 0 0,0-2 0,-29 1 0,49-4-44,1 0 0,0 0 0,0 0 0,0 0 0,-1 0 0,1 0 0,0 0 0,0 0 0,-1 0 1,1 0-1,0 0 0,0-1 0,0 1 0,-1 0 0,1 0 0,0 0 0,0 0 0,0 0 0,-1-1 0,1 1 0,0 0 1,0 0-1,0 0 0,0 0 0,0-1 0,0 1 0,-1 0 0,1 0 0,0 0 0,0-1 0,0 1 0,0 0 0,0 0 1,0-1-1,0 1 0,0 0 0,0 0 0,0-1 0,0 1 0,0 0 0,-3-39-25,2 27 23,2-1-1,-1 0 1,4-14-1,-4 25 3,1 1 0,-1 0 0,1-1-1,-1 1 1,1 0 0,0-1 0,-1 1 0,1 0 0,0 0-1,0 0 1,0 0 0,0-1 0,0 1 0,0 1 0,2-2 0,11-12-6,-1-12 9,13 1-6,-11-1-1,55-22-21,-59 38-7,0 0-1,1 1 1,0 1 0,0 0 0,1 0-1,0 2 1,0-1 0,1 2-1,-1 0 1,1 0 0,1 1-1,-1 1 1,0 0 0,26-1-1,-40 4 33,0 0-1,0 0 0,0 0 0,1 1 1,-1-1-1,0 0 0,0 0 0,0 0 1,1 0-1,-1 0 0,0 0 0,0 0 1,0 0-1,1 0 0,-1 1 0,0-1 1,0 0-1,0 0 0,0 0 0,1 0 1,-1 0-1,0 1 0,0-1 0,0 0 1,0 0-1,0 0 0,0 1 0,0-1 1,0 0-1,0 0 0,1 0 0,-1 1 1,0-1-1,0 0 0,0 0 1,0 1-1,0-1 0,0 0 0,0 0 1,0 0-1,-1 1 0,3 7-6,-1-3 4,-2 48-19,1-48 24,-1 0 1,0 0-1,0 0 0,-1 0 1,1-1-1,-1 1 1,0-1-1,-1 1 0,1-1 1,-1 0-1,1 1 0,-1-1 1,-1-1-1,-6 8 0,-6 8 18,10-12 84,0 0 0,-1 0 1,0-1-1,0 0 0,-1 0 1,0-1-1,0 1 0,0-2 0,-1 1 1,1-2-1,-1 1 0,0-1 1,0 0-1,-1-1 0,1 0 1,0 0-1,-1-1 0,1 0 1,-11-1-1,17 0-89,1-1 1,0 0-1,-1 0 0,1 1 1,0-1-1,0 0 0,0-1 1,0 1-1,0 0 0,0-1 1,0 1-1,0-1 0,1 1 1,-1-1-1,1 0 0,-1 0 1,1 0-1,-1 0 0,1 0 1,0 0-1,0 0 0,0 0 1,0 0-1,1-1 0,-1 1 1,0-4-1,-3-6-27,2-1 1,-1 1-1,1-1 1,0-14-1,2-72 19,0 97-7,0 1 0,0-1 1,1 1-1,-1 0 0,0-1 1,1 1-1,-1 0 0,1-1 0,-1 1 1,1 0-1,-1 0 0,1-1 1,0 1-1,0 0 0,-1 0 1,1 0-1,0 0 0,0 0 1,0 0-1,0 0 0,1 0 1,-1 0-1,0 1 0,2-2 1,8-6-1,8-19-5,-5 4-10,-12 20-4,1 0 1,-1 1 0,0-1 0,1 1-1,0-1 1,0 1 0,-1 0-1,1 0 1,1 0 0,-1 0 0,0 1-1,0 0 1,1-1 0,3 0 0,-5 2-8,-2 157-1537,0-156 1530,0 0 1,0 1-1,0-1 1,0 0-1,0 0 0,0 0 1,-1 0-1,1 0 1,0 1-1,-1-1 1,1 0-1,-1 0 1,1 0-1,-1 0 1,0 0-1,1 0 0,-1 0 1,0-1-1,0 1 1,1 0-1,-1 0 1,0 0-1,0-1 1,0 1-1,0-1 1,0 1-1,-2 0 0,2 0-16,0-1 1,0 1-1,0-1 0,0 1 0,0-1 0,0 1 0,0-1 0,1 1 0,-1 0 0,0 0 0,0-1 0,1 1 0,-1 0 0,0 0 0,1 0 0,-1 0 0,1 0 0,-1 0 0,1 0 0,0 0 0,-1 0 0,1 0 0,0 0 0,0 0 0,-1 0 0,1 0 0,0 2 1,0-2-19,0 0 1,0 0 0,0 0 0,-1 0 0,1 0-1,0-1 1,-1 1 0,1 0 0,-1 0 0,1 0-1,-1 0 1,1 0 0,-1-1 0,0 1 0,1 0-1,-1 0 1,0-1 0,0 1 0,0-1 0,1 1-1,-1 0 1,0-1 0,0 0 0,0 1 0,0-1-1,0 1 1,0-1 0,0 0 0,0 0 0,-2 1-1,0-1-245,3 0 207,0 1 0,-1-1-1,1 0 1,0 0 0,-1 0 0,1 0-1,0 0 1,0 0 0,-1 0 0,1 0-1,0 1 1,0-1 0,-1 0-1,-1 3-1473,2-2 1474,0-1 0,0 0-1,0 1 1,-1-1 0,-1 4-1021,-11-2-688,7-36-11112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70 178 5084,'-33'18'14841,"29"-18"-13898,3-20-582,1 16-223,0-1-36,-1 2-97,1 0 13,0-1-1,-1 0 1,1 1 0,1-1-1,-1 0 1,0 0-1,1 1 1,0-1 0,0 1-1,2-6 1,6-1-10,1 1 0,1 0 0,-1 1-1,1-1 1,1 2 0,0 0 0,0 0 0,0 1 0,16-5-1,-9 4 0,1 0 0,0 1 0,0 1 0,0 1 0,0 1 0,25-1 0,27 4-79,-71 0 74,1 0-1,0 1 1,0-1-1,-1 0 1,1 1 0,0-1-1,0 1 1,-1 0-1,1-1 1,-1 1-1,1 0 1,-1 0-1,1 0 1,-1 0-1,1 0 1,-1 0-1,0 1 1,1-1 0,-1 0-1,0 1 1,0-1-1,0 1 1,1 1-1,6 7 6,-1-1-4,1-1 0,-1 2 0,0-1 0,-1 1 0,0 0-1,-1 0 1,0 1 0,-1-1 0,0 1 0,0 0 0,-1 0 0,2 14-1,0 15 7,-2 1 0,-2 46 0,-1-69-23,0-13 16,0 0 0,-1-1 0,0 1 0,0 0 0,0 0-1,0-1 1,-1 1 0,0-1 0,0 1 0,0-1 0,-3 5 0,-4 9 21,-2 16 64,-11 0 45,20-28-102,-1-1 1,0 0-1,0 0 0,-1 0 0,1 0 0,-1-1 1,0 1-1,0-1 0,0 0 0,-1 0 1,-7 5-1,-13 10 153,16-12-94,1-1 0,-1 0 0,0 0 0,-1-1 0,1-1-1,-1 1 1,0-2 0,-19 6 0,8-5 192,-1-1-1,1-1 1,-28-1-1,47-1-274,1 0 0,-1 0 0,1-1-1,-1 1 1,1 0 0,-1-1 0,1 1 0,0-1 0,-1 1-1,1-1 1,0 1 0,-1-1 0,1 0 0,0 0-1,0 0 1,0 0 0,0 0 0,0 0 0,0 0-1,0 0 1,0 0 0,0 0 0,0-1 0,-1-1-1,-3-6 7,-1 2-7,1 0-1,0 0 1,0 0 0,1-1 0,0 0-1,1 0 1,0 0 0,0 0-1,0-1 1,1 1 0,-1-10 0,0-11-25,1-58 0,3 54 14,-1 30 6,0 0-1,0 1 0,0-1 1,1 0-1,0 0 0,-1 0 0,1 0 1,0 1-1,1-1 0,-1 0 1,0 1-1,1-1 0,-1 1 1,4-4-1,5-9-10,0-13 5,-2 13-10,1 0 1,1 1-1,0 0 1,15-16-1,-20 25 10,1-1 0,0 1-1,0 1 1,0-1 0,0 1 0,1 0 0,0 0 0,0 1 0,0 0-1,0 0 1,1 1 0,11-3 0,22 1-49,-38 4 54,0 0 0,0 0 0,0 0 1,0 0-1,0 0 0,0 1 0,0-1 0,0 1 1,0 0-1,0 0 0,4 2 0,-3 1-2,1 0-1,0 0 1,-1 1-1,0 0 0,0 0 1,0 0-1,-1 0 1,0 0-1,0 1 1,0-1-1,4 13 0,-4-4 1,0 0-1,-2 1 0,1 0 1,-2 23-1,1-28 20,-1-7-14,0-1 1,1 1 0,-1-1-1,0 1 1,0-1-1,-1 1 1,1-1-1,0 0 1,-1 1-1,0-1 1,1 1-1,-1-1 1,0 0-1,0 1 1,-2 2 0,-26 20 29,14-1 4,-1-10 54,-1-1 0,0-1 0,-1 0 0,-1-1 0,-38 16 0,41-22 107,0-1 0,0-1 1,0 0-1,-1-1 0,1-1 1,-23 0-1,38-2-191,0 0 0,0 1 0,0-1 0,0 0 1,0 1-1,0-1 0,0 0 0,0 0 0,0 0 0,0 0 0,1 0 0,-1 0 0,0 0 0,1 0 0,-1 0 1,1 0-1,-1 0 0,1 0 0,0 0 0,-1 0 0,1-1 0,0 1 0,0 0 0,0 0 0,0-2 1,-4-30-20,3 10-11,0 20 24,1 0 0,0 0 0,-1 1 0,1-1-1,0 0 1,1 0 0,-1 0 0,0 0 0,1 0-1,0 0 1,-1 1 0,1-1 0,0 0 0,3-3-1,17-19-11,-16 18 7,-2 2 2,0 0 0,0 0 1,0 1-1,1-1 0,0 1 0,0 0 0,9-7 0,44-37-37,-34 27 38,39-26 0,-49 38-6,0 1-1,0 1 1,1 0-1,0 1 1,0 0-1,1 1 0,0 0 1,0 2-1,0 0 1,0 0-1,0 1 1,26 1-1,-40 1 8,1 0 0,-1 0 0,0 0 0,1 1 0,-1-1 0,0 0 0,0 1 0,1-1 0,-1 1 0,0-1 0,0 1 0,0 0 0,0-1 0,0 1 0,0 0 0,0 0 0,0 0 0,0-1 0,0 1 0,0 0 0,0 0 0,-1 1 0,1-1 0,1 2 0,3 4-7,-2-3 11,0 0 0,-1 0-1,1 0 1,-1 1 0,0-1-1,0 1 1,0-1-1,0 1 1,-1 0 0,1 7-1,2 55 38,-5-51-41,1-12 2,0-1 0,0 0 1,-1 1-1,0-1 0,0 1 0,0-1 0,0 0 0,0 0 0,-1 0 0,1 0 0,-1 0 0,-2 4 0,-6 10 5,7-9-6,0-1 0,0 0 1,0-1-1,-1 0 1,1 1-1,-1-1 1,-1 0-1,-9 10 1,10-12-3,-107 103 44,93-93 15,0 0 0,-1-1 0,-1-1 0,-37 16 0,37-20 79,-1-1-1,0-1 1,0-1 0,-1-1 0,1-1-1,-1-1 1,-34 0 0,55-2-134,1 0 0,-1 0 0,1 0 0,-1 0 0,1 0 0,-1 0 0,1 0 1,-1 0-1,1 0 0,-1-1 0,1 1 0,0 0 0,-1 0 0,1 0 0,-1-1 1,1 1-1,-1 0 0,1 0 0,0-1 0,-1 1 0,1 0 0,0-1 1,-1 1-1,1-1 0,0 1 0,-1 0 0,1-1 0,0 1 0,0-1 0,-1 0 1,-3-8 4,1-1 1,0 1 0,0-1 0,1 0 0,0 0 0,0-16-1,1-68-21,2 45 8,-1 46 5,1 1 1,-1-1 0,0 1-1,1-1 1,-1 1 0,1-1 0,0 1-1,0-1 1,0 1 0,0-1 0,0 1-1,1 0 1,-1 0 0,0 0-1,3-3 1,6-8-4,0-13-11,12 3-12,-19 19 24,-1 1 0,1-1 0,0 0 0,0 1 0,0 0 0,0 0-1,1 0 1,-1 0 0,1 0 0,0 1 0,6-4 0,10-6-13,4-1-21,34-15-1,-48 24 28,0 1-1,0 0 1,0 0 0,1 2-1,-1-1 1,20 0-1,-16 2-12,-11-1 19,0 0 1,1 1-1,-1 0 1,0 0-1,0 0 1,0 0-1,1 0 1,-1 1 0,0-1-1,0 1 1,0 0-1,0 0 1,0 0-1,5 2 1,11 22-13,11 11-1,-26-29 13,0-1 0,-1 1 0,1 0 0,-2-1 0,1 1 0,-1 1 0,0-1 0,-1 0 0,2 14 0,-1 77-2,-3-61 22,1-34-16,0 0 1,0 0 0,-1 1-1,0-1 1,1 0 0,-1 0 0,0 0-1,0 0 1,-1 0 0,1 0-1,-1 0 1,1 0 0,-1-1 0,0 1-1,0-1 1,-3 4 0,-7 10 3,-2 17-2,-11-3 4,18-21-2,4-4-1,1-1 0,-1 1 0,0-1 0,-1 0 0,1-1 0,-1 1 0,1 0 0,-1-1 0,-8 6 0,-7 3 6,3-1 47,-1 0 0,-18 7-1,28-15 8,0 0 1,-1 0-1,0-1 1,1-1-1,-1 1 1,0-1-1,-15 0 1,21-1-50,0 0 1,0 0 0,0 0 0,0 0 0,0-1-1,0 1 1,1 0 0,-1-1 0,0 0-1,0 1 1,0-1 0,1 0 0,-1 0 0,0 0-1,-1-1 1,-17-27 61,17 24-64,0-3-12,-1-1 0,1 0-1,0 0 1,1 0 0,0 0-1,1 0 1,-1-13-1,0-76-35,2 65 18,0 29 16,1 1 1,-1 0-1,1 0 0,-1 0 0,1 0 1,0 0-1,0 0 0,0 0 0,0 0 1,1 0-1,-1 0 0,1 1 1,0-1-1,3-3 0,5-10-5,2-15-11,11 2 2,-22 29 15,1-4-2,0 0 0,1 0 0,0 0 0,-1 0 0,2 1-1,-1-1 1,0 1 0,1 0 0,-1 0 0,1 0 0,7-4 0,-1 0-6,-1 1-12,-1 0 0,1 0 1,1 1-1,-1 0 0,1 1 0,0 0 0,0 1 0,0 0 0,0 0 0,0 1 0,1 0 0,17 0 0,-25 2-8,0 0 1,1 0 0,-1 0-1,1 1 1,-1 0-1,0-1 1,1 1-1,-1 0 1,0 1-1,0-1 1,0 1 0,0-1-1,0 1 1,0 0-1,0 0 1,-1 0-1,1 0 1,-1 1-1,1-1 1,3 5 0,-4-4-22,1 0 0,0 0 0,-1 1 0,1-1 0,-1 0 0,0 1 0,0 0 0,-1-1 0,1 1 0,-1 0 0,0 0 0,1 5 0,0 8-437,0 0 1,-2 21 0,0-38 468,0 1-31,0 0-1,0 0 1,0 1-1,-1-1 0,1 0 1,0 0-1,-1 0 1,1 0-1,-1 0 1,1 0-1,-1-1 0,1 1 1,-1 0-1,0 0 1,1 0-1,-1 0 1,0-1-1,0 1 0,0 0 1,0-1-1,1 1 1,-1 0-1,0-1 0,0 1 1,0-1-1,-2 1 1,-4 3-376,3 0-503,0-1 0,0 0 0,-1 0 0,1 0 0,-1-1 0,1 1 0,-1-1-1,0 0 1,0-1 0,0 1 0,0-1 0,0 0 0,0 0 0,-1 0 0,1-1 0,-6 0 0,-10 0-3332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15 386 2916,'8'4'13339,"1"-8"-13935,-7-3 849,-2 7-168,0-1 1,0 1-1,0-1 1,0 0-1,0 1 0,0-1 1,0 0-1,0 1 1,0-1-1,0 1 0,0-1 1,0 0-1,0 1 1,1-1-1,-1 1 0,0-1 1,0 1-1,1-1 1,-1 0-1,0 1 0,1 0 1,-1-1-1,1 0 1,50-57 2356,-42 48-2354,-1 1 1,2 1 0,-1-1-1,1 1 1,1 1-1,-1 0 1,1 1 0,0 0-1,1 0 1,-1 1-1,1 1 1,0 0 0,0 0-1,1 1 1,-1 1-1,24-2 1,56 3-10,-91 1-79,0 0-1,-1 0 1,1 0-1,0 0 0,-1 0 1,1 0-1,0 0 0,-1 0 1,1 0-1,0 1 1,-1-1-1,1 0 0,-1 1 1,1-1-1,-1 0 1,1 1-1,0-1 0,-1 0 1,1 1-1,-1-1 1,0 1-1,1-1 0,-1 1 1,1-1-1,-1 1 1,0 0-1,1-1 0,-1 1 1,0-1-1,0 1 0,1 0 1,-1-1-1,0 2 1,0-2 1,0 1 1,0 0-1,1-1 1,-1 1 0,0-1-1,0 1 1,0-1-1,1 1 1,-1-1-1,0 1 1,1-1 0,-1 1-1,0-1 1,1 1-1,-1-1 1,1 1-1,-1-1 1,1 0 0,-1 1-1,1-1 1,-1 0-1,1 0 1,-1 1-1,1-1 1,-1 0 0,1 0-1,-1 0 1,1 1-1,0-1 1,-1 0 0,1 0-1,0 0 1,1 0 8,-1 1 0,1 0 0,-1-1 1,1 1-1,-1 0 0,0 0 0,1 0 0,-1 0 1,0 0-1,0 0 0,0 0 0,0 0 1,0 0-1,0 1 0,0-1 0,0 0 0,0 1 1,-1-1-1,1 0 0,0 1 0,-1-1 1,1 1-1,-1 1 0,9 35 644,-9 31 1019,0-68-1640,0 1 1,0-1-1,-1 1 1,1-1-1,0 1 1,-1-1-1,1 1 1,-1-1-1,0 0 1,1 1-1,-1-1 1,0 0-1,0 0 1,0 1-1,1-1 1,-1 0-1,0 0 1,-1 0-1,1 0 0,0 0 1,0 0-1,-2 1 1,-7 5 166,0 5 99,7-9-227,0 1-1,0-1 1,0 1-1,-1-1 1,1 0 0,-8 4-1,10-7-67,-25 18 302,-1-2 0,-1-1 0,0-1 0,-32 11 0,40-19 293,0-1 0,0-1 1,-1-1-1,1-1 0,-31 0 1,51-2-593,-1 0 0,1 0 0,0 0 0,0 0 0,-1 0 0,1 0 0,0 0 0,0 0 0,-1 0 0,1 0 0,0 0 0,0 0 0,-1 0 0,1-1 0,0 1 0,0 0 0,-1 0 0,1 0 0,0 0 0,0-1 0,0 1 0,0 0 0,-1 0 0,1 0 0,0-1 0,0 1 0,0 0 0,0 0 0,0-1 0,0 1 0,-1 0 0,1 0 0,0-1 0,0 1 0,0 0 0,0 0 0,0-1 0,0 1 0,-4-26 251,0 0 1,1-44 0,2 57-250,0 9-9,1 1 1,0 0 0,-1-1-1,1 1 1,0 0 0,1 0 0,-1-1-1,1 1 1,-1 0 0,1 0-1,0-1 1,0 1 0,3-5-1,52-55-30,-45 48 11,1 2 0,1 0 0,0 0 0,0 1-1,1 0 1,1 2 0,0-1 0,0 2 0,1 0 0,0 1-1,23-8 1,-31 14 4,1 1 0,0 0 0,-1 1 0,13 0 0,-4 0-41,-16 1 52,0-1 0,-1 1 0,1-1-1,0 1 1,0-1 0,0 1 0,0-1 0,0 1 0,-1-1 0,1 1 0,0 0 0,-1 0-1,1-1 1,0 1 0,-1 0 0,1 0 0,-1 0 0,1 0 0,-1 0 0,1 0-1,-1 1 1,9 25-48,-7-21 39,4 5-14,-4 12-15,-2-4 40,0 21 20,0-39-17,-1 0 0,1 0 1,0 0-1,-1 0 1,1 0-1,-1 0 1,0 0-1,1 0 0,-1 0 1,0 0-1,0 0 1,1 0-1,-1 0 0,0-1 1,0 1-1,0 0 1,0-1-1,0 1 1,0 0-1,0-1 0,0 0 1,0 1-1,0-1 1,0 1-1,0-1 1,-1 0-1,-1 0 0,-1 2 8,-26 12 63,-1 0 0,0-3 0,0 0 0,-1-2 0,-1-1 0,1-2 0,-1-1 0,0-1 0,-50-2 0,83-2-71,-1 0 0,1 0 0,0 0 0,0 0 0,-1 0-1,1 0 1,0 0 0,0 0 0,0 0 0,-1 0 0,1 0 0,0-1-1,0 1 1,-1 0 0,1 0 0,0 0 0,0 0 0,0 0 0,0 0-1,-1-1 1,1 1 0,0 0 0,0 0 0,0 0 0,0-1 0,0 1-1,-1 0 1,1 0 0,0 0 0,0-1 0,0 1 0,0 0 0,0 0-1,0-1 1,0 1 0,0 0 0,0 0 0,0-1 0,-2-26 4,5-28-5,-3 54 0,0-1 0,1 1 0,-1 0 0,1 0 0,-1 0 0,1 0 0,-1 0 0,1 0 0,0-1 0,0 1 0,-1 1 0,1-1 0,0 0 0,1-1 0,10-11 0,22-39 0,-34 52 0,3-5-3,1-1 0,-1 1 0,1 0 1,0 0-1,1 0 0,-1 0 0,1 1 0,0 0 0,6-4 0,49-44-41,-47 39 23,1 0-1,28-19 1,-27 23-36,0 1 0,1 0 0,0 0 0,0 2 0,0 0 1,1 0-1,0 2 0,0 0 0,0 1 0,0 1 0,30 0 1,-46 2 55,-1 0 0,1 0 0,-1 1 0,1-1 1,-1 0-1,0 0 0,1 1 0,-1-1 1,1 0-1,-1 1 0,0-1 0,1 0 0,-1 1 1,1-1-1,-1 1 0,0-1 0,0 0 1,1 1-1,-1-1 0,0 1 0,0-1 0,1 1 1,-1-1-1,0 1 0,0-1 0,0 1 0,0-1 1,0 1-1,0-1 0,0 1 0,0-1 1,0 1-1,0 0 0,0 0 0,0-1 1,0 1-1,0-1 0,-1 1 1,1-1-1,0 0 0,1 1 0,-1-1 1,0 1-1,0-1 0,0 1 1,0-1-1,0 0 0,0 1 1,0-1-1,1 1 0,-1-1 1,0 0-1,0 1 0,1-1 1,-1 0-1,0 1 0,0-1 0,1 0 1,-1 1-1,0-1 0,1 0 1,-1 0-1,0 1 0,1-1 1,0 0-1,1 4 4,-1-1 1,1 1 0,-1-1-1,1 1 1,-1 0-1,0 0 1,-1-1-1,1 1 1,0 7-1,0 3 5,0-9-3,0 0 1,-1 0 0,1 0 0,-1 0 0,0 0-1,-1 0 1,1 1 0,-1-1 0,0 0 0,0 0-1,-1-1 1,-2 7 0,-19 11 2,15-13-8,5-4 2,-1 0 1,1-1-1,-1 0 0,0 0 1,0 0-1,-1 0 0,-5 3 1,-6 4 16,-15 12 40,-2-2 1,0-1-1,-1-2 1,-45 18-1,59-29-1,-1-1 1,1-1-1,-1 0 0,0-2 0,-1-1 0,-25 1 0,46-8-58,0-1 0,1 0 0,0 0 0,0 1 0,0-1 0,2-10 0,-1 15 0,-1 1 0,0-1 0,0 1 0,0-1 0,0 1 0,1 0 0,-1-1 0,0 1 0,1 0 0,-1-1 0,0 1 0,0 0 0,1-1 0,-1 1 0,1 0 0,-1-1 0,0 1 0,1 0 0,-1 0 0,1 0 0,-1-1 0,0 1 0,1 0 0,-1 0 0,1 0 0,-1 0 0,1 0 0,-1 0 0,1 0 0,12-5 0,-3-20 0,13 2 0,-9 9 0,1 0 0,0 1 0,22-13 0,11-9 0,-21 12 0,1 2 0,35-20 0,-52 35 0,0 1 0,0 0 0,0 0 0,1 2 0,0-1 0,0 1 0,0 1 0,0 0 0,22 0 0,-32 2 0,0 1 0,-1-1 0,1 1 0,0-1 0,0 1 0,-1 0 0,1 0 0,0 0 0,-1 0 0,1 0 0,-1 0 0,1 0 0,-1 0 0,0 1 0,1-1 0,-1 1 0,0-1 0,0 1 0,0-1 0,0 1 0,0 0 0,0-1 0,-1 1 0,1 0 0,-1 0 0,1-1 0,-1 1 0,1 0 0,-1 0 0,0 2 0,2 10 0,0 1 0,-1 26 0,0-27 0,0-11 0,-1 0 0,0 1 0,1-1 0,-1 1 0,-1-1 0,1 0 0,0 1 0,-1-1 0,0 0 0,0 0 0,0 1 0,-2 3 0,-75 81 0,70-81 0,-1 0 0,1 0 0,-2-1 0,1 0 0,-1-1 0,1 0 0,-2-1 0,1 0 0,0 0 0,-1-1 0,-21 4 0,-6-2 0,0-1 0,-45-3 0,83-1 0,-1 0 0,1 0 0,-1 0 0,1 0 0,-1 0 0,1-1 0,-1 1 0,1 0 0,-1 0 0,1-1 0,0 1 0,-1 0 0,1-1 0,-1 1 0,1 0 0,0-1 0,-1 1 0,1-1 0,0 1 0,-1 0 0,1-1 0,0 1 0,0-1 0,-1 1 0,1-1 0,0 1 0,0-1 0,0 1 0,0-1 0,0 1 0,0-1 0,0 1 0,0-1 0,0 0 0,0 1 0,0-1 0,0 0 0,0 1 0,0 0 0,0-1 0,0 1 0,0-1 0,0 1 0,0 0 0,0-1 0,0 1 0,0 0 0,0-1 0,0 1 0,0 0 0,-1-1 0,1 1 0,0-1 0,0 1 0,0 0 0,0 0 0,-1-1 0,1 1 0,0 0 0,0-1 0,-1 1 0,1 0 0,0 0 0,-1-1 0,1 1 0,0 0 0,-1 0 0,1 0 0,-1-1 0,1 2 0,-1-28 0,0 19 0,1 7 0,-1-1 0,1 0 0,0 0 0,0 1 0,0-1 0,0 0 0,0 0 0,0 1 0,1-1 0,-1 0 0,0 0 0,1 1 0,0-1 0,-1 0 0,1 1 0,2-4 0,50-44 0,-41 38-94,1 2-1,0-1 1,1 2-1,0 0 1,0 0-1,1 1 1,-1 1-1,2 1 1,-1 0-1,1 0 1,-1 2-1,1 0 1,30-1-1,-38 4-995,12 3-639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153 275 3808,'0'0'5661,"0"-20"-2773,-1 17-2810,1 0 219,-1-1 1,1 0-1,0 0 1,0 0-1,0 0 0,1 0 1,-1 0-1,1 0 0,2-6 1,2 7-140,-5 3-136,1 0-1,0-1 0,-1 1 1,1 0-1,-1 0 1,1-1-1,0 1 0,-1 0 1,1-1-1,-1 1 1,1-1-1,-1 1 1,0-1-1,1 1 0,-1-1 1,1 1-1,-1-1 1,0 1-1,1-1 0,-1 1 1,0-1-1,0 0 1,1 1-1,-1-1 1,0 1-1,0-1 0,0 0 1,1-1 47,-1 0 1,1 0-1,-1 0 0,1 0 1,0 1-1,0-1 0,0 0 1,0 1-1,0-1 0,0 1 1,0-1-1,1 1 0,-1-1 1,0 1-1,1 0 1,1-2-1,25-15 824,71-26 729,-89 41-1595,-1 1 0,1 0-1,-1 1 1,1 0 0,0 0 0,10 2 0,-19-1-27,-1 0 1,1 0 0,0 0 0,-1 0 0,1 0 0,0 0 0,0 0 0,-1 1 0,1-1 0,0 0 0,-1 0 0,1 1 0,0-1 0,-1 1 0,1-1 0,-1 0 0,1 1 0,0-1 0,-1 1-1,1 0 1,-1-1 0,1 1 0,-1-1 0,0 1 0,1 0 0,-1-1 0,0 1 0,1 0 0,-1-1 0,0 1 0,0 0 0,1 0 4,-1 0-1,0 0 1,0-1 0,1 1-1,-1 0 1,0-1 0,1 1-1,-1 0 1,0-1 0,1 1 0,-1-1-1,1 1 1,-1-1 0,1 1-1,-1-1 1,1 1 0,0-1-1,-1 1 1,1-1 0,-1 0-1,1 1 1,0-1 0,-1 0 0,1 1-1,0-1 1,0 0 0,-1 0-1,1 0 1,0 0 0,0 0-1,0 0 1,0 0 0,0 0-1,0 1 1,-1-1 0,1 0-1,0 0 1,0 1 0,0-1-1,-1 0 1,1 1-1,0-1 1,0 0 0,-1 1-1,1-1 1,0 1 0,-1 0-1,1-1 1,-1 1 0,1-1-1,-1 1 1,1 0-1,-1-1 1,1 1 0,-1 0-1,1 0 1,-1-1 0,0 1-1,1 1 1,2 5 22,3 0 30,-1 0 0,-1 1-1,1 0 1,-1 0 0,-1 0 0,1 0 0,-1 0 0,-1 0-1,0 1 1,2 14 0,0 8 564,-2 52-1,-2-63-355,0-18-241,0 0 0,-1-1 1,1 1-1,0 0 0,0-1 1,-1 1-1,1 0 0,-1-1 1,0 1-1,1-1 0,-1 1 0,0-1 1,0 1-1,0-1 0,0 0 1,0 1-1,0-1 0,-1 0 1,1 0-1,-3 2 0,-4 6 122,-25 29 569,26-31-576,0 0-1,0-1 0,-1 0 1,0 0-1,-1-1 0,1 0 1,-1-1-1,0 1 0,0-2 1,-1 1-1,1-1 0,-12 2 1,-6 0 566,0-1 0,-1-1 0,-35-1 0,62-2-684,0 0 0,-1 0-1,1 0 1,0-1 0,-1 1-1,1 0 1,0-1 0,0 1 0,-1-1-1,1 0 1,0 1 0,0-1-1,0 0 1,0 1 0,0-1-1,0 0 1,0 0 0,0 0-1,0 0 1,0 0 0,1 0-1,-1 0 1,0 0 0,1-1 0,-1 1-1,0 0 1,0-2 0,-3-6 89,-2 1-40,1-1 0,0 0 0,0 0 0,1 0 0,1-1 0,-1 1 0,2-1 1,-1 0-1,-1-14 0,1-10-21,1-49 0,3 56-16,-2 25-33,2 0-1,-1-1 1,0 1 0,0 0 0,1-1 0,-1 1 0,1 0-1,0 0 1,0 0 0,0-1 0,0 1 0,0 0 0,0 0-1,0 0 1,1 1 0,-1-1 0,1 0 0,2-3 0,-2 4-1,0-1 0,-1 1 0,1-1 0,-1 1 0,0-1 0,1 0 0,-1 0 0,0 0 0,0 0 0,0 0 0,0 0 0,-1 0 0,1 0 0,-1 0 0,1 0 0,-1-1 0,1 1 0,-1-4 0,0 4 0,0 0 0,0 0 0,0 0 0,1 0 0,-1 0 0,1 0-1,-1 0 1,1 0 0,0 1 0,0-1 0,0 0 0,0 0 0,0 1 0,0-1 0,0 0 0,1 1 0,-1-1 0,0 1 0,4-2 0,4-6-2,0-2-5,0 0 1,1 1-1,1 1 1,0-1-1,0 2 1,0 0-1,1 0 0,1 1 1,-1 0-1,1 1 1,0 1-1,19-6 1,-12 6 1,-1 2 0,0 0 0,1 1 0,0 1 0,25 2 0,-15-1-18,-27 0 23,0 1-1,0-1 0,0 0 1,0 1-1,0 0 0,0-1 1,0 1-1,0 1 0,-1-1 1,1 0-1,0 0 0,-1 1 1,1 0-1,2 2 0,8 5 0,36 22-20,-45-29 23,-1 1 0,1 0 0,-1 1 0,0-1-1,0 1 1,0-1 0,-1 1 0,1 0 0,-1 0 0,0 0 0,0 0 0,0 0 0,-1 0-1,0 1 1,2 6 0,0 6 16,-2 1 0,0 31 1,-1-36-10,0-11-6,0 0 0,0 0 1,0 0-1,-1 1 0,1-1 0,-1 0 0,0 0 0,1 0 1,-1 0-1,0-1 0,0 1 0,0 0 0,0 0 0,-1 0 0,1-1 1,0 1-1,-1-1 0,1 1 0,-1-1 0,-2 2 0,-8 9 5,-3 14 12,-5-9 60,0-1 0,-2-1 1,0-1-1,-27 13 0,22-14 102,0-2 0,0 0-1,-1-2 1,0-1-1,-46 6 1,9-7 496,-92-1 1,156-6-678,0 0 1,0-1-1,0 1 1,0 0-1,0 0 1,0-1-1,0 1 1,0 0-1,0-1 1,0 1 0,0-1-1,0 1 1,0-1-1,0 0 1,0 1-1,0-1 1,0 0-1,1 0 1,-1 0-1,0 0 1,1 1-1,-2-3 1,-9-26-2,7-1 1,3 16 0,0 7 0,1 1 0,-1-1 0,1 1 0,0-1 0,0 1 0,1-1 0,0 1 0,0 0 0,0-1 0,4-7 0,18-14 0,-11-1 0,10 3 0,-19 21 0,1 0 0,0 0 0,0 0 0,0 0 0,0 1 0,1 0 0,0 0 0,5-4 0,15-11 0,-13 10 0,1 0 0,1 1 0,-1 0 0,1 1 0,1 0 0,-1 1 0,1 1 0,0 0 0,16-2 0,5 1 0,1 2 0,63 0 0,-98 4 0,0 1 0,-1-1 0,1 1 0,0 0 0,-1-1 0,1 1 0,0 0 0,-1 0 0,1 0 0,-1 0 0,1 0 0,-1 0 0,0 1 0,1-1 0,-1 0 0,0 1 0,0-1 0,0 1 0,0-1 0,0 1 0,0 0 0,-1-1 0,1 1 0,0 0 0,-1-1 0,1 4 0,1-1 0,4 23 0,-6-20 0,2-1 0,-2 0 0,1 0 0,-1 0 0,1 0 0,-2 0 0,1 0 0,-1 0 0,0 0 0,0 0 0,-3 10 0,-17 9 0,10 2 0,-14-1 0,17-17 0,-1 1 0,-1-1 0,1-1 0,-2 0 0,1 0 0,-1-1 0,0 0 0,0-1 0,-1 0 0,0-1 0,0 0 0,0-1 0,-1-1 0,1 0 0,-1 0 0,0-1 0,-25 0 0,38-2 0,-1 0 0,1 0 0,-1-1 0,1 1 0,-1 0 0,1-1 0,-1 1 0,1 0 0,-1-1 0,1 1 0,0 0 0,-1-1 0,1 1 0,0-1 0,-1 1 0,1-1 0,0 1 0,-1 0 0,1-1 0,0 1 0,0-1 0,0 0 0,-1 1 0,1-1 0,0 1 0,0-1 0,0 1 0,0-2 0,-1-14 0,1 14 0,-2-2 0,2-12 0,0-4 0,-1 7 0,0 9 0,0-1 0,0 1 0,1-1 0,0 0 0,0 1 0,0-1 0,1 0 0,-1 1 0,1-1 0,0 1 0,1-1 0,-1 1 0,3-6 0,82-83 0,-77 86 0,0 0 0,0 0 0,0 1 0,1 0 0,0 1 0,0 0 0,0 0 0,1 1 0,0 1 0,0 0 0,0 0 0,0 1 0,0 0 0,0 1 0,0 0 0,12 2 0,-21-1 0,-1 1 0,1 0 0,0 0 0,-1 0 0,0 0 0,1 1 0,-1-1 0,0 0 0,1 1 0,-1-1 0,0 0 0,0 1 0,0-1 0,0 1 0,0 0 0,-1-1 0,1 1 0,0 0 0,-1 0 0,1-1 0,-1 3 0,3 21 0,-2-13 0,2 32 0,-3-41 0,0-1 0,0 1 0,-1-1 0,1 1 0,0-1 0,-1 1 0,1-1 0,-1 1 0,0-1 0,0 1 0,0-1 0,-3 5 0,-24 14 0,15-1 0,-12-2 0,16-11 0,-1 0 0,-1 0 0,1-1 0,-1-1 0,0 0 0,0 0 0,-1-1 0,0 0 0,1-1 0,-1-1 0,0 0 0,0 0 0,-1-1 0,-19-1 0,31-1 0,-1 0 0,1 1 0,0-1 0,0 0 0,0 0 0,0 0 0,0 0 0,0 0 0,0 0 0,0 0 0,0 0 0,0-1 0,1 1 0,-1 0 0,0-1 0,1 1 0,-1 0 0,1-1 0,0 1 0,-1 0 0,1-1 0,0 1 0,0-1 0,0 1 0,0-2 0,-1-17 0,0-40 0,1 59 0,0-1 0,0 1 0,0-1 0,0 1 0,1 0 0,-1-1 0,0 1 0,1-1 0,-1 1 0,0 0 0,1-1 0,0 1 0,-1 0 0,1-1 0,0 1 0,0 0 0,0 0 0,-1 0 0,1 0 0,0 0 0,1 0 0,-1 0 0,1-1 0,-1 1 0,0 1 0,0-1 0,0 0 0,0 0 0,0 0 0,0 1 0,0-1 0,-1 0 0,1 0 0,0 0 0,-1 0 0,1-1 0,-1 1 0,1 0 0,-1 0 0,1 0 0,-1 0 0,0-1 0,0 1 0,1 0 0,-1 0 0,0 0 0,0-2 0,0 1 0,0 1 0,0 0 0,1-1 0,-1 1 0,0-1 0,1 1 0,0-1 0,-1 1 0,1 0 0,0-1 0,-1 1 0,1 0 0,0 0 0,0 0 0,0 0 0,0-1 0,0 1 0,0 1 0,1-1 0,-1 0 0,0 0 0,2-1 0,13-11 0,-8 6 0,0 0 0,0 0 0,1 1 0,0 0 0,1 0 0,-1 1 0,1 1 0,0-1 0,0 2 0,14-5 0,29 6-1,-36 2-7,-16 1 6,-1-1 1,0 0-1,1 0 0,-1 1 0,1-1 0,-1 0 0,1 0 0,-1 1 0,1-1 0,-1 0 1,0 1-1,1-1 0,-1 1 0,0-1 0,1 0 0,-1 1 0,0-1 0,0 1 0,0-1 1,1 1-1,-1-1 0,0 1 0,0-1 0,0 1 0,0-1 0,0 1 0,0-1 0,0 1 1,0 0-1,0-1 0,0 1 0,0 0 0,0-1-1,0 1 1,0-1-1,0 1 1,0-1-1,0 1 1,0-1-1,0 0 1,0 1-1,0-1 1,0 1-1,0-1 1,0 1-1,0-1 1,0 0-1,0 1 1,1-1-1,-1 1 1,0-1-1,0 0 1,1 1-1,-1-1 1,0 0-1,0 1 0,1-1 1,-1 0-1,0 1 1,1-1-1,-1 0 1,1 1-1,1 3-39,-2 50 33,0-53 9,0 0 1,0 1-1,0-1 0,0 0 1,0 0-1,0 1 0,-1-1 1,1 0-1,-1 0 0,1 1 1,-1-1-1,1 0 1,-1 0-1,0 0 0,1 0 1,-1 0-1,0 0 0,0 0 1,0 0-1,0 0 0,0 0 1,0-1-1,0 1 0,0 0 1,0 0-1,0-1 0,-2 1 1,-7 6 6,-2 12 24,-14-2 12,18-9-34,-1-2 1,0 1 0,0-1 0,-1 0-1,0-1 1,0 0 0,0-1 0,0 0-1,-1 0 1,-20 3 0,16-6-10,14-1 0,0 0 0,0 0 0,1 0 0,-1 0 0,0 0 0,0 0 0,0 0 0,0 0 0,0-1 0,0 1 0,0 0 0,0-1 0,1 1 0,-1-1 0,0 1 0,-1-2 0,1 1 0,0-1 0,0 0 0,0 0 0,0 1 0,0-1 0,0 0 0,1 0 0,-1 0 0,1 0 0,-1-3 0,0-22 0,0 18 0,1-1 0,1 1 0,0 0 0,3-14 0,-4 22 0,0 0 0,1 1 0,-1-1 0,0 0 0,1 0 0,-1 1 0,1-1 0,-1 0 0,1 0 0,-1 1 0,1-1 0,0 1 0,-1-1 0,1 0 0,0 1 0,-1-1 0,1 1 0,0 0 0,0-1 0,-1 1 0,3-1 0,10-7 0,23-25-102,-26 25-700,0 0 1,1 0-1,17-8 1,42-19-10481,-37 19 1741,-13 7 5045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03:3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35 1960,'0'0'183,"0"0"-1,0-1 1,0 1 0,0 0-1,0-1 1,0 1 0,0-1-1,0 1 1,0 0 0,0-1-1,0 1 1,1 0 0,-1 0-1,0-1 1,0 1 0,0 0-1,1-1 1,-1 1-1,0 0 1,0 0 0,1-1-1,-1 1 1,0 0 0,0 0-1,1 0 1,-1 0 0,0-1-1,1 1 1,14 0-648,-12 0 970,1 0 773,-4-4-930,0-14-51,0 14 1255,-41 4-382,40 0-1045,-3 0-128,-12 0 3,16 0 0,0 0 0,0 0 1,0 0-1,0 0 0,-1 0 0,1 0 1,0 0-1,0 0 0,0 0 0,0 0 1,0 0-1,-1 0 0,1 0 0,0 0 1,0 0-1,0 0 0,0 0 0,0 0 1,0 0-1,-1 0 0,1 0 0,0 0 1,0 0-1,0 0 0,0 0 0,0 0 1,0 0-1,0 1 0,-1-1 1,1 0-1,0 0 0,0 0 0,0 0 1,0 0-1,0 0 0,0 0 0,0 1 1,0-1-1,0 0 0,0 0 0,0 0 1,0 0-1,0 0 0,0 0 0,0 1 1,0-1-1,0 0 0,0 0 0,0 0 1,0 0-1,0 0 0,0 1 0,0-1 1,0 0-1,0 0 0,0 0 0,0 1 0,0 0 0,1 0 0,-1-1 0,0 1-1,0 0 1,0 0 0,-1 0 0,1-1-1,0 1 1,0 0 0,0 0 0,-1-1 0,1 1-1,0 0 1,-1 0 0,1-1 0,0 1-1,-1 0 1,1-1 0,-1 1 0,1-1 0,-1 1-1,1 0 1,-1-1 0,0 1 0,1-1-1,-1 0 1,0 1 0,1-1 0,-1 1 0,0-1-1,1 0 1,-1 0 0,0 1 0,0-1-1,0 0 1,1 0 0,-1 0 0,0 0 0,0 0-1,-1 0 1,-5 4 9,2 0-5,0 0-1,0 0 0,0 0 0,0-1 0,-11 6 0,9-5 8,0-1 0,0 1 0,0 1-1,1-1 1,-1 1 0,1 0 0,0 1 0,-7 8-1,8-8-6,0-1 0,-1 0-1,1 1 1,-1-2 0,0 1 0,-1-1-1,1 0 1,-1 0 0,0 0-1,-11 3 1,5-2 81,0 0-1,0 0 1,0 1-1,1 1 1,0 0-1,0 1 1,1 0-1,0 1 1,0 0-1,-15 18 1,-35 58 1314,48-67-1361,1-1-1,0 2 1,1 0-1,2 0 1,0 1-1,-10 32 1,4-27-25,13-23-16,1 0 1,-1 0 0,1 0 0,-1 1 0,1-1 0,0 0 0,0 1 0,0-1 0,0 1 0,0-1 0,0 5 0,-17 17 122,15-23-114,0-1 1,0 1-1,0-1 1,0 0-1,0 0 1,1 0 0,-1 0-1,-5-1 1,-8 0 26,15 1-312,0 0 361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6:5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3656,'0'1'7,"0"0"1,0-1-1,0 1 0,0-1 0,0 1 0,0 0 0,1-1 0,-1 1 1,0-1-1,0 1 0,1-1 0,-1 1 0,0 0 0,1-1 0,-1 1 1,1-1-1,-1 0 0,0 1 0,1-1 0,-1 1 0,1-1 0,-1 0 1,1 1-1,0-1 0,-1 0 0,1 0 0,-1 1 0,1-1 0,-1 0 1,1 0-1,0 0 0,-1 0 0,1 0 0,0 0 0,-1 0 0,1 0 1,-1 0-1,1 0 0,0 0 0,-1 0 0,1 0 0,0 0 0,0-1 1,3 1 7,-4 0-11,0 0 1,0 0 0,0 0-1,0 0 1,0 0-1,1 0 1,-1 0 0,0 0-1,0-1 1,0 1-1,0 0 1,0 0 0,0 0-1,1 0 1,-1 0 0,0 0-1,0 0 1,0 0-1,0 0 1,0 0 0,1 0-1,-1 1 1,0-1-1,0 0 1,0 0 0,0 0-1,0 0 1,0 0 0,1 0-1,-1 0 1,0 0-1,0 0 1,0 0 0,0 0-1,0 1 1,0-1-1,0 0 1,0 0 0,0 0-1,1 0 1,-1 0 0,0 0-1,0 0 1,0 1-1,0-1 1,0 0 0,0 0-1,0 0 1,0 0 0,0 0-1,0 1 1,0-1-1,0 0 1,0 0 0,0 0-1,0 0 1,0 0-1,0 1 1,3 1 833,21-2 391,-22 0-619,10 0 538,-26 0-1206,11 0 44,-1 0-922,-12 0 914,12 0 8,-13 1-503,13-20-4990,4 16 4984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33.86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121 485 3524,'-1'-4'206,"1"3"-160,1 0 0,-2 0 0,1 0 0,0 0 0,0-1 0,0 1-1,0 0 1,-1 0 0,1 0 0,-1 0 0,1 0 0,0 0 0,-1 0 0,0 0 0,-1-2-1,2 2 13,-1 1-1,0-1 0,0 1 0,1-1 0,-1 0 0,0 1 1,1-1-1,-1 0 0,1 0 0,-1 1 0,1-1 0,-1 0 1,1 0-1,0 0 0,-1 0 0,1-1 0,-7-10 802,-15-14 334,8 9 640,-21-30-1,32 42-1496,0-1 0,0 1 0,0-1 0,0 0-1,1 0 1,0 0 0,1 0 0,-1 0 0,1 0 0,-1-11-1,2 7-60,-1 8-221,1-1 0,0 1 0,0 0 0,0 0 0,0-1 0,0 1-1,0 0 1,0 0 0,1-1 0,-1 1 0,1 0 0,0 0 0,-1 0 0,1 0 0,2-3 0,60-60 1827,-39 48-1285,2 1 0,30-15 0,-21 12-329,-14 8-160,1 0-1,0 2 0,0 1 1,1 1-1,0 1 1,25-4-1,3 4-99,89 0-1,-139 6-2,1 0-1,-1 1 1,0-1-1,0 1 1,0 0-1,0-1 1,0 1-1,1 0 1,-1-1-1,-1 1 1,1 0-1,0 0 1,0 0-1,0 0 0,0 0 1,0 0-1,-1 0 1,1 0-1,0 2 1,12 23 10,-12-23-12,3 8 14,-2 1 0,0 0 0,0-1 0,-1 1 0,0 0 0,-1 0 1,-2 19-1,1 4 63,1-20-55,1-9-16,-1 0 0,0-1 0,0 1 0,-1 0 0,1-1 0,-1 1 0,-3 8 0,-15 22 14,10 1-12,-9 1-4,8 1 118,-12-3 62,21-33-171,-2 5 41,-1 0 1,0 0 0,0-1-1,-1 0 1,0 1-1,-10 10 1,-21 23 33,24-26-67,0-1 1,-1-1-1,0 1 1,-2-2-1,1 0 1,-19 11-1,22-17 47,-1-1 0,1 0 0,-1-1 0,0 0 0,0-1 0,-1-1 0,1 1 1,0-2-1,-1 0 0,1 0 0,-17-2 0,27 1-61,1-1 1,0 1 0,0 0 0,0-1-1,0 1 1,0 0 0,0-1 0,0 1-1,0-1 1,0 0 0,0 1 0,0-1-1,0 0 1,0 0 0,0 1-1,1-1 1,-1 0 0,0 0 0,0 0-1,1 0 1,-1 0 0,1 0 0,-1 0-1,1 0 1,-1 0 0,1 0-1,0 0 1,-1-1 0,1 1 0,0-2-1,-2-4 38,-4-5-50,1-1 1,0 0 0,1 0-1,1 0 1,0 0 0,0-1-1,0-15 1,2-100-139,3 68-7,-2 56 140,0-1-1,1 1 1,0 0-1,0 0 0,1-1 1,-1 1-1,1 0 0,0 0 1,3-5-1,-2 6 0,-1-1 0,0 0 0,0 0 0,-1 0 0,1 0 0,-1 0 0,0 0 0,0 0 0,0-6 0,-1 8 5,0 0-1,0 0 1,0 0-1,1 0 1,0 0-1,-1 0 0,1 1 1,0-1-1,0 0 1,1 1-1,-1-1 1,1 0-1,-1 1 0,1 0 1,3-5-1,4-5-19,21-33-15,-27 41 30,1 0 0,-1 1 0,1-1 0,0 1-1,0-1 1,0 1 0,1 0 0,-1 1 0,1-1-1,-1 1 1,1 0 0,0 0 0,7-2 0,2 2-57,0-1 0,0 2 0,28-1 0,-41 3 64,0-1 0,0 0 1,0 0-1,0 1 0,0-1 0,0 0 1,0 1-1,0-1 0,0 1 0,0-1 1,0 1-1,0 0 0,-1-1 0,1 1 1,0 0-1,0-1 0,-1 1 0,1 0 1,0 0-1,-1 0 0,1 0 1,-1 0-1,1 0 0,-1-1 0,0 1 1,1 0-1,-1 0 0,0 2 0,3 4-7,9 9-41,-9-12 44,0 0 0,0 0 1,0 0-1,-1 0 1,0 0-1,0 1 0,0-1 1,0 1-1,1 5 1,2 14 14,-2 1 1,0-1 0,-1 34-1,-2-54-5,0-1 0,-1 0 0,1 1 0,-1-1 0,0 0 0,0 0 0,0 0 0,0 1 0,0-1 0,-1 0 0,1-1 0,-1 1 0,-2 3 0,-7 11 25,10-14-21,-2 4 4,0-1 0,0 0 1,0 0-1,-1-1 0,1 1 0,-2-1 0,1 1 0,0-1 0,-7 5 0,-12 10 54,4-1 14,0-1-1,-2-1 1,0-1 0,-1-1 0,-1 0 0,-38 17-1,48-27 35,0-1 0,0 0 0,0-1 0,-1 0 0,1-1 0,-1-1-1,-17 0 1,30-1-106,1 0 0,-1 0 0,0 0 0,1 0 0,-1 0 0,1 0 0,-1-1 0,1 1 1,-1 0-1,0 0 0,1-1 0,-1 1 0,1 0 0,-1-1 0,1 1 0,-1 0 0,1-1 0,-1 1 0,1-1 0,0 1 0,-1-1 0,1 1 0,0-1 0,-1 1 0,1-1 0,0 1 0,-1-1 0,1 1 0,0-1 0,0 1 0,0-1 0,0 0 0,0 1 1,-1-1-1,1-1 0,0 2 1,0-1 0,0 1 1,0-1-1,0 1 1,0-1-1,0 1 1,0-1-1,0 1 1,0-1-1,-1 1 0,1-1 1,0 1-1,0-1 1,-1 1-1,1-1 1,0 1-1,-1-1 1,1 1-1,0 0 0,-1-1 1,1 1-1,-1 0 1,1-1-1,0 1 1,-1 0-1,1-1 1,-1 1-1,1 0 0,-1 0 1,1 0-1,-1-1 1,1 1-1,-1 0 1,1 0-1,-2 0 1,2 0-2,-1 0 1,1 0 0,-1-1-1,1 1 1,-1 0 0,1 0-1,-1-1 1,1 1 0,-1 0-1,1-1 1,-1 1 0,1-1-1,0 1 1,-1 0 0,1-1-1,-1 1 1,1-1 0,0 1-1,0-1 1,-1 1 0,1-1-1,0 1 1,0-1 0,0 1-1,-1-1 1,1 0 0,-5-22 47,5 19-23,-2-79-98,2 81 60,0 0-1,0 0 0,0 0 0,1 0 1,-1 0-1,1 0 0,0 1 0,-1-1 1,1 0-1,0 0 0,0 1 0,0-1 1,0 0-1,1 1 0,-1-1 0,0 1 1,1-1-1,-1 1 0,1 0 0,2-2 1,7-7-37,-1-3-30,-7 8 52,1 0 0,0 0 0,0 1 0,0 0 0,1 0 0,6-5 0,15-10-68,1 1-1,56-28 1,-68 39 68,0 2 0,1 0 0,-1 0 0,1 2 0,0 0 0,0 1 0,28-1 1,-41 3 18,0-1 0,0 1 1,0 0-1,0 0 0,0 0 1,0 1-1,0-1 0,0 0 1,0 1-1,0 0 0,-1 0 1,1 0-1,0 0 0,0 0 1,-1 1-1,1-1 0,-1 1 1,1 0-1,-1-1 0,0 1 1,4 4-1,6-2-55,-2-1 23,-6 3 22,-4-5 9,1-1 1,-1 1 0,0 0 0,1-1 0,-1 1-1,0-1 1,1 1 0,-1 0 0,1-1-1,-1 1 1,1-1 0,-1 1 0,1-1 0,-1 0-1,1 1 1,0-1 0,-1 0 0,1 1 0,0-1-1,-1 0 1,1 0 0,0 1 0,0-1 0,0 0 14,-1 0 1,1 1-1,-1-1 1,0 0 0,1 0-1,-1 1 1,0-1 0,1 0-1,-1 0 1,0 1 0,0-1-1,1 0 1,-1 1 0,0-1-1,0 1 1,1-1-1,-1 0 1,0 1 0,0-1-1,0 1 1,0-1 0,0 0-1,0 1 1,0-1 0,1 1-1,-1-1 1,0 1-1,-1-1 1,1 0 0,0 1-1,0-1 1,0 1 0,0-1-1,0 0 1,0 1 0,0-1-1,-1 1 1,1 0 0,-2-1-12,-2 0 5,1 0 1,-1 1-1,1-1 1,-1-1-1,1 1 1,-1 0-1,1-1 1,-1 0-1,1 0 1,-4-1-1,-2-9 15,9 10-22,0 0 1,-1 0-1,1 1 0,-1-1 1,1 0-1,-1 1 1,1-1-1,-1 1 0,0-1 1,1 0-1,-1 1 1,0-1-1,1 1 0,-1 0 1,0-1-1,1 1 1,-1 0-1,0-1 1,0 1-1,0 0 0,1 0 1,-1-1-1,0 1 1,0 0-1,0 0 0,0 0 1,1 0-1,-3 1 1,3-1-2,0 0 0,-1 0 0,1 0 1,-1 0-1,1 0 0,0 0 1,-1 0-1,1-1 0,0 1 0,-1 0 1,1 0-1,0 0 0,-1 0 1,1 0-1,0 0 0,-1-1 0,1 1 1,0 0-1,-1 0 0,1-1 1,0 1-1,0 0 0,-1 0 0,1-1 1,0 1-1,0 0 0,-1-1 1,1 0-1,-4-3-126,0-1 0,1 1-1,-1-1 1,1 0 0,0 0 0,0 0 0,1-1 0,0 1-1,0-1 1,0 0 0,0 1 0,1-1 0,0 0 0,0-6-1,0 10 4,1 0-1,0-1 1,0 1-1,1 0 1,-1 0-1,0 0 1,1 0-1,-1 0 0,1 0 1,0 0-1,-1 0 1,1 0-1,0 0 1,0 0-1,0 1 1,1-1-1,-1 0 1,0 0-1,1 1 0,-1-1 1,3-1-1,6-7-523,-2 2-329,0 0 1,1 0-1,1 1 0,-1 0 1,1 1-1,0 0 0,13-5 0,83-30-7278,-68 29 6253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7:59.92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43 474 2976,'0'0'236,"0"-3"25,0-6 1144,0 5-607,0 0-1,0 0 1,0 1-1,0-1 1,1 0-1,0 0 0,-1 0 1,1 1-1,2-5 1,-1 4-695,1 0 0,-1 0 0,1 1-1,0-1 1,0 1 0,4-5 0,22-20 1037,-14 11-854,0 2 0,2 0-1,0 1 1,20-13-1,-34 24-246,1 1-1,-1 0 1,0-1-1,0 0 1,0 0-1,0 0 1,-1 0-1,1 0 1,-1 0-1,0-1 0,4-6 1,0-2 73,-2 9-109,-1 0 0,0 1 0,0-1-1,1 1 1,-1-1 0,1 1 0,0 0 0,0 1 0,0-1 0,0 0 0,0 1 0,0 0 0,0 0-1,0 1 1,7-1 0,7-3-28,-5 2 23,1 0 1,-1 1-1,1 1 1,23 2-1,5 0 28,-42-2-25,1-1-1,0 1 0,0 0 1,0 0-1,0 0 0,0 0 1,0 0-1,1 0 0,-1 0 1,0 0-1,0 0 0,0 0 1,0 0-1,-1 1 0,1-1 1,0 0-1,0 1 0,0-1 1,0 1-1,0-1 0,0 1 1,0 0-1,-1-1 0,1 1 1,0 0-1,0-1 0,-1 1 1,1 0-1,0 0 1,-1 0-1,1-1 0,-1 1 1,1 0-1,-1 0 0,0 0 1,1 1-1,1 4-1,10 2 2,-7 4 17,-1 1 0,-1 0-1,0 0 1,-1 1 0,0-1 0,-1 0 0,-2 26 0,1-38-16,0-1 0,0 1 1,0 0-1,0-1 0,0 1 1,0 0-1,0-1 0,-1 1 1,1 0-1,0-1 0,-1 1 1,1-1-1,0 1 0,-1 0 1,1-1-1,-1 1 0,1-1 1,-1 1-1,1-1 0,-1 0 1,1 1-1,-1-1 0,1 1 1,-1-1-1,0 0 0,1 1 1,-1-1-1,1 0 0,-1 0 1,0 0-1,1 1 0,-2-1 1,1 0-1,0 0 1,1 0 0,-1 0-1,0 0 1,0 1-1,1-1 1,-1 0 0,0 1-1,1-1 1,-1 0 0,1 1-1,-1-1 1,0 1-1,1-1 1,-1 1 0,1-1-1,-1 1 1,1-1 0,-1 1-1,1-1 1,0 1 0,-1 0-1,1-1 1,0 1-1,-1 0 1,1-1 0,0 1-1,0 0 1,0 0 0,-1-1-1,1 1 1,0 1 0,0-1-2,0-1 1,0 1-1,0 0 1,0-1 0,0 1-1,0-1 1,0 1 0,-1 0-1,1-1 1,0 1 0,0-1-1,-1 1 1,1-1-1,0 1 1,-1-1 0,1 1-1,0-1 1,-1 1 0,1-1-1,-1 1 1,1-1-1,-1 0 1,1 1 0,-1-1-1,1 0 1,-1 1 0,1-1-1,-1 0 1,0 0-1,1 1 1,-1-1 0,1 0-1,-1 0 1,0 0 0,0 0-1,0 0 0,1 0 0,-1 0 0,1 1 0,-1-1 0,0 0 0,1 0 0,-1 0 0,1 1 0,-1-1 0,1 0 0,-1 1 0,1-1 0,-1 0 0,1 1 1,-1-1-1,1 1 0,-1-1 0,1 1 0,0-1 0,-1 1 0,1-1 0,0 1 0,-1-1 0,1 1 0,0-1 0,0 1 0,0 0 0,-1-1 0,1 1 0,0-1 0,0 1 0,0 0 0,0 0 1,-1 1 8,0 0 0,0 0 1,0 0-1,0 0 0,0 0 1,-1 0-1,1 0 1,-1 0-1,1-1 0,-1 1 1,1-1-1,-1 1 0,0-1 1,-4 2-1,-11 12 126,11-8-101,-1-1-1,0 0 1,0 0-1,-1-1 1,0 0-1,0 0 1,0-1 0,-1 0-1,1 0 1,-1-1-1,0 0 1,0-1-1,-9 2 1,-104 9 95,70-8-139,48-5 73,-26 2-45,28-2-20,1 0 0,0 0 0,-1 0-1,1 0 1,0 0 0,-1 0-1,1 0 1,0 0 0,-1-1 0,1 1-1,0 0 1,0-1 0,-1 0-1,1 1 1,0-1 0,-2-1 0,3 0 8,0 1-4,-1 0-1,1 0 0,0 0 1,0 0-1,-1 1 0,1-1 1,0 0-1,-1 0 0,1 0 1,-1 0-1,1 0 0,-1 0 1,1 1-1,-1-1 0,0 0 1,1 0-1,-1 1 0,0-1 1,0 0-1,-1 0 0,1 1 1,0-1 0,0 1-1,0-1 1,0 1 0,0-1-1,0 1 1,0-1 0,0 0-1,0 1 1,0-1 0,0 0 0,0 0-1,1 0 1,-1 0 0,0 0-1,1 0 1,-1 1 0,0-2-1,1 1 1,0 0 0,-1 0-1,0-2 1,-10-32 60,9 27-56,0-7-29,0 0 1,0-1 0,2 1-1,1-23 1,0 4 147,-1 33-125,0 1 0,0-1 0,0 1 0,0-1 0,0 0 0,0 1 0,0-1 0,0 0 0,1 1 0,-1-1 0,0 1 0,0-1 0,1 1 0,-1-1 0,0 1 0,1-1 0,-1 1 0,1-1 0,-1 1 0,0-1 0,1 1 0,-1-1 0,1 1 0,-1 0 0,1-1 0,0 1 0,-1 0 0,1 0 0,-1-1-1,1 1 1,0 0 0,0 0 0,0 0-1,-1-1 1,1 1-1,0 0 1,-1 0-1,1-1 1,-1 1-1,1 0 1,-1-1-1,1 1 1,-1 0-1,1-1 1,-1 1-1,1-1 1,-1 1-1,1-1 1,-1 1-1,0-1 1,1 1-1,-1-1 1,0 0-1,0 1 1,1-1-1,-1 1 1,0-1-1,0 0 1,0 1-1,0-1 1,1 1-1,-1-1 1,0-1-1,1-2 6,1 1 0,0-1-1,0 1 1,0-1 0,1 1-1,-1 0 1,1 0 0,0 0-1,5-5 1,4-4 29,9-8-30,0 2 0,1 0 0,1 1 1,1 1-1,40-19 0,-52 30 7,0 0 0,0 1 0,0 0 1,0 1-1,1 1 0,15-2 0,77 1 134,-72 4-132,-32 0-13,0 0 0,0 0-1,0 0 1,0 0 0,0 0 0,0 0-1,-1 0 1,1 0 0,0 1-1,-1-1 1,1 0 0,-1 1 0,0-1-1,1 0 1,-1 1 0,0-1-1,0 0 1,1 1 0,-1-1-1,-1 3 1,1-4 1,5 22 42,-2 0-1,-1-1 1,0 1 0,-2 24-1,-1-20 61,1-24-101,0 0 0,0 0 0,0 0 0,-1 0 0,1 0 0,-1 0 0,1 0 0,-1 0 0,0 0 0,0 0 0,0 0 0,0-1 0,0 1 0,0 0 0,-1-1-1,1 1 1,0 0 0,-2 0 0,-7 9 13,-8 21 27,15-26-22,-1 0 0,1 0 0,-1-1 0,0 1 1,0-1-1,-1 0 0,-9 9 0,-16 9 251,-49 29 0,63-44-176,0 0 0,-1-1 1,1-1-1,-1-1 0,-24 5 1,8-5 406,0-2 0,-46-2 1,71-1-321,6 0-138,0-1 0,0 1-1,0-1 1,0 0 0,0 1 0,0-1-1,0 0 1,0 0 0,0-1 0,0 1-1,0 0 1,0-1 0,1 1 0,-1-1-1,1 1 1,-1-1 0,1 0 0,0 0-1,-1 1 1,1-1 0,-1-4 0,-1 1-9,0 0 0,1-1 1,0 1-1,0 0 1,1-1-1,-2-10 0,2-102 10,1 115-49,1 1-1,-1 0 0,0-1 0,1 1 0,-1-1 0,1 1 0,0 0 0,0-1 0,0 1 0,0 0 0,0 0 0,1 0 0,-1 0 0,0 0 0,1 0 0,0 0 0,-1 0 0,3-1 0,8-12-31,1-15-26,39-31-43,-39 43 72,0 1 0,2 0-1,0 2 1,0-1 0,2 2 0,20-15-1,-27 22 11,1 0 1,1 1-1,-1 1 0,1 0 0,0 0 1,1 1-1,-1 1 0,0 0 0,1 0 0,0 1 1,23 0-1,-23 1-18,-9 1 36,-1-1 1,1 1 0,0-1 0,0 1 0,0 0 0,-1 1-1,1-1 1,0 1 0,0-1 0,-1 1 0,1 0 0,6 3-1,54 65-33,-61-64 41,0 0 0,-1 0 1,1 1-1,-1-1 0,0 1 0,0-1 0,-1 1 0,0 0 1,0-1-1,0 8 0,1 66 12,-3-50-15,1-27 1,0 0-1,0-1 0,-1 1 1,1 0-1,0 0 0,-1 0 0,0 0 1,1 0-1,-1 0 0,0-1 1,0 1-1,0 0 0,0-1 0,0 1 1,0 0-1,-1-1 0,1 1 1,-1-1-1,-1 2 0,-7 7 6,-6 20 12,-2 2 5,7-21-21,1-1 0,-2 1 0,1-2-1,-2 1 1,1-2 0,-1 0 0,0 0-1,-1-1 1,0-1 0,0 0-1,0-1 1,-16 4 0,-6-1 28,-1-1-1,1-2 1,-1-1-1,-41-2 1,77-3-33,0 1 1,0-1-1,0 1 0,0-1 0,0 0 1,1 1-1,-1-1 0,0 0 0,0 0 0,1 0 1,-1 0-1,0 0 0,1 0 0,-1 0 1,1 0-1,-1 0 0,1 0 0,-1 0 1,1 0-1,0 0 0,0 0 0,-1 0 1,1 0-1,0 0 0,0-2 0,-2-30-105,0 14-52,2 17 144,-1 0 0,1 0-1,0 0 1,0 0 0,0 0-1,0 0 1,0 0 0,0 0 0,0 0-1,1-1 1,-1 1 0,1 0 0,0 0-1,-1 0 1,1 1 0,0-1 0,0 0-1,2-2 1,21-16-182,-11-1-13,12 0-2,16-14-178,-27 18 250,6 5 77,1 1 0,-1 1 1,2 1-1,-1 1 0,25-6 1,-25 11 12,1 1 0,32 0 0,-52 2 46,1 2 7,1-1 0,0 1 1,-1-1-1,0 1 0,1 0 0,-1 1 0,0-1 0,0 1 0,0-1 0,0 1 1,0 0-1,-1 0 0,1 0 0,2 4 0,5 4 17,-8-8-20,1 1-1,-1-1 1,0 1 0,1-1-1,-1 1 1,-1 0 0,1 0-1,-1 0 1,1 0 0,-1 0 0,0 0-1,0 6 1,2 58 70,-3-54-39,0-12-30,0 0 1,0 0 0,-1 0 0,1-1 0,-1 1 0,1 0 0,-1 0 0,1-1-1,-1 1 1,0 0 0,0-1 0,0 1 0,0-1 0,0 1 0,0-1-1,0 1 1,-1-1 0,1 0 0,0 0 0,-1 0 0,-1 2 0,-7 6 15,7-6-8,1 1 1,-1 0 1,0-1 0,-1 1 0,1-1 0,-1 1 0,1-1 0,-1 0 0,0-1-1,0 1 1,-7 3 0,-26 14 187,-46 17 0,69-31-88,-1-2 0,-1 0-1,1 0 1,0-2 0,-1 0 0,-21 0-1,-41-2 324,76 0-427,1 0 0,-1 0 0,0 0 0,1-1-1,-1 1 1,0 0 0,1-1 0,-1 0 0,1 1 0,-1-1 0,1 0-1,-1 0 1,1 0 0,0 1 0,-1-2 0,1 1 0,0 0 0,0 0 0,-1 0-1,1 0 1,0-1 0,0 1 0,1-1 0,-2-1 0,-5-6 22,3 4-14,-1 0 1,1 0 0,0 0-1,1-1 1,-1 1-1,1-1 1,0 0 0,-3-11-1,3 5-324,1 0-1,1 0 1,0-1-1,0-16 1,2 27 225,-1 1 0,0-1 0,0 1 0,1-1 0,-1 1 1,0-1-1,1 1 0,0 0 0,-1-1 0,1 1 0,0 0 0,0-1 0,-1 1 0,1 0 1,0 0-1,0 0 0,0 0 0,1 0 0,-1 0 0,0 0 0,0 0 0,1 0 0,0-1 0,8-5-651,9-18-2492,4-2-2035,0 11 1606,-17 1 489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1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1772 2540,'0'0'1122,"0"-4"-326,0-20 11882,0 19-12567,0-14-14,0 15 287,0 0-88,-1 2-249,1 0 0,-1 0-1,1-1 1,0 1 0,0 0 0,0 0 0,0 0 0,1-1 0,-1 1 0,0 0 0,1 0 0,0 0 0,-1 0 0,2-3 0,7-3-5,0 0 1,-1-1 0,9-11 0,13-16 101,23-13 224,88-66 1,-61 53-66,143-97 389,4-3-606,-73 34-84,-62 56-202,-60 49 83,-1-2-1,54-54 1,111-115-208,-186 184 360,7-6-51,-6 5 36,0 1 0,1 0 0,0 0-1,1 1 1,0 1 0,26-13 0,-30 17 19,-1 0 0,0 0 0,0-1 0,0 1 1,0-2-1,-1 1 0,0-1 0,0 0 0,0-1 0,-1 0 0,0 0 0,0 0 1,-1 0-1,0-1 0,0 0 0,-1 0 0,0-1 0,0 1 0,2-11 1,-3 13-42,0 1 0,0 0 1,0-1-1,1 1 1,0 0-1,0 1 0,0-1 1,1 1-1,-1 0 1,1 0-1,0 0 0,0 0 1,0 1-1,11-5 1,-8 3-1,53-32 68,-12 8-75,-37 21 19,0 1 0,0 0 0,25-10 1,-27 13 3,5 0 46,0-1 0,-1-1-1,1-1 1,-2 0 0,27-17 0,-31 17-82,-7 7 41,-1-1-1,1 0 0,-1 0 0,1 0 1,-1 0-1,1 0 0,-1 0 0,0-1 0,0 1 1,0 0-1,0-1 0,0 1 0,0-1 1,0 1-1,0-1 0,0 1 0,-1-1 0,1 0 1,0 1-1,-1-1 0,0 0 0,1 0 1,-1 1-1,0-4 0,0 5-103,-4 0-63,-15 0-662,-43 0-13746,46 0 11369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1530 1594 2688,'0'0'187,"0"3"-74,0 29 2365,0-28 215,0-8-2469,0-12 48,0 12 41,-1 0-151,0 1 0,0-1 0,0 1 1,-1 0-1,1-1 0,-1 1 0,0 0 0,0 0 0,0 0 0,0 0 0,-1 0 0,1 1 0,-1-1 0,1 1 1,-4-3-1,1 0-115,-71-66 2282,41 41-1201,2-2 1,1-1 0,-47-64-1,66 72-793,0 0 0,1-1 0,2 0 0,-9-33 0,2 8 209,-2-12-54,13 38-140,-19-44 0,-26-58-214,34 78 2,-44-84 0,38 89-140,16 29 48,0 0 1,-1 1-1,-1 0 0,0 1 1,-1-1-1,-17-16 0,13 18-32,-1 1 0,-29-17 0,31 21-5,0-1 0,0 0 0,1-1 0,1-1 0,-13-12 0,14 12-22,0 0 0,-1 1 0,-1 0 0,1 1 0,-1 0 0,0 1 0,-18-7 0,-4-1 48,-59-15-1,21 12-123,48 14 91,1-2 1,-1 0-1,1-2 0,0-1 0,-36-19 1,47 13 21,12 14-21,-1 0 1,1 0-1,-1-1 0,0 1 1,1 0-1,-1 0 0,0 0 1,0 0-1,0 0 0,0 0 1,0 1-1,0-1 0,0 0 0,-1 0 1,1 0 0,0-1 0,0 1 1,1 0-1,-1 0 0,0 0 0,1 0 1,-1-1-1,1 1 0,0 0 1,-1 0-1,1-1 0,0 1 0,0 0 1,-1-1-1,1 1 0,0 0 1,0-1-1,1 1 0,-1-3 0,0-1-3,0 5-2,0-1 0,0 1-1,0 0 1,-1-1-1,1 1 1,0 0 0,0 0-1,-1 0 1,1-1-1,0 1 1,0 0 0,-1 0-1,1 0 1,0 0-1,-1-1 1,1 1 0,0 0-1,-1 0 1,1 0-1,0 0 1,-1 0 0,1 0-1,0 0 1,-1 0-1,1 0 1,0 0 0,-1 0-1,1 0 1,0 0-1,-1 1 1,1-1 1,-1 0 1,1 0-1,-1 0 0,1 0 1,-1 0-1,1 0 0,0 0 0,-1 0 1,1 0-1,-1 0 0,1 0 1,-1 0-1,1 0 0,-1 0 1,1 0-1,0 0 0,-1-1 0,1 1 1,-1 0-1,1 0 0,0 0 1,-1-1-1,1 1 0,0 0 0,-1-1 1,1 1-1,0 0 0,-1 0 1,1-1-1,0 1 0,0-1 1,-1 1-1,1 0 0,0-1 0,0 0 1,-36-19-17,31 16 15,0 1 0,-1 0 0,0 0-1,1 0 1,-1 1 0,0 0-1,-1 0 1,1 0 0,0 1 0,0 0-1,-8-1 1,-34-9-218,45 10-619,-9-2 2228,32 1-15578,1 2 10090,14 0 1493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4264,'-12'-9'407,"-5"-2"4386,16 11-4507,0-2-142,7 7 1603,14 13-1406,-19-17-322,-1-1 0,1 0-1,0 1 1,-1-1 0,1 1-1,-1-1 1,0 1 0,1-1-1,-1 1 1,1-1 0,-1 1-1,0-1 1,1 1 0,-1 0 0,0-1-1,0 1 1,1-1 0,-1 1-1,0 0 1,0-1 0,0 1-1,0 0 1,0-1 0,0 1-1,0 0 1,0-1 0,0 2-1,1 5 85,13 1 194,-8 9 36,6-7 46,-6 2-132,-5-9-174,0 0 0,0 0 1,1 0-1,-1-1 0,1 1 0,0 0 1,0-1-1,4 5 0,3 3 318,0 1 0,0 0 0,7 13 1,19 22 395,65 55 152,-86-89-835,1-1-1,0 0 0,1-1 1,0-1-1,28 13 0,59 16-74,-64-26-32,0 3-1,-1 1 0,-1 1 1,0 2-1,43 31 1,44 50 100,49 35-62,-78-61-122,-57-43 133,1-2-1,80 45 0,-92-61-44,1-1 0,1-2-1,41 10 1,92 9-29,-150-27 16,21 5 143,0 2 1,-1 1-1,52 23 1,-41-15 47,46 13 0,-62-23-157,16 4-14,87 13 0,-15-23-6229,-73-2-3188,-39 0 7291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 2696,'0'0'2828,"0"-1"-2802,-1 1 0,1 0 0,0 0 0,-1 0 0,1 0 0,-1 0 0,1 0 0,-1 0 0,1 0 0,0 0 0,-1 0 0,1 0 0,-1 0 0,1 0 0,-1 0 0,1 0 0,-1 0 0,1 0 0,0 1 0,-1-1 0,1 0 0,0 0 0,-1 1 0,1-1 0,-1 0 0,1 0 0,0 1 0,-1 0 0,-22 37 1925,-1-2-481,12-10-529,1-1 0,2 2 1,-9 31-1,10-26-168,-25 55 0,11-39-300,1 1-1,3 1 1,2 0-1,2 1 1,2 1-1,3 0 1,2 0 0,-1 83-1,8 58-254,0-191-219,0-1 1,0 1-1,1 0 0,-1 0 0,0 0 0,1 0 1,-1-1-1,1 1 0,0 0 0,-1-1 0,1 1 1,0 0-1,0-1 0,0 1 0,0-1 1,2 2-1,-2-1 3,1-1 0,-1 1 0,0-1 0,0 1 0,0-1 0,0 1 0,-1-1 0,1 1 0,0 0 0,-1-1 0,1 1 0,-1 0 0,0 0 0,1-1 0,-1 1 0,0 2 0,0 225 198,0-227-197,0-1-1,0 1 0,1 0 0,-1 0 0,0 0 0,1-1 0,0 1 0,-1 0 0,1 0 0,0-1 0,0 1 1,0-1-1,0 1 0,0-1 0,0 1 0,2 1 0,-2-1-2,0-1-1,1 0 1,-1 1-1,0-1 1,0 1 0,0 0-1,0-1 1,-1 1-1,1 0 1,0-1 0,-1 1-1,1 0 1,-1 0-1,0-1 1,1 1 0,-1 3-1,-1 18 1,0-17 17,0 0 0,1 0 0,0-1 0,0 1 0,1 0 0,-1-1 0,1 1 0,3 8 0,-1-6 38,-1-1 0,1 0-1,-1 1 1,-1-1-1,1 1 1,-1 0 0,0 13-1,1 7-47,2 0 1,1-1-1,1 0 0,9 27 0,-11-43 1,17 59 22,-6-25-1,-2 1-1,-2 0 0,-2 0 0,6 91 1,-15-35-121,0-101 91,0-1 0,0 1-1,0-1 1,-1 1-1,1-1 1,0 1 0,0-1-1,0 1 1,-1-1 0,1 0-1,0 1 1,0-1 0,-1 1-1,1-1 1,0 0 0,-1 1-1,1-1 1,0 0 0,-1 1-1,1-1 1,-1 0 0,1 0-1,0 1 1,-1-1-1,1 0 1,-1 0 0,0 0-1,0 1 6,1-1-1,-1 0 0,0 1 0,1-1 0,-1 1 0,0-1 0,1 0 1,-1 1-1,0 0 0,1-1 0,-1 1 0,1-1 0,-1 1 0,1 0 1,-1-1-1,1 1 0,-1 0 0,1-1 0,0 1 0,-1 0 0,1 0 1,0-1-1,0 1 0,0 0 0,0 0 0,-1 0 0,1-1 0,0 3 1,0-1-5,-1 0-1,0 0 1,0-1 0,1 1 0,-2 0 0,1 0 0,0 0 0,0-1 0,0 1 0,-4 2 0,-8 15-11,9-10-11,2 0 1,-1 0 0,1-1 0,0 1 0,1 0 0,0 17 0,1-26 21,0 1 1,-1 0-1,1-1 0,0 1 1,0-1-1,0 1 0,0-1 1,0 1-1,-1-1 0,1 1 1,0-1-1,0 0 0,-1 1 1,1-1-1,0 1 0,-1-1 1,1 0-1,0 1 0,-1-1 1,1 0-1,-1 1 0,1-1 1,0 0-1,-1 1 0,1-1 0,-1 0 1,1 0-1,-1 0 0,1 1 1,-1-1-1,0 0 0,0 0 0,1 0 0,-1 0 0,0 1 0,1-1 0,-1 0 0,0 0 0,1 1 0,-1-1 0,1 0 0,-1 1 0,0-1 0,1 1 0,-1-1-1,1 1 1,-1-1 0,1 1 0,0-1 0,-1 1 0,1 0 0,-1-1 0,1 1 0,0 0 0,0-1 0,-1 1 0,1 0 0,0-1 0,0 1 0,0 0-1,0-1 1,0 1 0,0 0 0,0 0 0,0 51-944,5-52 88,7 0 556,-9-4-2661,-3-13 1200,10 10-1376,-6 5 2465,5-36-5640,-8 34 4521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2055 167 3884,'0'0'392,"0"-3"296,1 0 0,-1 0 0,0-1 0,0 1 0,0 0 0,-1 0 0,1 0 0,-1 0-1,1 0 1,-1 0 0,-1-3 0,-4 5-549,6 1-107,-1 0 0,1 0 0,-1 0 0,1 0 0,-1 0 0,1 0 0,-1 0 0,0 0 0,1 0 0,-1 0 0,1-1 0,-1 1 0,1 0 0,-1 0 0,1 0 0,0-1 0,-1 1 0,1 0 0,-1-1 0,1 1 0,-1 0 1,1-1-1,0 1 0,-1-1 0,1 1 0,0 0 0,-1-1 0,1 1 0,0-1 0,0 1 0,0-1 0,-1 1 0,1-1 0,0 1 0,0-1 0,0 1 0,0-1 0,0 1 0,0-1 0,0 0 0,-33-15 438,-40-6 231,-2 3 0,-94-12 0,121 23-660,-27-1-17,-137 1 0,211 8-25,0 0 0,0 0 1,0 0-1,0 1 0,0-1 0,0 0 1,1 0-1,-1 0 0,0 1 0,0-1 1,0 0-1,0 1 0,0-1 0,0 1 0,1-1 1,-1 1-1,0-1 0,0 1 0,1 0 1,-1-1-1,0 1 0,1 0 0,-1 0 1,1-1-1,-1 1 0,0 1 0,1-1 1,-1 0-1,1 0 1,-1-1-1,1 1 1,-1 0-1,0 0 1,1-1-1,-1 1 1,0 0-1,1-1 1,-1 1-1,0-1 1,0 1-1,0-1 1,1 1-1,-1-1 1,0 0-1,0 1 1,0-1-1,0 0 1,0 0-1,0 1 1,0-1-1,0 0 1,0 0-1,-1 0 1,-1 0-1,-1 0 1,1 0-1,0 1 0,-1 0 1,1 0-1,0 0 0,-1 0 1,1 0-1,-4 2 0,5-1 1,-1-1-1,0 0 1,0 1 0,0-2-1,0 1 1,0 0-1,0 0 1,0-1 0,-3 0-1,1 1 8,1-1 0,0 1 0,0-1 0,0 1 0,0 0 0,0 1 0,-6 2 0,-17 4 16,-222 67-27,47-12-31,133-42 114,40-11-91,-51 10 1,10-9-26,-70 12 54,44-6-5,-119-11-193,198-6-1235,47 0-2027,8 0-5277,-31 0 7108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28:2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362 443 3104,'-27'-33'-88,"0"-3"48,0 1-4,-2-1-20,0-1 104,-2 2-44,-2-3-144,1-2-156,0 3-88,0-1-244,2 1 52,-2-3 176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14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106 490 2564,'-1'0'3,"1"0"0,-1 0-1,0 0 1,0 0 0,1 0 0,-1 0 0,0 0-1,1 0 1,-1 0 0,0 0 0,0 0-1,1 0 1,-1-1 0,0 1 0,1 0-1,-1 0 1,0-1 0,1 1 0,-1 0-1,1-1 1,-1 1 0,0-1 0,1 1-1,-1-1 1,1 1 0,-1-1 0,1 1-1,0-1 1,-1 0 0,1 1 0,-1-1-1,1 1 1,0-1 0,0 0 0,-1 1-1,1-1 1,0 0 0,0 0 0,0 1-1,0-1 1,0 0 0,0 1 0,0-1-1,0 0 1,0-1 0,0-2 282,0-74 2930,0 78-3209,0 0 0,0-1 0,0 1 0,1 0 0,-1 0 0,0-1 0,0 1 0,0 0 0,0 0 0,0-1 0,1 1 0,-1 0 0,0 0 0,0-1 0,0 1 0,1 0 0,-1 0 1,0 0-1,0-1 0,1 1 0,-1 0 0,0 0 0,1 0 0,-1 0 0,0 0 0,0 0 0,1 0 0,-1-1 0,0 1 0,1 0 0,-1 0 0,0 0 0,1 0 0,-1 0 0,1 0 1,-1 0-1,1 0 0,-1 0 1,1 0-1,-1 0 1,1 0-1,-1 0 1,0 0-1,1 0 1,-1-1-1,1 1 0,-1 0 1,0 0-1,1-1 1,-1 1-1,1 0 1,-1 0-1,0-1 1,1 1-1,-1 0 0,0-1 1,0 1-1,1-1 1,-1 1-1,0 0 1,0-1-1,0 1 0,1-1 1,-1 1-1,0 0 1,0-1-1,0 1 1,0-1-1,0 1 1,0-1-1,0 1 4,0-1 0,0 1 0,0 0 0,0 0 0,0-1 0,0 1 0,0 0 0,1 0 0,-1-1 0,0 1 0,0 0 0,0 0 0,0 0 0,0-1 0,0 1 0,1 0 0,-1 0 0,0 0 0,0-1 0,0 1 0,1 0 0,-1 0 0,0 0 0,0 0 0,0 0 0,1 0 0,-1 0 0,0-1 0,0 1 0,1 0 0,-1 0 0,0 0 0,0 0 0,1 0 0,-1 0 0,0 0 0,1 0-1,-1 0 0,0 0-1,0 0 1,1 0-1,-1 0 1,0 0-1,1 0 1,-1 0 0,0 0-1,0 0 1,1 0-1,-1 0 1,0-1 0,0 1-1,1 0 1,-1 0-1,0 0 1,0 0 0,0-1-1,1 1 1,-1 0-1,0 0 1,0 0-1,0-1 1,0 1 0,1 0-1,-1 0 1,0-1-1,0 1 1,0 0 0,0 0-1,0-1 1,0 1-1,0 0 1,0 0-1,0-1 1,0 1 0,28-43 1387,19-44-1156,-34 60-232,0 0 0,2 1 0,29-41 0,-39 62-7,0-1 0,0 1-1,0 0 1,1 1-1,-1-1 1,1 1-1,0 0 1,0 1-1,8-4 1,59-21-57,-71 27 53,5 0 1,1-1-1,-1 1 1,0 0 0,0 1-1,12 0 1,-12 0-3,-6 0 5,0 1 0,0 0 0,0 1 0,0-1 0,-1 0 0,1 0 0,0 0 0,0 0 0,-1 1 0,1-1 0,-1 0 0,1 1 0,-1-1-1,1 0 1,-1 1 0,0-1 0,0 0 0,0 1 0,0 2 0,1-3 3,2 12 54,-1-1 0,0 1-1,0 0 1,-2 0 0,1-1 0,-3 26 0,0 6 119,2-42-165,0 0 0,0-1 0,-1 1 0,1 0 1,0 0-1,-1 0 0,1-1 0,-1 1 0,0 0 0,1 0 1,-1-1-1,0 1 0,0-1 0,0 1 0,0-1 0,0 1 0,-1-1 1,1 1-1,-3 1 0,2-2 7,1 0 1,0 1-1,-1-1 0,1 0 1,0 1-1,0-1 0,0 1 1,0-1-1,0 1 0,0 0 1,1-1-1,-1 1 0,0 0 1,1-1-1,-1 1 1,1 0-1,0 0 0,-1 0 1,1 3-1,0-3 3,0-1 0,0 1 0,0 0 0,0 0 0,-1-1 0,1 1 0,-1 0 0,1-1 0,-1 1 0,0-1 0,0 1 0,0-1 0,1 1 0,-1-1 0,-1 1-1,1-1 1,0 0 0,0 0 0,0 1 0,-1-1 0,-1 1 0,-5 6 88,-10 13 209,13-14-243,0 0-1,0-1 0,-1 0 0,0 0 0,0-1 1,-1 1-1,1-1 0,-1-1 0,0 1 1,-12 5-1,-3-1 75,0-1 0,0-1-1,-1 0 1,0-2 0,0 0 0,0-2 0,-1-1 0,-26 0 0,49-3-149,0 1 0,-1-1 1,1 0-1,0 1 0,0-1 0,0 0 1,-1 0-1,1 0 0,0 1 0,0-1 0,0 0 1,1-1-1,-1 1 0,0 0 0,0 0 1,0 0-1,1 0 0,-1-1 0,0-1 1,-6-8-3,3 4 3,0 0-1,1 0 1,-1-1-1,1 0 1,1 1-1,0-1 1,0 0-1,0 0 1,0-11-1,-2-86-27,4 97 26,0 7 1,0 0 0,0 0 1,0 0-1,0 0 0,0 0 0,0 0 1,0 0-1,1 0 0,-1 0 0,0 0 1,1 0-1,-1 1 0,0-1 0,1 0 0,-1 0 1,1 0-1,0 1 0,-1-1 0,1 0 1,-1 1-1,1-1 0,0 0 0,0 1 1,-1-1-1,1 1 0,0-1 0,0 1 1,0 0-1,1-1 0,-1 0 0,0 1 1,0 0-1,-1-1 0,1 1 0,0-1 1,0 1-1,0-1 0,-1 1 0,1-1 1,0 1-1,-1-1 0,1 0 0,-1 1 1,1-1-1,0 0 0,-1 0 0,0 1 1,1-1-1,-1 0 0,1 0 0,-1 0 1,0 0-1,0 1 0,1-1 0,-1 0 1,0 0-1,0 0 0,0 0 0,0-1 1,0 1-1,0 0 1,0 0-1,1-1 1,-1 1 0,0 0-1,0 0 1,1 0 0,-1 0-1,1 0 1,-1 0-1,1 0 1,-1 1 0,1-1-1,0 0 1,-1 0 0,1 0-1,0 0 1,0 1-1,0-1 1,-1 0 0,1 1-1,0-1 1,0 1 0,0-1-1,0 1 1,0-1-1,2 1 1,5-5-4,5-5-1,1 0 1,1 1-1,-1 1 0,2 1 1,-1 0-1,1 0 0,0 2 0,0 0 1,0 0-1,1 2 0,0 0 1,-1 1-1,25 0 0,-24 1 0,-13 1 3,0-1 1,1 1-1,-1-1 1,0 1-1,1 0 1,-1 1-1,0-1 1,1 1-1,-1 0 0,0 0 1,1 0-1,5 3 1,34 47-9,-40-46 13,-1-1 0,0 1 0,0 0 0,0 0 0,0 0 0,-1 0 0,0 0 0,0 1 1,-1-1-1,0 1 0,2 8 0,1 69-2,-4-78-10,0-3 10,0 0 1,0 0 0,-1 0-1,1-1 1,0 1 0,-1 0-1,0 0 1,1 0-1,-1-1 1,0 1 0,0 0-1,0-1 1,0 1 0,0-1-1,0 1 1,0-1-1,0 1 1,-3 1 0,-4 6 22,-25 32 86,25-32-81,-1-1-1,0 0 1,-1-1 0,0 1-1,0-2 1,0 0 0,-1 0-1,0-1 1,-12 4 0,4-2 25,0 0 0,0-2 0,-1-1 0,-39 5 1,-29-8 69,87-1-125,1 0 0,-1 0 0,0 0 1,0 0-1,1-1 0,-1 1 0,0 0 0,1 0 1,-1 0-1,0-1 0,1 1 0,-1 0 0,0-1 0,1 1 1,-1 0-1,1-1 0,-1 1 0,1-1 0,-1 1 1,1-1-1,-1 1 0,1-1 0,-1 1 0,1-1 0,-1 0 1,1 1-1,0-1 0,0 0 0,-1 1 0,1-1 1,0 0-1,0 1 0,0-1 0,-1 0 0,1 0 0,0 0 0,0 1-1,0-1 0,0 0 0,0 1 1,0-1-1,0 1 0,0-1 0,-1 1 1,1-1-1,0 1 0,0-1 0,-1 1 1,1-1-1,0 1 0,-1-1 0,1 1 1,0-1-1,-1 1 0,1-1 0,-1 1 1,1 0-1,-1-1 0,1 1 0,-1 0 1,1 0-1,-1-1 0,1 1 0,-1 0 1,1 0-1,-1 0 0,0-1 0,1 1 0,-1 0 1,0 0-1,0 0-2,0-1 0,-1 0 0,1 1 0,0-1 0,0 0 0,0 0 0,0 0 0,1 0 0,-1 0 1,0 0-1,0 0 0,0 0 0,1 0 0,-1 0 0,1-1 0,-1 1 0,1 0 0,-1 0 0,1-1 0,0 1 0,-1-3 0,-5-30-5,5-64-31,1 97 39,0-1-1,1 1 1,-1-1 0,0 0-1,1 1 1,-1-1 0,1 1-1,-1-1 1,1 1-1,0-1 1,-1 1 0,1-1-1,0 1 1,0 0 0,0-1-1,0 1 1,0 0 0,1 0-1,-1 0 1,0 0 0,0 0-1,1 0 1,1-1 0,7-6-1,6-13 2,-14 18-4,0 1-1,0-1 1,0 0 0,0 1-1,1-1 1,-1 1 0,1 0-1,-1 0 1,4-2 0,18-9-24,-18 10 28,0-1 1,1 1-1,-1 0 0,1 1 0,0-1 1,0 2-1,0-1 0,9-1 1,61-1-19,-76 4 17,1 0 1,-1 0-1,0 1 0,0-1 1,0 0-1,0 1 1,0-1-1,0 0 1,0 1-1,0-1 1,0 1-1,0 0 1,0-1-1,-1 1 0,1 0 1,0 0-1,0-1 1,-1 1-1,1 0 1,0 0-1,-1 0 1,1 0-1,-1 0 1,2 2-1,2 3 3,1 0 0,-1-1 1,0 1-1,0 0 0,0 0 0,-1 1 0,0-1 0,0 1 1,0-1-1,-1 1 0,0 0 0,2 11 0,-2 6 18,0 0-1,-2 29 0,0-25 37,0-27-56,0 0 1,0 0 0,0 0 0,0 0 0,0 0 0,0 0-1,-1 0 1,1 0 0,0 0 0,-1 0 0,1 0 0,-1 0-1,1 0 1,-1-1 0,1 1 0,-1 0 0,1 0 0,-1 0-1,0-1 1,0 1 0,1 0 0,-1-1 0,0 1 0,0-1-1,0 1 1,0-1 0,1 1 0,-1-1 0,-2 1 0,2-1 1,0 1 0,0-1 1,0 0-1,1 1 1,-1-1-1,0 1 0,0-1 1,0 1-1,1-1 1,-1 1-1,0-1 1,1 1-1,-1 0 0,0-1 1,1 1-1,-1 0 1,1 0-1,-1-1 0,1 1 1,0 0-1,-1 0 1,1 0-1,0 0 0,-1-1 1,1 1-1,0 0 1,0 0-1,0 0 1,0 1-1,0 0 7,-1-1 1,1 0-1,-1 0 1,1 1-1,-1-1 0,1 0 1,-1 0-1,0 0 1,0 0-1,1 0 0,-1 0 1,0 0-1,0 0 1,0 0-1,0 0 1,0 0-1,-2 0 0,-24 15 116,18-11-92,2-1-20,0-1-1,0 1 1,0-2 0,-1 1-1,0-1 1,1 0-1,-15 1 1,-57 1 137,79-4-152,-1 0 1,0 0 0,1 0 0,-1-1 0,1 1-1,-1 0 1,0 0 0,1 0 0,-1-1 0,1 1-1,-1 0 1,1-1 0,-1 1 0,1 0 0,-1-1-1,1 1 1,0-1 0,-1 1 0,1-1 0,-1 1-1,1-1 1,0 1 0,0-1 0,-1 1 0,1-1-1,0 1 1,0-1 0,-1 1 0,1-1 0,0 0-1,0 1 1,0-1 0,0 1 0,0-2 0,0 2-1,0-1 0,0 1 0,0-1 0,0 0 0,0 1 1,0-1-1,-1 1 0,1-1 0,0 1 0,0-1 0,0 1 0,-1-1 1,1 0-1,0 1 0,-1 0 0,1-1 0,0 1 0,-1-1 1,1 1-1,-1-1 0,1 1 0,-1 0 0,1-1 0,-1 1 0,1 0 1,-1-1-1,1 1 0,-1 0 0,1 0 0,-1 0 0,1-1 1,-1 1-1,0 0 0,0 0 0,1 0 1,-1 0 0,0 0 0,1-1-1,-1 1 1,1 0 0,-1 0 0,1-1 0,-1 1 0,1 0-1,-1-1 1,1 1 0,0-1 0,-1 1 0,1 0 0,-1-1-1,1 1 1,0-1 0,-1 1 0,1-1 0,0 1 0,0-1-1,-1 1 1,1-1 0,0 0 0,0 1 0,0-1 0,-5-22-17,4 19 13,-1-80-57,2 54 20,0 29 40,0 0 0,1 0 0,-1 0 0,0 0 0,0 0 0,0 0 1,0 0-1,1 0 0,-1 0 0,0 0 0,1 0 0,-1 1 0,1-1 1,-1 0-1,1 0 0,0 0 0,-1 1 0,1-1 0,0 0 0,-1 1 1,1-1-1,0 1 0,0-1 0,-1 1 0,1-1 0,0 1 0,0-1 1,0 1-1,0 0 0,0-1 0,1 1 0,-1 0 1,0 0-1,0-1 1,0 1 0,-1 0-1,1 0 1,0-1 0,0 1-1,-1 0 1,1-1 0,0 1-1,-1-1 1,1 1 0,-1-1 0,1 1-1,0-1 1,-1 1 0,1-1-1,-1 0 1,1 1 0,-1-1-1,0 0 1,1 1 0,-1-1-1,0 0 1,1 1 0,-1-1-1,0 0 1,0 0 0,1 0-1,-1 1 1,0-2 0,0 1 1,1 0 1,0 0 0,-1 0 0,1 0 0,0 0-1,0 0 1,-1 0 0,1 0 0,0 0-1,0 0 1,0 1 0,0-1 0,0 0-1,0 1 1,0-1 0,1 1 0,-1-1-1,0 1 1,0 0 0,2-1 0,22-7-10,-16 7-3,-1 0 0,1 0 0,-1 1 1,9 1-1,1-1 17,-17 1-5,0-1 0,0 1-1,0-1 1,0 1 0,0 0 0,0-1 0,0 1-1,0 0 1,0 0 0,0 0 0,0 0 0,0 0-1,0 0 1,-1 0 0,1 0 0,0 0 0,-1 0-1,1 0 1,-1 0 0,1 1 0,-1-1 0,0 0-1,0 0 1,1 3 0,0 0 2,6 8-1,-2 1 0,1-1 0,-2 1 0,0 0 0,0 0 1,-1 1-1,-1-1 0,2 23 0,-4 27 28,0-62-24,0 1-1,0-1 1,0 1 0,-1-1-1,1 1 1,0-1 0,-1 0-1,1 1 1,-1-1 0,0 0-1,1 1 1,-1-1 0,0 0-1,0 0 1,0 0 0,0 0-1,0 0 1,0 0 0,0 0-1,0 0 1,0 0 0,-3 1-1,-3 4 29,-1 3 61,0-1 0,-1 0 0,1-1 0,-1 0 1,-19 11-1,20-15-20,0 1 1,0-2 0,-1 1-1,1-1 1,0 0-1,-1-1 1,1 0 0,-1-1-1,-8 0 1,3 1 21,10 0-78,0 0-1,0-1 1,0 0-1,0 0 1,0 0-1,0 0 1,0 0-1,0-1 1,0 0-1,0 0 1,1 0-1,-7-3 1,7-2-3,2 5-15,1 0 1,0 0 0,0 0-1,-1 0 1,1 0 0,0 1-1,-1-1 1,1 0 0,-1 0-1,1 0 1,-1 1 0,1-1-1,-1 0 1,0 0 0,1 1-1,-1-1 1,0 1 0,1-1-1,-1 1 1,0-1 0,0 1-1,0-1 1,1 1 0,-1-1-1,0 1 1,-1 0 0,1-1-2,0 0 1,0 1-1,0-1 1,0 0 0,0 0-1,0 0 1,0 0-1,0 1 1,0-1 0,1 0-1,-1-1 1,0 1-1,1 0 1,-1 0 0,1 0-1,-1 0 1,1 0-1,-1-1 1,1-1-1,-7-24 37,6-39-129,1 65 91,0 0 1,0-1-1,0 1 1,0 0 0,1 0-1,-1-1 1,0 1 0,1 0-1,-1 0 1,1 0-1,-1 0 1,1-1 0,-1 1-1,1 0 1,0 0 0,0 0-1,-1 0 1,1 1-1,0-1 1,0 0 0,0 0-1,0 0 1,2 0 0,-2 0-1,0 0 1,0 1 0,0-1-1,0 0 1,0 0-1,-1 0 1,1 0 0,0 0-1,0 0 1,-1 0-1,1 0 1,0 0 0,-1 0-1,1 0 1,-1 0 0,1 0-1,-1-1 1,0 1-1,1 0 1,-1 0 0,0 0-1,0-1 1,0-1-1,0 2 0,0 0 0,1-1 0,-1 1 0,0 0 0,1-1 0,-1 1 0,1 0 0,-1-1-1,1 1 1,-1 0 0,1 0 0,0 0 0,0 0 0,0-1 0,0 1 0,0 0-1,0 1 1,0-1 0,0 0 0,0 0 0,0 0 0,0 1 0,0-1 0,1 0-1,-1 1 1,2-1 0,6-5-5,11-12-11,-16 14 8,-1 1-1,1 0 0,0-1 0,-1 1 1,2 1-1,-1-1 0,0 1 0,0-1 1,6-1-1,-7 3 8,6-2 6,0-1-1,0 2 1,1-1-1,-1 1 1,1 1-1,0-1 1,10 1-1,-19 2-5,0-1 0,0 1-1,0-1 1,-1 1-1,1 0 1,0 0 0,0-1-1,0 1 1,-1 0-1,1 0 1,0 0 0,-1 0-1,1-1 1,-1 1-1,1 0 1,-1 0 0,1 0-1,-1 0 1,0 0-1,1 1 1,-1 0 0,5 10 14,2 7 18,-2 0-1,0 0 0,0 1 0,-2-1 1,-1 1-1,0 0 0,-2 35 1,-4-55 39,-12 0-46,12 0 29,0 0-44,3 0-9,0 0 0,1 0 0,-1 0 1,0 0-1,1 0 0,-1 0 0,0 0 1,1 0-1,-1 0 0,0-1 0,1 1 1,-1 0-1,0 0 0,1-1 0,-1 1 1,0 0-1,1-1 0,-1 1 0,1-1 1,-1 1-1,1-1 0,-1 1 0,1-1 1,-1 1-1,1-1 0,-1 1 0,1-1 1,0 0-1,-1 1 0,1-1 0,0 0 1,-1 0-1,-2-7 4,-2 6-5,5 2 0,0 0-1,-1 0 1,1 0-1,-1 0 1,1 0-1,0 0 1,-1 0-1,1 0 1,0 0-1,-1 0 1,1 0-1,0-1 1,-1 1-1,1 0 1,0 0-1,-1 0 1,1-1-1,0 1 1,0 0-1,-1 0 1,1-1-1,0 1 0,0 0 1,0-1-1,-1 1 1,1 0-1,0 0 1,0-1-1,0 1 1,0 0-1,0-1 1,-1 1-1,1-1 1,-2-7-204,0 0 0,0 0-1,0 0 1,0-13 0,0-46-4140,2 65 4193,0 0 0,1 1-1,-1-1 1,0 0 0,1 0 0,-1 1-1,1-1 1,-1 0 0,1 1-1,0-1 1,0 1 0,0-1 0,0 1-1,0-1 1,0 1 0,0 0-1,0-1 1,1 1 0,-1 0 0,0 0-1,1 0 1,1-1 0,8-8-937,2-13-1409,18 0 351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03:3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2700,'-12'-1'3397,"19"1"-277,17 5-1835,-21 3-1234,-3-7-46,0-1-1,0 1 1,0-1-1,1 1 1,-1-1-1,0 1 0,0-1 1,0 0-1,0 1 1,0-1-1,1 1 1,-1-1-1,0 1 1,0-1-1,1 0 1,-1 1-1,0-1 0,1 0 1,-1 1-1,0-1 1,1 0-1,-1 1 1,1-1-1,-1 0 1,1 0-1,-1 1 1,0-1-1,1 0 0,-1 0 1,1 0-1,-1 0 1,1 1-1,-1-1 1,1 0-1,0 0 1,4 3 129,18 21 320,51 42 1,-50-46-271,0 0 0,-1 2 0,-1 0 1,28 39-1,-28-30 124,-14-20-237,0-1-1,-1 1 1,0 1-1,-1-1 0,0 1 1,-1 0-1,0 0 1,3 15-1,10 26 36,-11-33-127,-5-12 28,-1-1 0,0 0 0,-1 0 0,0 1 0,0-1 1,-2 12-1,1 8 23,1 96-38,0-123 8,0 1 0,0-1-1,0 0 1,0 1 0,-1-1 0,1 0-1,0 1 1,0-1 0,0 0 0,0 0-1,0 1 1,-1-1 0,1 0 0,0 1-1,0-1 1,0 0 0,-1 0-1,1 1 1,0-1 0,0 0 0,-1 0-1,1 0 1,0 1 0,-1-1 0,1 0-1,0 0 1,0 0 0,-1 0 0,1 0-1,0 1 1,-1-1 0,1 0-1,0 0 1,-1 0 0,0 0 0,1 0 0,0 0 0,-1 0 0,1 0 0,0 0 0,-1 0 0,1 0 1,0 0-1,-1 0 0,1 0 0,0 1 0,0-1 0,-1 0 0,1 0 0,0 0 0,0 0 0,-1 1 0,1-1 0,0 0 0,0 0 1,-1 1-1,1-1 0,0 0 0,0 0 0,0 1 0,0-1 0,0 0 0,-1 1 0,1-1 0,0 0 0,0 0 0,0 1 0,0-1 1,0 1-1,-10 20-8,10 60 79,0-81-61,0 16 775,1-9-2380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22.41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78 267 2060,'23'-32'1030,"-21"25"-421,-1-1 0,0 1 0,-1 0 0,0-1 0,0 1 1,-2-11-1,1-7 805,1-31-802,0 56-610,0-1 0,0 1-1,0-1 1,0 1 0,0-1-1,0 1 1,0-1 0,1 1-1,-1-1 1,0 1 0,0-1-1,0 1 1,1 0 0,-1-1 0,0 1-1,1-1 1,-1 1 0,0 0-1,1-1 1,-1 1 0,1 0-1,-1-1 1,0 1 0,1 0-1,-1 0 1,1-1 0,-1 1 0,1 0-1,-1 0 1,1 0 0,-1 0-1,1 0 1,0 0 0,0 0-1,-1-1 1,1 1 0,-1 0-1,1 0 1,-1 0 0,1 0 0,-1 0-1,1-1 1,0 1 0,-1 0-1,1 0 1,-1-1 0,0 1-1,1 0 1,-1-1 0,1 1-1,-1-1 1,0 1 0,1 0 0,-1-1-1,1 1 1,-1-1 0,0 1-1,0-1 1,1 1 0,-1-1-1,0 1 1,0-1 0,0 0-1,0 1 1,0-1 0,1 1-1,-1-1 1,0 0 0,-1-1 21,1 0-1,0 0 1,0 0 0,0 0-1,0 0 1,0 0 0,0 0-1,1 0 1,-1 0 0,0 0-1,1 0 1,0 0 0,0 0-1,-1 0 1,1 0 0,0 0-1,1 1 1,-1-1 0,3-3-1,3-5 94,-7 10-116,1-1-1,-1 0 0,0 0 1,1 1-1,-1-1 1,1 0-1,0 1 0,-1-1 1,1 1-1,-1-1 1,1 1-1,0-1 0,0 1 1,-1-1-1,1 1 0,0 0 1,0-1-1,-1 1 1,1 0-1,0 0 0,0 0 1,1-1-1,9 0 4,0-1-1,0 1 0,0 1 0,1 0 1,10 2-1,13 0 4,-34-2-5,0 0-1,-1 0 0,1 0 1,0 0-1,0 0 1,0 0-1,-1 0 0,1 1 1,0-1-1,0 0 1,-1 0-1,1 1 0,0-1 1,-1 1-1,1-1 1,0 0-1,-1 1 0,1-1 1,0 1-1,-1 0 1,1-1-1,-1 1 0,1-1 1,-1 1-1,1 0 1,-1-1-1,1 3 0,-1-3 0,1 1 0,-1 0 0,0-1-1,1 1 1,-1 0 0,1-1 0,-1 1 0,1 0-1,-1-1 1,1 1 0,-1-1 0,1 1 0,0-1-1,-1 1 1,1-1 0,0 0 0,-1 1 0,1-1-1,0 0 1,-1 0 0,1 1 0,0-1 0,0 0-1,-1 0 1,1 0 0,0 0 0,1 0 0,1 1-3,-1 0 1,0-1-1,0 1 0,0 0 1,0 0-1,0 0 1,0 1-1,0-1 1,0 0-1,0 1 1,-1-1-1,1 1 1,2 3-1,17 24 85,-19-24-67,0 1 1,-1 0-1,0 0 1,0 0-1,0 0 1,-1 1-1,0-1 1,0 0-1,-1 0 0,0 0 1,0 0-1,-3 10 1,-4-6 3,6-8-14,1-1-1,0 1 1,-1-1-1,1 1 0,0-1 1,0 1-1,0-1 0,0 1 1,0 0-1,1 0 0,-1 0 1,0-1-1,1 1 1,0 0-1,-1 0 0,1 0 1,0 2-1,0-3-1,0 1 0,-1 0 0,1-1 0,0 1 0,0-1-1,-1 0 1,1 1 0,-1-1 0,1 1 0,-1-1 0,0 0 0,0 1 0,0-1 0,1 0 0,-1 1 0,0-1 0,0 0-1,-1 0 1,1 0 0,0 0 0,-1 1 0,-7 6 14,-22 43 118,26-44-36,0-1 0,0 0 0,-1-1 1,0 0-1,0 0 0,-1 0 0,1 0 0,-1-1 0,0 0 1,0-1-1,0 1 0,-1-1 0,1-1 0,-1 1 0,-8 0 1,-12 2 309,1-1 1,-1-2-1,-33-1 1,60-1-404,1 0 1,-1 0-1,1 0 1,-1-1-1,1 1 1,-1 0-1,1 0 0,-1-1 1,1 1-1,-1 0 1,1-1-1,-1 1 1,1-1-1,0 1 0,-1 0 1,1-1-1,0 1 1,-1-1-1,1 1 1,0-1-1,0 1 1,0-1-1,-1 0 0,1 1 1,0-1-1,0 1 1,0-1-1,0 1 1,0-1-1,0 1 0,0-2 1,0 2 1,0-1 0,0 1 0,0-1 0,0 1 0,0-1 0,0 1 0,0-1 0,0 1 0,0-1 0,-1 1 0,1-1 0,0 1 0,0-1 0,0 1 0,-1-1 0,1 1 0,0 0 0,-1-1 0,1 1 0,0-1 0,-1 1-1,1 0 1,0-1 0,-1 1 0,1 0 0,-1 0 0,1-1 0,-1 1 0,1 0 0,-1-1 0,0 0 16,0-1 0,1 0 0,-1 0-1,0 1 1,1-1 0,-1 0 0,1 0-1,0 0 1,0 0 0,0-3 0,-2-8 16,1-1 0,1-23 1,0 17-36,0 18-5,0 1-1,0 0 1,0-1 0,0 1-1,0 0 1,1 0-1,-1-1 1,0 1-1,1 0 1,-1 0-1,1-1 1,0 1-1,-1 0 1,1 0-1,0 0 1,-1 0 0,1 0-1,0 0 1,0 0-1,0 0 1,0 0-1,0 1 1,0-1-1,2-1 1,-1 1 0,-1 1 0,0-1 0,0 0 0,0 0-1,0 1 1,0-1 0,0 0 0,0 0 0,0 0 0,-1 0 0,1 0 0,0-1 0,0 1-1,-1 0 1,1 0 0,-1 0 0,1 0 0,-1-1 0,0 1 0,1 0 0,-1-1 0,0 1 0,0 0-1,0-3 1,0 1 1,1 1 0,-1-1-1,1 1 1,0-1 0,-1 0 0,1 1-1,0-1 1,0 1 0,1 0-1,-1-1 1,0 1 0,1 0-1,0 0 1,2-3 0,9-13 0,-10 12-2,1 0-1,-1 1 0,2-1 0,-1 1 0,0-1 0,1 1 1,0 1-1,0-1 0,1 1 0,-1-1 0,1 2 0,0-1 1,0 1-1,0 0 0,0 0 0,1 0 0,-1 1 0,1 0 1,0 0-1,0 1 0,-1 0 0,1 0 0,13 1 0,-19-1 3,0 1-1,0 0 1,0 0-1,1 0 0,-1 0 1,0 0-1,0 0 0,0 0 1,0 0-1,1 0 1,-1 1-1,0-1 0,0 1 1,0-1-1,0 0 1,0 1-1,0 0 0,0-1 1,0 1-1,0 0 0,0-1 1,0 1-1,0 0 1,0 0-1,-1 0 0,1 0 1,0 0-1,-1 0 1,1 0-1,0 0 0,-1 0 1,1 0-1,-1 0 1,0 0-1,1 0 0,-1 0 1,0 1-1,0 1 0,6 14 7,-2-4-11,-1 0 1,-1 0-1,0 1 0,-1 0 1,-1-1-1,-1 27 1,0-2 36,1-37-32,0 0 0,-1 0 1,1 1-1,0-1 0,-1 0 1,1 0-1,-1 1 0,1-1 0,-1 0 1,1 0-1,-1 0 0,0 0 1,1 0-1,-1 0 0,0 0 1,0 0-1,0 0 0,0 0 1,0 0-1,0-1 0,0 1 1,0 0-1,0-1 0,-1 1 0,1-1 1,-2 1-1,-5 4 4,-12 12 37,11-8-12,0-1 1,-1-1-1,0 0 0,0 0 1,0-1-1,-1 0 1,0-1-1,0 0 0,-19 5 1,-1-5 904,31-9-942,-1 1 8,1 0 1,-1 0-1,1-1 1,-1 1-1,1 0 1,0 0-1,1-1 1,-1 1-1,0 0 0,1 0 1,0-1-1,0 1 1,0 0-1,1-3 1,1 2-3,-1 2-1,0 0 0,-1 0 0,1 0-1,-1 0 1,1-1 0,-1 1 0,0-1 0,0 1 0,0-1 0,0 1 0,-1-1 0,1 0 0,-1 1 0,1-6 0,-1 6 1,0 0 0,1 0 0,-1 1 0,0-1-1,1 0 1,-1 0 0,1 0 0,0 1 0,0-1 0,-1 0 0,1 1 0,0-1 0,1 0 0,-1 1 0,0 0 0,0-1 0,1 1 0,1-2-1,6-7-4,2-8 3,8-5-1,8-8 27,-24 27-31,0 0 1,0 0-1,0 1 0,0-1 1,1 1-1,-1-1 0,1 1 0,0 0 1,0 1-1,5-4 0,-6 2-6,0 38 24,-3-17-2,1-7-1,0 0 0,-1-1 1,-1 1-1,0 0 0,0 0 0,-3 12 0,-8-9-17,11-12 7,0 0 0,0 0-1,0 0 1,0 0-1,0 0 1,0 0 0,0 0-1,0 1 1,0-1-1,1 0 1,-1 1 0,0-1-1,1 0 1,-1 1-1,1-1 1,0 1 0,-1-1-1,1 1 1,0 1-1,-1 0 4,1 1-1,-1-1 0,0 0 0,0 0 0,0 0 0,-1 0 0,1 0 1,-1 0-1,0 0 0,0 0 0,0 0 0,-3 3 0,-27 26 169,30-30-74,0-1-1,0 0 1,1 0 0,-1 0 0,0 0-1,0-1 1,0 1 0,0 0-1,-1-1 1,1 1 0,0-1-1,0 0 1,0 0 0,0 0-1,-3 0 1,2-24 21,1-56-98,2 79-19,0 0-1,0 0 1,0 0 0,0 0 0,0 0 0,0 0-1,1 0 1,-1 0 0,0 0 0,0 0-1,1 0 1,-1 1 0,1-1 0,-1 0-1,1 0 1,-1 0 0,1 0 0,-1 0-1,1 1 1,0-1 0,0 0 0,-1 1-1,1-1 1,0 0 0,0 1 0,0-1-1,0 1 1,1-1 0,-2 1-11,1-1 1,0 1-1,0-1 1,-1 1-1,1 0 1,0-1-1,-1 0 1,1 1-1,0-1 1,-1 1-1,1-1 0,-1 0 1,1 1-1,-1-1 1,1 0-1,-1 0 1,1 1-1,-1-1 1,0 0-1,1 0 1,-1 0-1,0 1 1,0-1-1,0 0 0,0 0 1,0 0-1,0 0 1,0 0-1,0 0-11,0 0 1,1 0-1,-1 0 0,0 1 0,0-1 0,0 0 0,0 0 0,1 1 1,-1-1-1,0 0 0,1 1 0,-1-1 0,1 0 0,-1 1 0,1-1 1,-1 0-1,1 1 0,-1-1 0,1 1 0,-1-1 0,1 1 0,0-1 1,-1 1-1,1 0 0,0-1 0,-1 1 0,1 0 0,0-1 0,0 1 1,-1 0-1,1 0 0,0 0 0,0 0 0,1 0 0,-2 0-28,1 0-1,0 0 0,-1 0 0,1-1 1,0 1-1,-1 0 0,1 0 0,-1 0 1,1 0-1,0-1 0,-1 1 0,1 0 1,-1-1-1,1 1 0,-1 0 0,1-1 1,-1 1-1,1-1 0,-1 1 0,1-1 1,-1 1-1,1-1 0,-1 1 0,0-1 1,1 1-1,-1-1 0,0 1 0,0-1 1,1 0-1,-1 1 0,0-1 0,0 0 1,0 0-1,1 0-99,-1 0 0,1 0-1,-1 0 1,1 0 0,0 0 0,-1 0 0,1 0-1,0 0 1,0 1 0,-1-1 0,1 0 0,0 0-1,0 1 1,0-1 0,0 1 0,0-1 0,0 1-1,0-1 1,0 1 0,0-1 0,0 1 0,0 0-1,2 0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45.0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820 532 2760,'1'-3'-1,"1"0"0,-1 0 1,1-1-1,0 1 0,0 0 0,0 1 0,0-1 0,1 0 0,-1 0 0,1 1 0,-1 0 1,1-1-1,4-2 0,9-8 0,27-30 328,1 3-1,3 2 1,1 1 0,2 3-1,1 2 1,1 2 0,2 3-1,1 2 1,1 3 0,83-23 0,-26 15-53,1 6 0,1 4 0,0 5 0,143 0 0,-44 15-170,-193 2-115,0 0 1,0 0-1,24 8 0,-8-2 12,35 1 37,-1 10 1,-3-7 50,-49-5-44,-2 0-1,20 12 1,19 9 105,-17-11 32,-2 2 0,0 1 0,-2 2 0,0 1 0,-1 2 0,-2 1 1,0 2-1,31 36 0,-44-42-22,-1 0 1,-1 1 0,-1 1 0,-1 1 0,-2 0 0,0 1 0,-1 0 0,-2 1 0,-1 0-1,-1 0 1,-1 1 0,6 52 0,-12-68-78,2 16 163,-1 0 1,-2 0-1,0-1 0,-2 1 1,-6 35-1,-19 10 401,21-44-397,-5 17 95,2-27-179,-1-1-1,-20 27 1,-11 18 130,-9 22-121,-4-1 0,-3-4-1,-85 92 1,90-117-116,-3-3 0,-2-2 0,-2-2 0,-120 73 0,89-71-43,-3-5-1,-2-3 1,-1-5-1,-181 46 1,148-56 46,0-6 0,-2-6-1,-175-1 1,105-14-119,180 0 56,1 0-1,-38-7 1,-39-20-9,4 12 3,63 5 16,-46-21 0,10 3-12,21 12 4,2-3-1,0-1 1,1-2 0,1-2 0,2-2 0,0-1-1,2-2 1,1-2 0,-62-68 0,85 82 4,0-1 0,1 0-1,1-1 1,1-1 0,0 0 0,2 0 0,0-1 0,-9-40-1,9 14-49,2 0-1,2 0 1,2-50-1,2 90 42,0 1 0,1 0 0,0-1 0,1 1 0,-1 0 0,1 0 0,1 0 1,3-9-1,3-5 15,1-18 50,10 2-76,-17 30 14,0-1 0,0 1-1,1 0 1,0-1 0,0 2-1,0-1 1,0 0 0,11-9-1,33-38-88,-32 35 87,29-27-1,132-102 11,66-57 39,-83 81-34,-52 44-65,-3 10-64,-7 5 129,-95 61-10,1 0 1,-1 0-1,0 0 1,0-1 0,0 1-1,-1-1 1,1 0 0,-1 0-1,0 0 1,0 0-1,0 0 1,-1 0 0,3-8-1,-2-1 1,0 1 0,-1 0-1,0-21 1,-1 32-41,-56-1-8529,55 2 8441,0 0-1,0 0 1,0 0-1,0 0 1,0 1-1,0-1 0,0 0 1,0 1-1,0-1 1,0 1-1,0-1 1,0 1-1,1-1 1,-1 1-1,0-1 1,0 1-1,1 0 1,-1 0-1,0-1 1,1 1-1,-1 0 1,1 0-1,-1 0 1,1 0-1,-1 0 1,1-1-1,-1 3 1,-2 3-696,2-5 734,1-1 0,-1 1-1,1-1 1,-1 1-1,1-1 1,-1 0 0,1 1-1,-1-1 1,1 0-1,-1 0 1,0 1 0,1-1-1,-1 0 1,1 0-1,-1 0 1,0 0 0,1 0-1,-1 0 1,1 0 0,-2 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45.90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405 136 4852,'-1'-13'115,"0"9"-71,1 1 0,-1-1 0,1 1 0,0-1 0,0 1 0,0-1-1,1 0 1,-1 1 0,1-1 0,0 1 0,2-7 0,4 5 23,-6 5-57,-1-1 0,1 1-1,0-1 1,0 1 0,-1-1 0,1 1 0,0-1-1,-1 1 1,1-1 0,0 0 0,-1 1 0,1-1-1,-1 0 1,1 0 0,-1 1 0,0-1-1,1 0 1,-1 0 0,0 0 0,1 0 0,-1 1-1,0-1 1,0 0 0,0-1 0,1 0 14,-1 1-1,0-1 1,1 0 0,0 1 0,-1-1 0,1 1-1,0-1 1,0 1 0,-1 0 0,1-1 0,0 1-1,1 0 1,-1 0 0,0-1 0,0 1-1,0 0 1,1 0 0,-1 0 0,0 1 0,1-1-1,-1 0 1,1 0 0,-1 1 0,3-1 0,42-13 915,-26 11-635,1 1 1,-1 0-1,26 3 0,-14-1-49,-31 0-251,1 1-1,-1-1 1,1 0-1,-1 1 1,0-1-1,1 0 1,-1 1-1,0 0 1,1-1-1,-1 1 1,0 0-1,0 0 1,1-1-1,-1 1 1,0 0-1,0 0 1,0 0-1,0 0 1,0 1-1,-1-1 1,1 0-1,0 0 1,0 0-1,0 3 1,5 4 20,2 2 12,0-1-1,-1 1 1,0 0 0,-1 0-1,0 1 1,0-1-1,-1 2 1,-1-1 0,0 0-1,4 19 1,-2-1 240,-2 0 0,-1 0 1,-1 37-1,-2-63-249,0-1 1,-1 1-1,1 0 1,-1-1-1,1 1 1,-1 0-1,0-1 1,0 1-1,0-1 1,0 0-1,0 1 1,0-1-1,-1 0 1,1 0-1,-4 4 1,-5 8 103,7-9-86,0 0-1,0 0 0,-1 0 1,0-1-1,0 1 0,0-1 1,0 0-1,-1 0 0,1 0 1,-1-1-1,0 0 0,-10 5 1,-11 8 160,0-1-10,0-2 1,0-1-1,-1 0 0,0-2 1,-1-2-1,-1 0 1,-43 5-1,-8-4 1749,-117-2 0,195-7-1927,0 0 0,0-1 0,0 1 0,1 0 0,-1 0 0,0-1 0,0 1 0,1-1 0,-1 0 0,0 0 0,1 1 0,-1-1 0,0 0 0,1 0 0,-1 0 0,1-1 0,0 1 0,-1 0 0,-1-3 0,-6-5 30,4 5-38,1 0 1,-1 0 0,1 0-1,0-1 1,0 0 0,0 0 0,1 0-1,0 0 1,0-1 0,0 1-1,-2-9 1,1 2-23,1 1 1,1-1-1,0 0 0,1 0 0,0-20 1,1 16 26,-1 11-15,1-1 1,0 1-1,0-1 1,1 1-1,-1-1 0,1 1 1,4-11-1,15-21-16,-9 1-13,12 1-103,-21 30 49,1-1 1,0 1-1,0-1 1,0 1-1,1 0 0,-1 0 1,1 1-1,0-1 1,1 1-1,7-7 1,32-27-1999,-31 26 528,0 1-1,1 0 1,0 1-1,17-9 1,-2 4-1050,0 3 408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46.3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270 131 6273,'2'-7'133,"2"0"1,-1 0-1,0 0 1,1 0 0,1 1-1,-1 0 1,1 0-1,0 0 1,0 0 0,1 1-1,0 0 1,-1 0-1,2 0 1,-1 1 0,1 0-1,-1 0 1,1 0-1,0 1 1,0 0-1,1 1 1,8-3 0,12-1 290,1 2 1,0 0 0,0 2-1,36 2 1,-64 0-450,2 0 35,-1 0 1,1 0-1,-1 1 1,1-1-1,0 1 0,-1 0 1,1-1-1,-1 1 1,0 0-1,1 0 1,-1 1-1,0-1 1,0 0-1,0 1 1,1 0-1,-2-1 1,4 4-1,9 6 43,4 0 1,-14-8-47,0 0 0,1 0 0,-1 0 0,0 0 0,-1 0 0,1 1 0,0 0 0,3 5 0,-6-8-5,16 22 106,21 35-1,-33-48-57,-1 0-1,1 0 1,-2 0-1,0 0 0,0 0 1,3 21-1,-5-20 8,1-2-13,-1 0 1,0 0-1,0 0 0,-1 0 0,0 0 1,-1 0-1,0 0 0,0 0 1,-1 0-1,-2 9 0,-8-1 111,0 0 0,-1-1 0,0 0-1,-1-1 1,-25 21 0,19-21 117,1-1 0,-2 0 0,0-2 0,0 0 0,-1-1 0,0-2 0,-1 0 0,-42 10 0,17-10 395,0-1-1,0-3 1,-68-2-1,110-3-616,0 0 0,1-1-1,-1 0 1,1 0 0,-1 0-1,1-1 1,0 0 0,0 0-1,-1 0 1,-5-4 0,-6-3 45,14 8-82,-1 0 3,1 0 0,-1-1 1,1 1-1,-1-1 0,1 0 0,0 0 0,-1 0 0,1 0 0,0-1 0,0 1 1,1-1-1,-1 0 0,1 0 0,-1 0 0,-2-5 0,0 1-20,0 0 0,1 0 0,0 0 0,0-1-1,1 0 1,0 1 0,0-1 0,1-1 0,0 1 0,0 0 0,1 0 0,0-1-1,1 1 1,0-10 0,-1 8-21,1 7-9,-1 0 0,1 0 0,0 0 0,0 0 0,0 0 0,0 1 0,1-1 0,-1 0 0,1 0 0,0 0 0,0 1 0,0-1 0,2-4 0,21-20-791,-18 18 400,-3 5 155,-1 0 0,1-1 0,1 1 0,-1 0 0,1 0 0,-1 1 0,1-1 0,0 1 0,5-4 0,1 0-429,10-7-2487,1 0 0,41-20 0,-34 21 717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48.1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176 290 2544,'0'0'1440,"3"0"-912,-2 0-503,0 0 0,-1 0 1,1 0-1,0 0 0,-1 0 1,1 1-1,0-1 0,-1 0 0,1 0 1,0 0-1,-1 1 0,1-1 1,-1 0-1,1 0 0,-1 1 0,1-1 1,0 1-1,-1-1 0,1 0 1,-1 1-1,1-1 0,-1 1 1,0-1-1,1 1 0,-1 0 0,0-1 1,1 1-1,-1-1 0,1 2 1,-1-1 26,0 0 0,1 0 0,-1-1 0,1 1 0,-1 0 0,1 0-1,-1-1 1,1 1 0,-1 0 0,1-1 0,0 1 0,0 0 0,-1-1 0,1 1 0,0-1 0,0 0 0,-1 1 0,1-1 0,0 1 0,0-1 0,0 0 0,0 0 0,-1 0 0,1 1 0,0-1 0,0 0 0,0 0 0,0 0 0,0 0 0,1-1 0,332 1 5145,-327 0-5102,0-1 1,0 0-1,0 0 0,0 0 0,8-4 1,-8 3-38,0 0-1,-1 0 1,1 1 0,0 0-1,8 0 1,47-2 420,101-18-1,-66 6-151,-44 8-209,0-2-1,0-3 1,60-21 0,-93 25-99,1 0 0,-1-1 0,-1-1 0,0-1 0,0-1 0,-1-1 0,-1 0 0,0-1 0,-1-1 0,24-27 0,-37 38-13,1-1-1,-1 1 1,0-1 0,0 0 0,0 0 0,2-7 0,-5 11 87,-3 1-130,-10 0 26,10 0 76,3 4-77,0 8 14,0-9-41,-1-3 39,1 0 1,-1 0-1,0 0 0,1 0 1,-1 0-1,1 0 0,-1 0 1,1 0-1,-1 0 1,1 0-1,-1 0 0,1 0 1,-1 0-1,1 0 1,-1 0-1,1 1 0,-1-1 1,1 0-1,-1 0 1,0 1-1,-5 60 2,6-61-2,0 1 1,0 0-1,0-1 1,-1 1-1,1 0 1,0-1-1,0 1 1,0 0-1,-1-1 1,1 1-1,0-1 0,-1 1 1,1-1-1,0 1 1,-1-1-1,1 1 1,-1-1-1,1 1 1,-1-1-1,1 1 1,-1-1-1,1 0 1,-1 1-1,0-1 1,0 1 0,0-1 0,0 1 0,0 0 0,0-1 0,1 1 0,-1 0 0,0-1 0,0 1 0,1 0 0,-1 0 0,1-1 0,-1 1 0,1 0 0,-1 0 0,1 0 0,-1 0 0,1 0 0,0 0 0,-1 0 0,1 0 1,0 0-1,0 0 0,0 0 0,0 0 0,0 1 0,0-1 0,0 1 1,-1-1-1,1 1 0,0-1 1,-1 1-1,1-1 1,-1 1-1,1-1 1,-1 0-1,0 1 0,0-1 1,1 0-1,-1 0 1,0 0-1,-2 2 1,-8 14-10,-1 6 35,-1 0-1,-23 30 1,15-22 31,1-4-22,0-1 0,-2-1 1,-2-1-1,0-1 0,-1-1 1,-1-1-1,-36 22 0,-1-5 57,-3-3-1,-80 31 0,112-52-49,-194 76-78,193-80 56,0-1 1,-69 8 0,-76-5-42,139-10 10,-107 3 136,147-5-125,1 0 0,0 0 0,0 0 0,-1 0 0,1 0 0,0-1 0,0 1 0,0 0 0,-1 0 0,1 0 0,0 0 0,0-1 0,-1 1 0,1 0 0,0 0 0,0-1 0,0 1 0,0 0 0,0 0 0,-1 0 0,1-1 1,0 1-1,0 0 0,0-1 0,0 1 0,0 0 0,0 0 0,0-1 0,0 1 0,0 0 0,0 0 0,0-1 0,0 1 0,0 0 0,0-1 0,0 1 0,0-1 0,0 1 0,0-1-1,0 1 1,0 0 0,0-1 0,0 1 0,0-1 0,0 1 0,0 0 0,0-1 0,0 1 0,0-1 0,0 1 0,-1 0-1,1-1 1,0 1 0,0 0 0,0-1 0,-1 1 0,1 0 0,0-1 0,0 1 0,-1 0 0,1-1 0,0 1 0,-1 0-1,1 0 1,0-1 0,-1 1 0,1 0 0,-1 0 0,1 0 0,0 0 0,-1 0 0,1-1 0,-1 1 0,1 0 0,-1 0-1,-1-2 3,1-1-1,0 1 1,-1-1-1,1 0 1,0 1-1,0-1 1,0 0-1,1 0 0,-1 0 1,1 0-1,-1-5 1,-2-66-16,3 73 13,0 1 0,0-1 1,0 1-1,0-1 0,0 1 0,1-1 0,-1 1 0,0-1 0,0 1 0,0 0 0,1-1 0,-1 1 0,0-1 0,0 1 0,1 0 0,-1-1 0,0 1 0,1 0 0,-1-1 0,1 1 0,-1 0 0,0 0 0,1-1 0,-1 1 0,1 0 0,-1 0 0,1 0 0,-1-1 0,0 1 0,1 0 0,0 0 0,0 0 1,0 0 0,-1 0 0,1 0 0,0-1 0,-1 1 0,1 0 0,-1 0 1,1-1-1,0 1 0,-1 0 0,1-1 0,-1 1 0,1-1 0,-1 1 0,1-1 0,-1 1 0,1-1 0,-1 1 0,0-1 0,1 1 0,-1-1 0,0 1 0,1-1 1,-1 0-1,0 1 0,0-1 0,1 0 0,-1 1 0,0-1 0,0 0 0,0 1 0,0-1 0,0 0 0,1-2 6,0 0 0,1 0 1,-1 1-1,1-1 0,0 1 0,0 0 0,-1-1 1,2 1-1,3-4 0,13-17-51,-15 14 28,-1 0 0,0 0 0,-1-1 0,0 1 0,0-1 0,-1 1 0,0-1 0,-1-17 0,22 27 71,-19-6-29,11-18-39,-14 23 3,1 1 0,-1-1 0,0 1 0,0-1 0,1 1 0,-1-1 0,0 1 0,1 0 0,-1-1 0,0 1 0,1-1-1,-1 1 1,0 0 0,1-1 0,-1 1 0,1 0 0,-1-1 0,1 1 0,-1 0 0,1 0 0,-1 0 0,1-1 0,-1 1-1,1 0 1,-1 0 0,1 0 0,-1 0 0,1 0 0,-1 0 0,2 0 0,5-3-184,-1-8-165,-6 10 275,1 0 1,-1-1-1,1 1 1,0 0-1,-1 0 1,1 0-1,0 0 0,0 0 1,0 0-1,0 0 1,0 0-1,0 0 1,0 0-1,0 0 0,0 0 1,1 0-1,2-2-680,19-25-5361,-21 24 5360,0 0 1,2-7-1,1-2-1619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40.22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474 89 5465,'1'-8'55,"-1"6"-39,1 0-1,-1 0 0,0 1 0,0-1 0,0 0 0,0 0 1,0 1-1,0-1 0,-1 0 0,1 0 0,0 1 0,-1-1 0,1 0 1,-1 1-1,0-1 0,0 0 0,-1-2 0,-7-1 87,8 4-78,0 1-1,0-1 1,0 1-1,0-1 1,0 0-1,0 1 1,0-1-1,0 0 1,0 0 0,1 1-1,-1-1 1,0 0-1,0 0 1,1 0-1,-1 0 1,1 0-1,-1 0 1,1 0-1,-1 0 1,1 0-1,0 0 1,-1-1-1,1 1 1,0 0-1,0 0 1,0 0-1,0-2 1,0 2-8,-1 1 0,1-1-1,0 1 1,0-1 0,0 1 0,-1 0 0,1-1 0,0 1-1,0-1 1,-1 1 0,1 0 0,0-1 0,-1 1 0,1 0-1,0-1 1,-1 1 0,1 0 0,-1 0 0,1-1-1,-1 1 1,1 0 0,0 0 0,-1 0 0,1 0 0,-1 0-1,1 0 1,-1-1 0,1 1 0,-1 0 0,1 0 0,-1 0-1,1 1 1,-1-1 0,1 0 0,-1 0 0,0 0 3,1 0 1,0 0 0,-1 0-1,1 0 1,-1 0-1,1 0 1,0 0 0,-1 0-1,1 0 1,-1 0 0,1 0-1,-1 0 1,1 0-1,0 0 1,-1 0 0,1 0-1,0-1 1,-1 1-1,1 0 1,-1 0 0,1 0-1,0-1 1,0 1 0,-1 0-1,1-1 1,0 1-1,-1 0 1,1 0 0,0-1-1,0 1 1,-1-1-1,1 1 1,0-1 0,-21 0 1219,20 1-1197,-1 0-1,0 0 1,0 1-1,0-1 1,0 0-1,0 1 1,1-1-1,-1 1 0,0-1 1,0 1-1,1 0 1,-1 0-1,1 0 1,-1 0-1,0 0 1,1 0-1,0 0 1,-1 0-1,1 0 1,-2 3-1,-5 4 44,-7 7 92,1 1 0,0 1 0,1 0 0,1 0 0,-10 21 0,-46 104 185,26-23-163,4 1-1,6 2 1,6 1 0,-14 148 0,24 105 153,17-368-344,-1 1 1,2-1-1,-1 1 1,1-1-1,0 1 1,1-1-1,-1 0 1,8 13-1,1 5 20,3 23 39,-4-33-38,1-1 0,1 0 1,24 24-1,-11-12-1,-15-15-9,1 0 0,0-1 1,1 0-1,0-1 0,1-1 0,0 0 1,0-1-1,1 0 0,0-1 1,0 0-1,1-1 0,0-1 0,0-1 1,0 0-1,0 0 0,1-2 0,0 0 1,15 0-1,-15-2-14,-10 1-8,0-1-1,-1 0 1,1 0-1,0 0 0,0-1 1,0 0-1,8-3 1,25-16-25,-28 16 15,0 0 3,0 0 1,0-1-1,-1 0 1,16-11 0,52-37 13,73-54-38,-142 99 36,139-104 26,-121 94-27,1 1 1,0 2 0,50-20 0,-72 33-3,-1 1 0,1 0 0,-1 0 1,1 0-1,0 1 0,10 0 0,-6 0 12,-9 0-11,0 1 0,0-1 0,0 0 0,0 1-1,0-1 1,0 0 0,0 1 0,0-1 0,-1 1-1,1-1 1,0 1 0,0 0 0,-1-1 0,1 1 0,0 0-1,-1-1 1,1 1 0,-1 0 0,1 0 0,-1 0-1,1 0 1,-1-1 0,0 1 0,1 0 0,-1 0 0,0 0-1,0 0 1,1 0 0,-1 1 0,2 5-1,5 9 6,0 0 1,-1 1-1,0-1 1,-2 1-1,0 0 1,3 32-1,-3 109 71,-5-111-50,1-39-24,-1-1 0,0 1 0,0-1 0,-1 0 0,0 1 0,0-1 0,-1 0 0,-5 12 0,-5 11 12,-1 28-8,-48 72 62,-17 43-23,-109 178 0,55-111-33,-200 409-361,329-641-114,-13 21 149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40.71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149 10 5196,'0'-1'64,"-1"0"-1,1 1 0,0-1 0,-1 1 1,1-1-1,-1 1 0,1-1 0,-1 1 1,1-1-1,-1 1 0,1-1 0,-1 1 0,1 0 1,-1-1-1,0 1 0,1 0 0,-1 0 1,0-1-1,1 1 0,-1 0 0,0 0 0,1 0 1,-1 0-1,0 0 0,1 0 0,-1 0 1,0 0-1,1 0 0,-1 0 0,0 0 0,1 0 1,-1 1-1,-1-1 0,0 1 148,-2-1 91,-13 3-154,6 36-32,-4 29 791,-40 157 806,46-173-1618,2 0 0,-1 74 0,9-125-88,-1 0 1,1 0-1,0 0 1,-1 0-1,1 0 1,0 0-1,0-1 1,-1 1-1,1 0 1,0 0-1,0-1 1,0 1-1,0 0 1,0-1-1,0 1 1,0-1-1,0 0 1,0 1-1,0-1 1,0 0-1,0 1 1,2-1-1,23 5 247,-6-4-77,-17-1-171,0 1 1,0-1 0,0 0-1,0 0 1,0 0 0,0 0 0,0-1-1,0 1 1,0-1 0,0 1-1,-1-1 1,1 0 0,4-3-1,16-9-13,0 1-1,27-11 0,-13 14-33,1-12-107,-3 12-226,81-42-5118,-112 49 5096,21-9-1726,-5 0 314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50.1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1202 3652,'0'-3'11,"1"0"0,-1 1 0,1-1 0,0 0 0,0 0 0,0 1 0,1-1 0,-1 0 0,0 1 0,1 0 0,0-1 0,0 1 0,-1 0 0,2 0 0,-1 0 0,2-2 0,4-5 120,2-2 230,1 1 0,0 0 1,17-13-1,98-68 1783,-70 49-1672,492-415 80,-284 229-1287,11 15-3518,-186 149 2474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1:52.9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2 282 3508,'0'0'10636,"0"-5"-10403,-1 4-226,1 1-1,0-1 0,0 0 0,0 0 1,0 0-1,0 0 0,0 0 1,0 1-1,0-1 0,0 0 1,1 0-1,-1 0 0,0 0 0,0 0 1,1 1-1,-1-1 0,1 0 1,-1 0-1,0 1 0,1-1 0,0 0 1,-1 1-1,1-1 0,-1 0 1,1 1-1,0-1 0,-1 1 1,1-1-1,0 1 0,0-1 0,-1 1 1,1 0-1,0-1 0,0 1 1,0 0-1,0-1 0,-1 1 0,1 0 1,0 0-1,2 0 0,5-5 55,54-46 44,-40 34-102,1 0 0,0 2 0,1 1-1,1 0 1,33-12 0,-5 2 13,-23 11-51,0 2 0,34-8 0,-23 7-2703,0-1-4144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9392 499 2372,'0'0'821,"-4"0"-711,-33 0 128,34 0-239,-7-1-26,6 0 61,-1 1 1,1 0 0,0 0-1,0 0 1,-1 0 0,1 0-1,0 1 1,0 0-1,-6 1 1,8 0 2,0 0 1,0-1-1,-1 0 0,1 1 0,0-1 1,0 0-1,-1 0 0,1-1 0,-1 1 1,1 0-1,-1-1 0,1 1 0,-1-1 1,1 0-1,-1 0 0,-2 0 0,-45 12 399,30-10-417,0 0 0,1 1 0,-22 6 0,-19 4 115,-184 34 721,172-30-525,0 2 1,-134 58 0,182-65-318,1 0 0,1 2 0,-27 21 0,30-20 5,-1-1 0,0-1 0,-1-1 1,-34 15-1,-18-1 477,34-14-376,0 3 0,0 1-1,-58 34 1,67-33-114,-37 16 1,8-4 14,-72 55 67,-6-11 507,-145 81 1128,24 6-1528,133-81-94,-85 49-86,-20 8 67,-53 42 324,-8 4 109,218-137-365,-3-3-1,-1-3 0,-1-4 0,-122 37 0,-342 63 1702,297-81-1046,-175 31-442,299-69-276,-183 2 1,81-18-111,213 0 19,0-1-1,1-1 1,-1 1-1,0-2 1,-10-3-1,11 3 6,-1 1-1,1-1 0,-1 1 0,0 1 0,-11-1 0,-2 3-3,10-1 13,0 0 0,1 0 1,-24-5-1,26 3-7,-130-26 48,-189-25 701,252 36-385,1-4 1,-89-37 0,78 18-371,-101-60 0,125 59 11,-71-63 0,83 62-53,-1 2-1,-67-37 1,63 42 64,2-2-1,-81-72 1,-22-16-66,118 98 25,2 2 13,-57-51 1,79 63 10,-1 1 0,-1 0 0,-25-13 0,20 13-35,-29-24 0,39 27 47,-34-27-28,2-2 0,1-2 0,-41-49 1,34 30 49,31 39-55,2 0 0,0 0 0,2-2-1,0 0 1,-14-29 0,-101-269 17,119 292-4,-12-48-1,18 55 11,-1 0-1,0 1 1,-2 0 0,0 1 0,-17-28-1,-25-19-68,34 45 64,0 0 1,-24-44 0,37 56-3,0 0 0,1-1 1,0 1-1,1-1 1,0 1-1,0-1 0,1 0 1,3-17-1,-2-7-7,-1 34 11,0-1-1,0 0 1,0 1-1,0-1 1,-1 0-1,1 1 1,0-1-1,0 0 1,0 1-1,-1-1 1,1 1-1,0-1 1,-1 0-1,1 1 1,0-1-1,-1 1 1,1-1-1,-1 1 1,1-1-1,-1 1 1,1-1-1,-1 1 1,1 0-1,-1-1 1,1 1-1,-1 0 1,0-1-1,1 1 1,-1 0-1,0 0 1,1 0-1,-1 0 1,-1-1-1,1 1 1,1 0 0,-1 0 0,1 0-1,-1 0 1,0 0 0,1-1 0,-1 1 0,0 0-1,1 0 1,-1-1 0,1 1 0,-1 0-1,1-1 1,-1 1 0,1-1 0,-1 1-1,1-1 1,-1 1 0,1-1 0,-1 1 0,1-1-1,0 1 1,-1-1 0,1 1 0,0-1-1,0 0 1,-1 1 0,1-1 0,0 0-1,0 1 1,0-1 0,0 0 0,0 0 0,0 0-1,0 0 1,0 0 0,0 1 0,0-1 0,0 0 0,-1 0-1,1 1 1,0-1 0,0 0 0,-1 1 0,1-1 0,0 0-1,-1 1 1,1-1 0,0 0 0,-1 1 0,1-1 0,-1 1 0,1-1-1,-1 1 1,0-1 0,1 1 0,-1-1 0,1 1 0,-1-1-1,-1 1 1,2-1 0,-1 1 0,0 0 0,1-1 0,-1 1 0,1-1 0,-1 1 0,0-1 0,1 1 0,-1-1 0,1 1 0,-1-1 0,1 1-1,0-1 1,-1 0 0,1 1 0,0-1 0,-1 0 0,1 1 0,0-1 0,0 0 0,-1 1 0,1-1 0,0 0 0,0 0 0,0 1 0,0-2 0,-1-1-1,0 1 0,0 0 0,0 0 0,-1-1-1,1 1 1,0 0 0,-1 0 0,0 0 0,1 0 0,-1 1 0,-4-4 0,-4-6-9,-12-15 17,16 19-18,0 0 1,0 0 0,1-1 0,-7-10-1,1-13 443,9 25-920,0-1 0,0 1 0,-1 0 0,0 0 0,-7-11 0,9 15-62,-1 0-1,0 1 0,0-1 0,1 0 1,-2 1-1,1-1 0,0 1 0,0 0 0,0-1 1,0 1-1,-1 0 0,1 1 0,-1-1 1,1 0-1,-1 1 0,1-1 0,-1 1 1,1 0-1,-1 0 0,-2 0 0,-11 0-1019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1:38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84 2568,'0'0'3271,"5"0"-3299,21 0 19,-23 0 45,26 0-2,-26 0-43,-2-1 5,-1 1 5,1 0-1,0 0 0,-1 0 1,1-1-1,0 1 0,0 0 1,0 0-1,-1 0 0,1 0 0,0 1 1,0-1-1,-1 0 0,1 0 1,0 0-1,-1 1 0,1-1 0,0 0 1,0 0-1,-1 1 0,1-1 1,-1 1-1,1-1 0,1 1 1,3 74 1728,-5-75-1721,0 1 1,0 0-1,0-1 1,0 1-1,-1 0 1,1 0-1,0-1 1,0 1-1,0-1 1,-1 1-1,1 0 1,0-1-1,-1 1 1,1 0-1,0-1 0,-1 1 1,1-1-1,-1 1 1,1-1-1,-1 1 1,1-1-1,-1 0 1,0 1-1,1-1 1,-1 1-1,1-1 1,-1 0-1,0 0 0,1 1 1,-1-1-1,0 0 1,1 0-1,-1 0 1,0 0-1,0 0 1,0 0 0,0 0 1,1 0-1,-1 0 1,1 1-1,-1-1 1,1 0-1,-1 0 1,0 0-1,1 0 1,-1 1-1,1-1 1,-1 0 0,1 0-1,-1 1 1,1-1-1,-1 0 1,1 1-1,-1-1 1,1 1-1,0-1 1,-1 1-1,1-1 1,0 1-1,-1-1 1,1 1-1,0-1 1,0 1-1,-1-1 1,1 1-1,0-1 1,0 1 0,0 0-1,0-1 1,0 2-1,-2 0 44,0 0 0,0 1-1,-1-1 1,1 0 0,0 0-1,-1 0 1,1-1 0,-1 1 0,1-1-1,-1 1 1,0-1 0,-5 2 0,-2 2 78,4-2-87,0 0-1,0 0 0,0-1 0,0 0 0,-1 0 0,1 0 0,-1-1 0,0 0 0,1 0 0,-1-1 0,0 0 0,-10-1 0,1 1-28,15-4 13,-1-12 20,1 12-18,1 1-32,0 2 3,0-2-1,-1 0 0,1 0 0,0-1 0,0 1 0,0 0 0,0 0 0,0-1 0,1 1 0,0 0-1,-1 0 1,1 0 0,2-5 0,-1 7 2,0 1-1,-1-1 0,0 1 0,0 0-1,0-1 1,0 1 0,1-1 0,-1 0-1,0 1 1,0-1 0,0 0 0,0 0-1,0 0 1,-1 0 0,1 0 0,0 0-1,0 0 1,0 0 0,-1 0 0,1 0-1,-1 0 1,1 0 0,0-2 0,-1 3-2,0-1 1,0 1 0,0-1 0,0 1-1,0 0 1,0-1 0,1 1 0,-1-1 0,0 1-1,0-1 1,0 1 0,1 0 0,-1-1 0,0 1-1,1 0 1,-1-1 0,0 1 0,1 0-1,-1-1 1,0 1 0,1 0 0,-1 0 0,1-1-1,-1 1 1,0 0 0,1 0 0,-1 0 0,1 0-1,-1-1 1,1 1 0,-1 0 0,0 0-1,1 0 1,-1 0 0,1 0 0,0 0 0,-1 0-1,1 1 1,-1-1 0,1 0-1,-1 0 1,0 0-1,1 0 1,-1-1 0,0 1-1,1 0 1,-1 0 0,1 0-1,-1 0 1,0 0 0,1 0-1,-1-1 1,0 1 0,1 0-1,-1 0 1,0 0 0,1-1-1,-1 1 1,0 0-1,0 0 1,1-1 0,-1 1-1,0 0 1,0-1 0,1 1-1,-1 0 1,0-1 0,0 1-1,0 0 1,0-1 0,0 1-1,1-1 1,-1 0-1,1 0 1,0 0-1,-1 0 1,1 0-1,0 1 1,0-1-1,0 0 1,0 0-1,0 1 1,0-1-1,0 1 1,0-1-1,0 1 1,0-1-1,0 1 1,0 0-1,1-1 1,-1 1-1,2 0 1,28-6-2,-6 3 17,37 0-1,-62 3-13,1 1-1,-1-1 1,1 0-1,-1 1 0,0-1 1,1 0-1,-1 1 1,0-1-1,1 1 1,-1-1-1,0 1 0,1-1 1,-1 1-1,0-1 1,0 1-1,1-1 1,-1 1-1,0-1 0,0 1 1,0-1-1,0 1 1,0-1-1,0 1 1,0-1-1,0 1 0,0-1 1,0 1-1,0 0 1,0-1-1,-1 1 1,1 0-1,0-1 0,0 1 0,0-1 0,0 1 0,0-1 0,0 1 0,0-1 0,0 1 0,0-1 1,0 1-1,0-1 0,0 0 0,0 1 0,0-1 0,0 1 0,1-1 0,-1 1 0,0-1 0,0 1 0,0-1 1,1 0-1,-1 1 0,0-1 0,1 0 0,-1 1 0,0-1 0,1 1 0,1 5 5,0 0 0,0 0-1,-1 0 1,0 0 0,-1 0 0,1 11-1,-1-11-1,3 46 373,-7-50-342,1-1 1,0 0-1,0 0 0,-1 0 0,1-1 0,-1 1 0,-6-1 0,2 1 3,-10 2-22,-1 0 0,1-2 0,-32-1 0,27 0 17,21-22-18,2 14-18,0 7 4,0-1 1,0 1 0,0 0-1,1-1 1,-1 1 0,0 0-1,0 0 1,1-1 0,-1 1-1,1 0 1,-1 0 0,1 0-1,1-2 1,50-35-13,-46 33 13,1 0 0,0 0-1,0 1 1,0-1 0,1 2 0,14-6-1,54-16-1,-65 22-3,-9 2 8,13-4 22,1 1-1,0 0 1,0 2-1,30-3 0,-46 9 27,0 13-9,0-13 11,0 14 61,0-17-110,1-1 0,-1 1 0,0 0 0,0-1 0,0 1 0,0-1 1,0 1-1,0 0 0,0-1 0,0 1 0,0-1 0,0 1 0,0 0 1,0-1-1,-1 1 0,1-1 0,0 1 0,0 0 0,-1-1 0,1 1 1,0-1-1,-1 1 0,1-1 0,0 1 0,-1-1 0,1 0 0,-1 1 0,1-1 1,-1 1-1,1-1 0,-1 0 0,1 1 0,-1-1 0,1 0 0,-1 0 1,1 1-1,-1-1 0,0 0 0,1 0 0,-1 0 0,1 0 0,-2 0 0,-6 3 43,-19 26 238,15-23-153,-1 0 0,1 0 1,-1-2-1,0 1 0,0-2 0,0 0 1,-1 0-1,-24 0 348,40-23 1666,7 12-2469,0 2 450,-6 0-138,-3 5 9,0 0 1,0 1-1,0-1 1,0 1-1,0-1 1,0 1-1,0-1 0,0 1 1,0-1-1,0 1 1,0-1-1,0 1 1,0-1-1,1 1 1,-1-1-1,0 1 1,0-1-1,1 1 0,-1-1 1,0 1-1,0-1 1,1 1-1,-1 0 1,1-1-1,-1 1 1,0-1-1,1 1 1,0-1-1,11-11 7,1 1 0,22-17 1,-16 11-13,-15 13 4,0 0 1,1 0-1,-1 0 0,1 0 1,8-4-1,-10 6-11,11-6-68,-14 8 80,0 0 0,0 0 0,0 0-1,1 0 1,-1 0 0,0-1 0,0 1 0,0 0-1,0 0 1,1 0 0,-1 0 0,0 0 0,0 0-1,0 0 1,1-1 0,-1 1 0,0 0 0,0 0-1,1 0 1,-1 0 0,0 0 0,0 0 0,0 0-1,1 0 1,-1 0 0,0 0 0,0 0 0,0 0-1,1 1 1,-1-1 0,0 0 0,0 0 0,0 0-1,1 0 1,-1 0 0,0 0 0,0 0 0,0 1-1,1-1 1,-1 0 0,0 0 0,0 0 0,0 0-1,0 1 1,0-1 0,0 96 149,0-94-147,0-1 0,0 1 0,0-1 0,-1 0-1,1 1 1,0-1 0,-1 0 0,1 1 0,-1-1 0,0 0 0,1 0 0,-1 0-1,0 1 1,0-1 0,0 0 0,0 0 0,0 0 0,0 0 0,0 0 0,0-1-1,0 1 1,0 0 0,-1 0 0,-1 0 0,-12 11 27,11-8 108,0-1 0,0 1 0,0-1 1,0 0-1,-1 0 0,0-1 0,1 1 0,-1-1 0,0 0 0,0 0 1,0-1-1,0 1 0,0-1 0,0 0 0,-12 0 2718,17-21-2709,0 16-153,3-17-34,6 14 39,-8 7 2,0-1 1,-1 1 0,1-1-1,-1 1 1,1 0 0,-1-1 0,1 1-1,-1-1 1,1 1 0,-1-1-1,0 1 1,1-1 0,-1 0 0,0 1-1,1-1 1,-1 1 0,0-1-1,0 0 1,1 1 0,-1-1-1,0 0 1,0 1 0,0-1 0,0 0-1,0 1 1,0-1 0,0 0-1,0-1 1,0-1 5,1 0 0,0 1-1,0-1 1,0 0 0,0 0-1,0 0 1,1 1 0,-1-1 0,1 0-1,-1 1 1,1-1 0,0 1 0,0 0-1,0 0 1,1 0 0,4-4-1,12-14-33,-17 18 18,0-1 0,0 1 0,0 0-1,0 0 1,0 0 0,1 0 0,-1 0 0,1 1 0,-1-1 0,1 1 0,-1-1 0,1 1 0,0 0-1,0 0 1,0 1 0,4-2 0,-6 2 22,7 120 74,-9-120-82,1 1 1,-1 0-1,0 0 0,1 0 0,-1-1 1,0 1-1,1 0 0,-1 0 0,0-1 1,0 1-1,0-1 0,0 1 0,1-1 1,-1 1-1,0-1 0,0 0 0,0 1 0,0-1 1,0 0-1,0 0 0,-2 1 0,-25 4 0,26-4 3,-14 0 5,0 0 0,-24-2 1,10 1-24,29 0 12,1 0 1,-1 0-1,1 0 1,-1 0 0,0 0-1,1-1 1,-1 1 0,1 0-1,-1 0 1,0 0 0,1 0-1,-1-1 1,1 1 0,-1 0-1,1 0 1,-1-1-1,1 1 1,-1-1 0,1 1-1,-1 0 1,1-1 0,-1 1-1,1-1 1,0 1 0,-1-1-1,1 1 1,0-1 0,-1 1-1,1-1 1,0 1-1,0-1 1,0 0 0,-1 0-1,1 0 1,0 0-1,0 1 1,0-1 0,0 1-1,-1-1 1,1 0-1,0 1 1,-1-1-1,1 1 1,0-1-1,-1 1 1,1-1-1,0 1 1,-1-1-1,1 1 1,-1 0-1,1-1 1,-1 1-1,1 0 1,-1-1 0,1 1-1,-1 0 1,1-1-1,-1 1 1,0 0-1,1 0 1,-1 0-1,1 0 1,-1-1-1,0 1 1,1 0-1,-1 0 1,-1 0 0,0-4-15,-1-79-167,3 82 178,0 1 1,0-1 0,0 1-1,0-1 1,0 1 0,0-1-1,0 1 1,0-1 0,1 1-1,-1-1 1,0 1-1,0-1 1,0 1 0,1-1-1,-1 1 1,0 0 0,1-1-1,-1 1 1,0 0 0,1-1-1,-1 1 1,1 0-1,-1-1 1,0 1 0,1 0-1,-1 0 1,1 0 0,-1-1-1,1 1 1,-1 0 0,1 0-1,-1 0 1,1 0-1,-1 0 1,1 0 0,-1 0-1,1 0 1,0 0 0,0 0 1,-1 0 1,1 0-1,-1 0 1,1 0-1,0 0 1,-1 0-1,1 0 1,-1-1 0,1 1-1,0 0 1,-1 0-1,1 0 1,-1-1-1,1 1 1,-1 0-1,1-1 1,-1 1 0,1-1-1,-1 1 1,1 0-1,-1-1 1,1 1-1,-1-1 1,0 1-1,1-1 1,-1 1 0,0-1-1,0 1 1,1-1-1,-1 0 1,0 1-1,0-1 1,0 1-1,1-1 1,-1 0 0,0 1-1,0-1 1,0 0-1,0 0 1,1 0-3,0 0 1,0 1-1,0-1 1,1 1-1,-1-1 1,0 1 0,1-1-1,-1 1 1,0-1-1,1 1 1,-1 0-1,1 0 1,-1 0-1,0 0 1,1 0-1,1 0 1,36 0-45,-32 1 68,-6-1-20,0 0-1,0 0 1,-1 0 0,1 0 0,0 0 0,0 0 0,-1 0-1,1 1 1,0-1 0,-1 0 0,1 0 0,0 1-1,-1-1 1,1 1 0,0-1 0,-1 0 0,1 1 0,-1-1-1,1 1 1,-1 0 0,1-1 0,-1 1 0,1-1-1,-1 1 1,1 1 0,-1-1 0,1-1 1,-1 1-1,1 0 1,-1 0-1,1-1 1,-1 1-1,1-1 1,0 1-1,-1 0 0,1-1 1,0 1-1,-1-1 1,1 1-1,0-1 1,0 0-1,-1 1 0,1-1 1,0 0-1,0 1 1,0-1-1,-1 0 1,1 0-1,0 0 1,0 0-1,0 0 0,1 0 1,-1 0-2,-1 0 0,1 0 0,0 0 0,0 0 0,-1 0 1,1 0-1,0 1 0,0-1 0,-1 0 0,1 0 0,0 1 0,0-1 1,-1 0-1,1 1 0,0-1 0,-1 0 0,1 1 0,0-1 0,-1 1 0,1-1 1,-1 1-1,1 0 0,0 0 0,-1 0-1,1-1 1,-1 1-1,1-1 0,-1 1 1,0-1-1,1 1 0,0-1 0,-1 1 1,1-1-1,-1 0 0,1 1 1,0-1-1,-1 0 0,1 1 1,-1-1-1,1 0 0,0 0 1,-1 0-1,1 0 0,0 1 1,0-1-1,-1 0 0,2-1 0,0 3 0,0 0-1,-1-1 0,1 1 1,0 0-1,-1 0 0,1-1 0,-1 1 1,0 0-1,0 1 0,0-1 0,0 0 1,0 0-1,0 0 0,1 5 234,-9-7-251,-91 0-16,46 0 78,51 0-42,0 0-1,1 0 0,-1-1 1,1 1-1,-1 0 0,0 0 1,1-1-1,-1 1 0,1 0 1,-1 0-1,1-1 1,-1 1-1,1-1 0,-1 1 1,1 0-1,-1-1 0,1 1 1,0-1-1,-1 1 0,1-1 1,0 1-1,-1-1 0,1 1 1,0-1-1,0 0 1,0 1-1,-1-1 0,1 1 1,0-1-1,0 0 0,0 1 1,0-1-1,0 1 0,0-1 1,0 0-1,0 0 1,-7-5-109,7 6 106,0 0 0,0 0 0,0 0 0,0 0 0,-1 0 0,1-1 0,0 1 0,0 0 0,0 0 0,0 0 0,0 0 0,0-1 0,-1 1 0,1 0 0,0 0 0,0 0 0,0-1 0,0 1 0,0 0 0,0 0 0,0 0 0,0-1 0,0 1-1,0 0 1,0 0 0,0 0 0,0-1 0,0 1 0,0 0 0,0 0 0,0 0 0,0-1 0,1 1 0,-1 0 0,0 0 0,0 0 0,0-1 0,0 1 0,0 0 0,0 0 0,0 0 0,1 0 0,-1 0 0,0-1 0,0 1 0,0 0 0,0 0 0,1 0 0,-1 0 0,0 0 0,0 0-1,0 0 1,1 0 0,-1 0 0,0-1 0,0 1 0,0 0 0,1 0 0,-1 0 0,0 0 0,1 0 0,0 0-1,0 0 0,0 0 0,0 0 0,1 0 1,-1 0-1,0 0 0,0-1 0,0 1 0,0 0 0,1-1 0,-1 1 0,0-1 0,0 1 0,0-1 0,0 0 1,0 0-1,0 1 0,1-3 0,-1 2 4,0 1 0,-1-1 0,1 0 0,0 0 0,0 1 0,0-1 0,0 0 1,0 1-1,0-1 0,1 1 0,-1-1 0,0 1 0,0 0 0,0-1 0,0 1 0,0 0 0,2 0 1,9-4-9,3 0-13,-1 0-1,1 1 0,-1 1 1,1 0-1,23 1 380,-38-3-935,0-8-654,0-25-11136,0 28 9393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4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194 363 3036,'-57'-135'928,"20"43"817,35 87-1605,-35-68 2809,34 67-2631,0 0 0,-1 1 0,0 0 0,0 0 0,-1 0 0,1 1 0,-1-1 0,0 1 0,-1 0 0,-6-4 0,12 8-314,0 0-1,-1 0 1,1 0 0,0 0 0,0 0 0,0 0 0,0 0-1,-1 0 1,1 0 0,0 0 0,0 0 0,0 0-1,0 0 1,-1 0 0,1 0 0,0 0 0,0 0 0,0 0-1,0 0 1,-1 1 0,1-1 0,0 0 0,0 0-1,0 0 1,0 0 0,0 0 0,0 0 0,0 1 0,-1-1-1,1 0 1,0 0 0,0 0 0,0 0 0,0 1-1,0-1 1,0 0 0,0 0 0,0 0 0,0 0 0,0 1-1,0-1 1,0 0 0,0 0 0,0 0 0,0 1-1,0-1 1,0 0 0,0 0 0,0 0 0,0 0 0,0 1-1,0-1 1,0 0 0,1 0 0,-1 0 0,0 0-1,0 1 1,6 12 41,19 0 61,-13 23 42,14 1 55,0-1 22,5 17 308,148 242 1830,-125-215-1551,101 115 0,427 353 1811,-576-543-3057,27 25 1377,-21-13-2116,-6 0-3652,-11-17 2846,-46 0-4678,39-5 4359,-26-18 338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4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1457 159 3140,'33'-22'461,"41"-36"-1,6-5 3776,-80 63-4063,1 0 1,-1 0 0,1-1 0,0 1-1,-1 0 1,1-1 0,-1 1-1,0 0 1,1-1 0,-1 1 0,1-1-1,-1 1 1,0-1 0,1 1-1,-1-1 1,0 1 0,1-1-1,-1 1 1,0-1 0,0 0 0,0 1-1,1-2 1,-11-3 886,-26 6-1870,30-1 1185,4 0-370,1 0-1,-1 0 0,0 1 1,0-1-1,1 0 0,-1 1 1,0-1-1,1 1 0,-1 0 1,1 0-1,-1-1 0,1 1 1,-1 0-1,1 0 0,-1 1 1,1-1-1,0 0 0,0 0 1,-1 1-1,1-1 0,0 0 1,-1 3-1,-9 8 85,-19 4 264,-9 26 188,5-2-74,-251 293 1579,66-71-613,-219 190 8,346-360-1420,-215 238 31,270-289-101,19-20-17,6-7-326,0-1 1,-19 17 0,30-60-10509,1 30 10796,0-1 1,0 1 0,0-1 0,0 1 0,0-1 0,0 1-1,0-1 1,1 1 0,-1-1 0,0 1 0,0-1-1,0 1 1,0-1 0,1 1 0,-1-1 0,0 1-1,1 0 1,-1-1 0,0 1 0,1-1 0,-1 1 0,0 0-1,1-1 1,-1 1 0,1 0 0,27-29-2193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52.8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196 77 3164,'-19'-8'1098,"-1"-2"0,-21-14 1,35 21-714,0 0 0,0 0 0,0 1 0,-1 0 1,1 0-1,0 1 0,-11-1 0,9 1-94,1-1 0,0 1 0,0-1 0,0 0 0,-12-6 167,20 8-440,0-1 0,1 1 0,-1 0 0,0 0 0,1 0 0,-1 0 0,1 0 0,-1 1 0,0-1 0,1 0 0,-1 1 0,0-1 0,0 0-1,1 1 1,-1 0 0,0-1 0,2 2 0,9 25 26,17-13 0,3 18 4,-3 0-8,209 181 2125,144 139 1364,186 183-3147,-467-425-112,-34-35-4923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0:53.2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2195 2 3536,'15'-1'4499,"-27"15"-2913,-36 25-1211,42-34 97,-315 224 2927,87-66-1936,-12 17 222,-467 352 709,393-252-2230,253-212-523,2 4-1,-75 109 1,133-170-233,0-1 0,1 1 0,0 1 0,-6 16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32:01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177 1055 2684,'-38'-19'160,"5"2"119,29 17-193,0-1 0,-1 1-1,1-1 1,0 1 0,0 0 0,-8 2 0,8-2 108,-1 1 0,1-1 0,0 0 0,-1 0 0,1 0 0,-5-2 0,7 2-129,1-1 0,0 1 0,0-1 0,0 1 1,0-1-1,0 1 0,0-1 0,0 0 1,0 0-1,0 0 0,0 1 0,0-1 0,0 0 1,1 0-1,-1 0 0,0 0 0,1 0 1,-1-1-1,0 1 0,1 0 0,0 0 0,-1 0 1,1 0-1,0-1 0,-1 1 0,1-1 1,-7-56 839,3 0 1,2-63-1,2 81-743,1 36-146,-1 1-1,0-1 1,1 0-1,0 0 1,0 1 0,0-1-1,0 0 1,1 1 0,-1-1-1,1 1 1,0 0 0,0-1-1,3-2 1,6-14 40,0-17 65,8-1 28,-17 32-126,2-3 20,-1-1 0,1 1 0,1 0 0,0 0 0,10-15 0,43-55 185,-23 30-117,66-71-1,-75 94-107,1 1 1,1 1-1,1 2 1,52-31-1,-62 43-2,0 1-1,1 0 0,1 1 0,-1 2 0,1 0 0,0 1 1,1 1-1,-1 0 0,25 1 0,-23 1 13,-16 1-11,0 1 1,0-1 0,0 1 0,0 0 0,0 1-1,0-1 1,0 1 0,0 1 0,0-1 0,9 5-1,21 23-4,-2-14-5,-28-8 6,1 0 0,-1 1 0,9 11 0,10 12 0,-12-15 15,-1 1 0,-1 0 0,0 0 0,-1 2 0,-1-1 0,-1 1 0,0 1 0,-2-1 0,0 1 0,-1 1 0,4 27 0,-2 17 62,-2 2 0,-4 82 0,-2-110-63,0-35-5,0-1 0,-1 1 1,1 0-1,-1-1 0,0 1 0,0-1 0,0 1 0,0-1 0,-1 1 1,1-1-1,-1 0 0,0 0 0,-4 5 0,-6 11 24,3 17 32,-25 48 198,25-63-148,8-17-96,-2 3 48,0 0 0,-1 1 0,0-1 0,0 0 0,0 0 0,-10 11-1,-31 37 608,29-33 24,-38 37 0,39-45-470,0-1 0,-1-1 0,-1 0 0,0-1 0,-18 9 0,22-15-135,0 0-1,0 0 1,0-1-1,0-1 1,-1 0-1,0-1 1,1 0-1,-20-1 1,24 0-77,7-1-12,-1 0 0,1 1 0,0-1 0,-1 0 0,1 0 0,-1-1 0,1 1 0,0 0 0,-1-1 0,1 1 0,0-1 0,0 0 0,-1 0 0,1 0 0,-3-2 0,-20-24-1,-1 12-4,-26-57 74,34 48-112,2-1 0,1 0 0,1-1 0,1-1 0,1 0 1,2 0-1,-13-54 0,-26-211-443,41 226 408,2 4 23,4-64-1,2 110 43,0 11 7,0 1-1,0 0 1,1 0-1,0 0 1,0 0-1,0 0 1,1 0 0,-1 0-1,1 0 1,3-6-1,3-5-7,21-43-33,-25 50 44,-2 4-3,0 0 0,0 0 1,0 0-1,1 0 0,0 1 0,-1-1 1,1 1-1,1-1 0,6-5 0,7-5-8,0 0-1,1 1 0,1 0 0,0 2 0,1 0 0,0 1 0,1 2 1,0 0-1,23-6 0,-12 9 3,0 0 1,0 3 0,49 1-1,-55 1 25,-22 0-15,0 0 1,0 1-1,0 0 1,0-1 0,0 1-1,0 1 1,0-1-1,0 1 1,0-1-1,-1 1 1,1 0 0,4 3-1,10 6-5,18 1 4,-2 13 2,-27-21-2,-1-2 0,-1 1 0,0 0 0,0 0 0,1 1-1,-2-1 1,1 1 0,0 0 0,-1 1 0,6 6-1,22 26-1,-25-30 1,1 0 1,-1 1-1,-1 0 1,0 0-1,0 1 1,0 0-1,-1 0 1,0 0-1,-1 0 1,0 1-1,-1 0 1,4 18-1,-4-3 47,-3 41 0,0-32-22,-1-30-22,1-1 0,0 1 0,-1 0-1,0-1 1,0 1 0,0-1 0,0 0 0,0 1 0,-1-1 0,1 0-1,-1 0 1,0 0 0,0 0 0,0 0 0,-4 3 0,-8 14-1,-2 22 23,8-31-11,0-1 0,-17 16 0,-13 14 25,-1 5 32,-3-2 0,-1-1 0,-72 52 0,78-67 28,-2-2-1,-1-2 0,0-1 1,-2-2-1,-50 16 0,81-33-34,0 0 0,-1 0-1,1-1 1,-1-1 0,-21 1-1,32-2-57,-1 0 0,1 0 0,0-1 0,-1 1 0,1 0 0,-1-1 0,1 1 0,0 0 0,-1-1 1,1 0-1,0 1 0,-1-1 0,1 0 0,0 1 0,0-1 0,0 0 0,0 0 0,0 0 0,0 0 0,0 0 0,0 0 0,0-1 0,0 1 0,0 0 0,0-2 0,-5-5 20,3 3-17,0 0 0,1 0 0,-1-1 0,1 1 0,0-1-1,0 1 1,1-1 0,-1 0 0,1 1 0,0-12 0,0-69-99,2 54 41,-1 24 44,1 0-1,0 0 1,0 0 0,1 0-1,0 0 1,7-14 0,0-5 0,4-23-24,-6 38 15,1 0 0,18-22 0,6-6-31,23-32-22,3 2 0,3 3 0,77-64 0,-124 119 57,0 0 0,1 1 0,21-13 0,-28 20-5,-1 0 1,1 1-1,0 0 1,-1 0-1,1 1 1,0 0 0,1 1-1,-1-1 1,14 1-1,-20 1 16,-1 1 0,0-1 0,1 1 0,-1-1 0,0 1 1,0 0-1,1-1 0,-1 1 0,0 0 0,0 0 0,0 0 0,0 0 0,0 0 0,0 0 0,-1 0 0,1 0 0,0 0 0,0 1 0,-1-1 0,1 0 0,-1 0 1,1 1-1,-1-1 0,1 0 0,-1 1 0,0-1 0,1 3 0,0 1 5,3 5 3,0 0 1,0 1-1,-2-1 0,1 1 1,-1 0-1,1 16 1,-2 71-29,-2-57 30,1-37-8,-1 0 1,1 0-1,-1 0 1,0 0-1,0 0 1,0 0-1,0 0 1,-1 0-1,0-1 1,1 1-1,-4 3 1,-3 10 5,-2 14 3,-8-1 5,17-26-14,-1 0-1,0 0 1,0 0-1,-1 0 1,1 0 0,-1-1-1,0 1 1,0-1 0,0 0-1,0 0 1,-1 0 0,-5 4-1,-29 25 40,31-25-26,0-1 0,-1 1 0,1-2 0,-1 1 0,0-1 0,-1 0 0,1 0 0,-1-1 0,0 0 0,0-1 0,0 0 0,-17 3 0,-38-4 87,63-2-103,-1 0 1,1 0 0,-1-1-1,1 1 1,-1 0-1,1-1 1,-1 1 0,1-1-1,0 1 1,-1-1 0,1 0-1,0 0 1,-1 1 0,1-1-1,0 0 1,0 0 0,0 0-1,0 0 1,0-1 0,0 1-1,-2-2 1,-3-4 4,1 2-8,0 0-1,1 0 0,0-1 1,0 1-1,0-1 0,0 0 0,1 0 1,0 0-1,0-1 0,1 1 1,0-1-1,0 1 0,1-1 1,-2-8-1,0-13-107,1 0 0,2-33 0,1 27-102,-1 30 177,0 0 0,1 0 0,0 0 1,-1 0-1,1 1 0,0-1 0,1 0 0,-1 1 0,1-1 0,0 1 0,2-5 0,5-8-161,0-14-446,20-19-2609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0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91 4752,'-4'0'6724,"22"0"-6688,-18 0-36,0 0 0,0 0 1,0 0-1,1 0 0,-1 0 1,0 0-1,0 0 0,0 0 1,0 0-1,0 0 0,1 0 1,-1 0-1,0 0 0,0 0 1,0 0-1,0 0 0,0 0 1,1 0-1,-1 0 0,0 0 1,0 0-1,0 0 0,0 0 1,0 0-1,0 0 0,1 0 1,-1-1-1,0 1 0,0 0 1,0 0-1,0 0 0,0 0 1,0 0-1,0 0 0,0 0 0,0-1 1,0 1-1,1 0 0,-1 0 1,0 0-1,0 0 0,0 0 1,0 0-1,0-1 0,0 1 1,0 0-1,0 0 0,0 0 1,0 0-1,0 0 0,0-1 1,0 1-1,0 0 0,0 0 1,0 0-1,-1 0 0,1-1 1,0 0 0,0 0 0,0 1 0,0-1 0,0 0 0,0 0 0,0 1 0,0-1 0,0 0 0,1 0 0,-1 1 0,0-1 0,0 0 0,0 1 0,1-1 0,-1 0 0,1 1 0,-1-1 0,0 0 0,1 1 0,-1-1 0,1 1 0,-1-1 0,1 1 0,-1-1 0,1 1 0,0-1 0,-1 1 0,1 0 0,0-1 0,-1 1 0,1 0 0,0 0 0,-1-1 0,1 1 0,0 0 0,-1 0 0,1 0 0,0 0 0,0 0 0,1 0 0,4-4 31,6-10 48,-6 10-41,-5 4-39,0 0 0,0 0 1,0 0-1,0-1 0,-1 1 0,1 0 0,0 0 1,0-1-1,0 1 0,0 0 0,0-1 0,-1 1 0,1-1 1,0 0-1,0 1 0,1-2 0,-2 1-1,1 0 0,0 1 0,0-1 0,0 0 0,0 1 0,0-1 0,0 1-1,0-1 1,0 1 0,0-1 0,0 1 0,0 0 0,0-1 0,0 1 0,0 0 0,0 0 0,2 0-1,8-1 19,1 0 0,0-1 0,-1 0 0,20-6 0,-20 4-3,0 1-1,1 0 1,0 1-1,19-1 0,62 3-27,-92 0 14,-1 0-1,1 0 0,0 0 0,-1 0 0,1 1 0,-1-1 0,1 0 0,0 0 1,-1 0-1,1 1 0,-1-1 0,1 0 0,-1 1 0,1-1 0,-1 0 0,1 1 0,-1-1 1,1 1-1,-1-1 0,0 1 0,1-1 0,-1 1 0,0-1 0,1 1 0,-1-1 1,0 1-1,1-1 0,-1 1 0,0 0 0,0-1 0,0 1 0,0-1 0,0 1 1,0 0-1,0 0 0,1-1 1,-1 1-1,0 0 1,0-1-1,0 1 1,0-1-1,0 1 1,1 0 0,-1-1-1,0 1 1,0-1-1,1 1 1,-1-1-1,0 1 1,1-1-1,-1 1 1,0-1 0,1 0-1,-1 1 1,1-1-1,-1 1 1,1-1-1,-1 0 1,1 0-1,-1 1 1,1-1 0,-1 0-1,1 0 1,0 1-1,-1-1 1,1 0-1,-1 0 1,2 0-1,-1 0 2,-1 0-1,1 0 0,-1 0 0,1 0 0,-1 0 1,1 0-1,-1 1 0,1-1 0,-1 0 0,0 0 1,1 0-1,-1 1 0,1-1 0,-1 0 0,1 0 0,-1 1 1,0-1-1,1 0 0,-1 1 0,0-1 0,1 1 1,-1-1-1,0 0 0,0 1 0,1-1 0,-1 1 1,0-1-1,0 1 0,0-1 0,1 1 0,-1-1 1,0 1-1,0-1 0,0 1 0,0 0 0,0-1-1,0 1 1,0-1-1,0 1 1,0-1-1,0 1 1,0-1-1,1 0 1,-1 1-1,0-1 0,0 1 1,0-1-1,1 0 1,-1 1-1,0-1 1,1 0-1,-1 1 1,0-1-1,0 0 1,1 1-1,-1-1 1,1 0-1,-1 1 1,0-1-1,1 0 1,-1 0-1,1 0 1,-1 0-1,0 1 1,1-1-1,-1 0 1,1 0-1,-1 0 1,1 0-1,-1 0 1,1 0 1,-1 0-1,0 0 0,0 0 1,0 0-1,1 0 0,-1 0 1,0 0-1,0 0 0,0 0 1,1 0-1,-1 1 0,0-1 0,0 0 1,0 0-1,0 0 0,1 0 1,-1 0-1,0 0 0,0 0 1,0 1-1,0-1 0,0 0 1,0 0-1,1 0 0,-1 0 1,0 1-1,0-1 0,0 0 1,0 0-1,0 0 0,0 1 0,0-1 1,0 0-1,0 0 0,0 0 1,0 1-1,3 16 19,-2 0 0,0 33 0,-1-50-19,1 1 2,-1 1 0,0-1 0,0 0 0,-1 0 0,1 0 1,0 0-1,0 0 0,0 0 0,-1 0 0,1 0 0,0 0 0,-1 0 0,1-1 0,-1 1 1,1 0-1,-1 0 0,0 0 0,1 0 0,-1 0 0,0-1 0,1 1 0,-1 0 1,0-1-1,0 1 0,0-1 0,0 1 0,0-1 0,-1 2 0,1-2-2,0 0-1,0 1 1,0-1-1,0 1 1,1-1-1,-1 1 1,0-1-1,0 1 1,1 0-1,-1-1 0,0 1 1,1 0-1,-1-1 1,0 1-1,1 0 1,-1 0-1,1 0 1,0 0-1,-1-1 1,1 1-1,0 0 1,-1 0-1,1 0 0,0 0 1,0 0-1,0 0 1,0 0-1,0 2 1,0-2 0,0 0 1,0 0-1,0 0 1,-1 1 0,1-1-1,0 0 1,-1 0-1,1 0 1,0 0-1,-1 0 1,1 0-1,-1 1 1,0-1-1,1 0 1,-1-1 0,0 1-1,0 0 1,0 0-1,1 0 1,-3 1-1,3-2 1,-1 1 0,0 0 0,0 0 0,0 0 0,0 0 0,0 0 0,1 0 0,-1 0 0,1 0 0,-1 0 0,0 0 0,1 0 0,0 0 0,-1 0 0,1 1 0,0-1 0,-1 0 0,1 0 0,0 0 0,0 2 0,0 0 4,-1 0-1,0 0 1,0 0 0,0-1 0,0 1-1,0 0 1,-1-1 0,1 1 0,-1-1 0,1 1-1,-1-1 1,-4 4 0,-5 10 4,7-10-1,1 0 0,-1 0 0,0 0 1,0 0-1,-1 0 0,1-1 0,-1 0 0,0 0 0,-1 0 0,1-1 1,-1 0-1,0 0 0,0 0 0,0-1 0,-1 0 0,1 0 0,-1 0 1,0-1-1,-9 2 0,-27 0 127,-53-2 1,82-2-78,13 0-57,0 0-1,0 0 0,0 0 1,0 0-1,1 0 0,-1-1 1,0 1-1,0 0 0,0-1 1,0 1-1,0 0 0,0-1 1,0 1-1,1-1 1,-1 0-1,0 1 0,0-1 1,1 0-1,-1 1 0,1-1 1,-2-1-1,2 1 1,-1 0 1,0 1-1,1-1 0,-1 0 1,0 1-1,1-1 0,-1 0 0,0 1 1,0-1-1,1 1 0,-1-1 1,0 1-1,0 0 0,0-1 1,0 1-1,0 0 0,0-1 1,1 1-1,-1 0 0,0 0 1,-2 0-1,-1-2 21,0 0 1,0 0-1,0 0 1,0 0 0,1-1-1,-1 1 1,1-1-1,0 0 1,-1 0-1,1 0 1,-4-6 0,1 0 179,-1 0 0,2-1 0,-1 0 0,1 1 0,1-2 1,0 1-1,0 0 0,-4-21 0,2-29 325,6 59-527,0 1-1,0-1 1,0 1-1,1-1 1,-1 1-1,0-1 1,0 1-1,0-1 1,0 1-1,1-1 1,-1 1-1,0-1 1,1 1-1,-1-1 0,0 1 1,1 0-1,-1-1 1,0 1-1,1 0 1,-1-1-1,1 1 1,-1 0-1,0-1 1,1 1-1,-1 0 1,1 0-1,-1-1 1,1 1-1,-1 0 1,1 0-1,-1 0 0,1 0 1,0 0-1,0 0 1,-1 0-2,1 0 0,-1 0 0,1 0 0,-1 0 0,1-1 0,0 1 1,-1 0-1,1 0 0,-1 0 0,1-1 0,-1 1 0,1 0 0,-1 0 0,0-1 0,1 1 0,-1 0 0,1-1 1,-1 1-1,0 0 0,1-1 0,-1 1 0,0-1 0,1 1 0,-1-1 0,0 1 0,0-1 0,1 1 0,-1-1 0,0 1 1,0-1-1,0 1 0,0-1 0,0 1 0,1-2 0,-1 2 0,0-1 0,0 1 1,0-1-1,0 1 0,0-1 0,0 1 0,0-1 0,0 0 1,0 1-1,0-1 0,1 1 0,-1 0 0,0-1 0,0 1 1,1-1-1,-1 1 0,0-1 0,1 1 0,-1-1 0,1 1 0,-1 0 1,0-1-1,1 1 0,-1 0 0,1 0 0,-1-1 0,1 1 1,-1 0-1,1 0 0,0-1 0,-1 1 2,1 0 1,-1 0-1,1 0 0,-1-1 1,1 1-1,-1 0 0,1 0 1,-1-1-1,1 1 0,-1 0 1,0-1-1,1 1 0,-1-1 1,0 1-1,1 0 0,-1-1 1,0 1-1,1-1 0,-1 1 1,0-1-1,0 1 0,0-1 1,1 1-1,-1-1 0,0 1 1,0-1-1,0 1 0,0-1 1,0 1-1,0-2 0,1 1 8,0-1-1,0 0 1,0 1-1,0-1 0,1 1 1,-1-1-1,0 1 1,1 0-1,-1-1 0,1 1 1,-1 0-1,1 0 1,0 0-1,-1 0 1,3 0-1,7-7-6,-8 6-27,0 0 0,0 0 0,0 0 0,0 1-1,0-1 1,0 1 0,1-1 0,-1 1 0,1 0 0,-1 0-1,5 0 1,42-1-5778,-38 2 2515,0 0 597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1014 2620,'0'0'10041,"0"-5"-9705,0 4-323,0 1 1,0-1-1,0 0 0,0 0 1,0 0-1,0 0 0,0 1 1,1-1-1,-1 0 0,0 0 1,0 0-1,1 1 0,-1-1 0,0 0 1,1 0-1,-1 1 0,0-1 1,1 0-1,-1 1 0,1-1 1,0 0-1,-1 1 0,1-1 0,-1 1 1,1-1-1,0 1 0,-1-1 1,1 1-1,0 0 0,0-1 1,-1 1-1,1 0 0,0 0 1,0-1-1,0 1 0,-1 0 0,1 0 1,0 0-1,0 0 0,0 0 1,1 0-1,-2 0-9,0 0-1,0 0 1,0 0-1,1 0 1,-1 0 0,0 0-1,0 1 1,0-1 0,0 0-1,0 0 1,0 0 0,1 0-1,-1 0 1,0 0-1,0 0 1,0 0 0,0 0-1,0-1 1,0 1 0,1 0-1,-1 0 1,0 0 0,0 0-1,0 0 1,0 0-1,0 0 1,0 0 0,1 0-1,-1 0 1,0 0 0,0 0-1,0 0 1,0-1 0,0 1-1,0 0 1,0 0 0,0 0-1,0 0 1,0 0-1,0 0 1,0-1 0,0 1-1,1 0 1,-1 0 0,0 0-1,0 0 1,0 0 0,0 0-1,0-1 1,0 1-1,0 0 1,0 0 0,0 0-1,-1 0 1,1 0 0,0-1-1,0 1 5,0-1-1,0 0 1,0 1 0,0-1-1,0 1 1,0-1 0,0 0-1,0 1 1,1-1-1,-1 1 1,0-1 0,0 0-1,0 1 1,1-1 0,-1 1-1,0-1 1,1 1-1,-1-1 1,0 1 0,1-1-1,-1 1 1,1-1-1,-1 1 1,1 0 0,-1-1-1,1 1 1,-1 0 0,1-1-1,-1 1 1,1 0-1,-1-1 1,2 1 0,8-6 128,-1-8 121,7 7 104,-7-6 49,-9 11-374,1 1 0,-1 0-1,1 0 1,-1 0-1,1 0 1,0 0-1,0 0 1,0 0 0,-1 0-1,1 0 1,0 0-1,0 0 1,0 0-1,1 0 1,-1 1 0,2-2-1,1 0 93,0 0-1,-1 0 0,1-1 1,-1 1-1,1-1 1,-1 0-1,0 0 1,0 0-1,3-4 1,14-14 342,2 1 31,34-41 0,-12 11-306,18-15 109,100-108-135,-121 128-168,2 2 1,2 1-1,86-59 0,-36 30 69,-59 42-128,60-36 0,-82 57 49,-2-1 0,1-1-1,-1 0 1,0-1 0,10-12-1,-22 23-1,1-1-1,0 0 1,-1 1-1,1-1 1,-1 1-1,1-1 1,-1 0-1,0 1 0,1-1 1,-1 0-1,0 0 1,1 1-1,-1-1 1,0 0-1,0 0 1,0 0-1,0 0 0,0 0-159,0 1 0,0-1-1,0 1 1,0 0-1,-1-1 1,1 1-1,0 0 1,-6-4-2573,-20 2-6079,23 2 8491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2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43 3812,'0'0'1129,"0"-4"-583,0-13-152,0 13 504,4 4-657,13 0 73,-17 0-303,0 0-1,0 0 1,1 0 0,-1-1-1,0 1 1,0 0 0,1 0 0,-1 0-1,0 0 1,0 0 0,0-1-1,1 1 1,-1 0 0,0 0-1,0 0 1,0-1 0,0 1 0,1 0-1,-1 0 1,0 0 0,0-1-1,0 1 1,0 0 0,0 0-1,0-1 1,0 1 0,0 0 0,0-1-1,0 1 1,0 0 0,0 0-1,0-1 1,0 1 0,0 0-1,0 0 1,0-1 0,0 1-1,0 0 1,0 0 0,0-1 0,0 1-1,-1 0 2,1-1-1,0 1 1,0 0-1,0 0 0,0-1 1,0 1-1,0 0 1,0 0-1,0-1 0,0 1 1,0 0-1,0 0 1,0 0-1,0-1 1,0 1-1,0 0 0,0 0 1,0-1-1,0 1 1,0 0-1,0 0 1,0-1-1,0 1 0,1 0 1,-1 0-1,0 0 1,0-1-1,0 1 0,0 0 1,1 0-1,-1 0 1,0 0-1,0-1 1,0 1-1,0 0 0,1 0 1,-1 0-1,0 0 1,1 0-1,120 0 1275,-119 0-1281,0 0 0,0 1-1,0 0 1,0-1 0,0 1-1,-1 0 1,1 0 0,0 0-1,0 0 1,-1 0 0,1 0-1,-1 0 1,1 1 0,-1-1-1,1 1 1,-1-1 0,0 1-1,0-1 1,0 1 0,0 0 0,0 0-1,1 2 1,0-1-6,-1-1 0,1 1 0,0 0 0,0-1 0,0 1 0,1-1 0,4 5 0,-2-4 25,-1 1 0,0 0 1,1 1-1,-1-1 1,-1 1-1,1 0 0,-1 0 1,0 0-1,0 0 1,0 0-1,-1 1 0,0-1 1,0 1-1,0 0 1,-1-1-1,1 1 1,0 12-1,-2 78 304,0-95-324,-1 0 1,1 1-1,0-1 1,0 0-1,0 1 1,-1-1-1,1 0 1,-1 1-1,1-1 0,-1 0 1,1 0-1,-1 0 1,0 1-1,0-1 1,0 0-1,1 0 1,-1 0-1,-1 1 0,1-1 7,0 0 0,0 0 0,0 0 0,0 0 0,0 0 0,1 0 0,-1 0 0,0 0 0,1 0 0,-1 1 0,1-1 0,-1 0 0,1 0 0,0 1 0,-1-1 0,1 0 0,0 3 0,0-3 0,0 0 0,0 1 0,-1-1 0,1 0 0,0 0 0,-1 0 0,1 0 0,0 0 0,-1 0 0,1 0 0,-1 0 0,0 0 1,1 0-1,-1 0 0,0 0 0,0 0 0,1 0 0,-3 1 0,-3 4 34,0 2 52,-1 0 0,1 0 0,-2 0 0,1-1 0,-1-1 0,0 1 0,0-1 0,-1 0 0,0-1 0,0 0 0,0-1 0,-1 0 0,0 0 0,1-1 0,-1 0 0,-16 2 0,-3-2 637,-38-2 0,49-1-408,17 0-314,0 0 0,0 0 1,1 0-1,-1 0 1,0 0-1,0 0 0,0 0 1,0-1-1,0 1 1,1 0-1,-1-1 0,0 1 1,0 0-1,0-1 1,1 1-1,-1-1 0,0 0 1,1 1-1,-1-1 0,0 1 1,1-1-1,-1 0 1,1 1-1,-1-1 0,1 0 1,-1 0-1,0-1 1,1 1 6,0 0 0,0 1 1,-1-1-1,1 0 0,-1 0 1,1 1-1,-1-1 0,1 0 1,-1 1-1,1-1 0,-1 1 1,0-1-1,1 1 1,-1-1-1,0 1 0,1-1 1,-1 1-1,0 0 0,0-1 1,1 1-1,-1 0 0,0-1 1,0 1-1,0 0 0,0 0 1,1 0-1,-3 0 0,1-1 73,0 1 0,0-1-1,1 0 1,-1 1 0,0-1-1,0 0 1,0-1 0,1 1 0,-1 0-1,1 0 1,-1-1 0,1 1-1,-1 0 1,1-1 0,-2-2-1,0 0 1,0 0-1,0 0 0,1 0 1,-1-1-1,-2-8 0,1-7-22,1-1 0,1 0 0,1 0 0,1-24 1,0 19 109,0 25-180,0 0 1,0 0-1,0 1 1,0-1-1,1 0 1,-1 0-1,0 0 1,0 1-1,0-1 0,1 0 1,-1 0-1,0 1 1,1-1-1,-1 0 1,1 1-1,-1-1 1,1 0-1,-1 1 1,1-1-1,-1 0 0,1 1 1,-1-1-1,1 1 1,0-1-1,-1 1 1,1 0-1,1-1 1,-1 1-1,-1-1 0,1 1 1,0-1-1,0 1 0,-1-1 1,1 1-1,-1-1 0,1 1 1,0-1-1,-1 1 0,1-1 1,-1 0-1,1 1 0,-1-1 1,1 0-1,-1 0 0,0 1 1,1-1-1,-1 0 0,0 0 1,0 1-1,0-1 0,1 0 1,-1 0-1,0 0 0,0 0 1,0-1-1,0 1 2,0 0-1,0-1 1,0 1-1,0 0 1,1-1-1,-1 1 1,1 0-1,-1 0 1,1-1 0,-1 1-1,1 0 1,0 0-1,0 0 1,-1 0-1,1 0 1,0 0-1,0 0 1,0 0 0,2-2-1,3-3-3,5-8-27,-5 6-29,1 0-1,0 1 1,0-1 0,0 1-1,15-10 1,9-9-2153,-27 23 1284,-1-1 1,1 1 0,0 0-1,0 0 1,0 0 0,0 0-1,7-3 1,5 6-3185,-8 0 2274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4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1030 1900,'0'0'7329,"0"-4"-6960,0-57 1988,0-14 38,0 74-2372,0-1 0,0 1 0,-1 0 0,1 0 0,0 0 0,0 0 0,0 0 0,-1 0 0,1 0 0,-1 0 0,1 0-1,-1 1 1,1-1 0,-1 0 0,1 0 0,-1 0 0,0 0 0,1 1 0,-1-1 0,-1-1 0,1 2-2,0-1 1,0 0-1,1 0 0,-1 1 1,0-1-1,0 0 0,1 0 1,-1 0-1,1 0 0,-1 0 1,1 0-1,-1 0 0,1 0 1,0 0-1,-1 0 0,1 0 1,0 0-1,0 0 0,0 0 1,0-2-1,0-13 168,1 10-116,0 1-1,-1 0 1,0-1 0,0 1 0,-1 0-1,1 0 1,-1-1 0,-2-5-1,-2 2 50,4 7-88,0 0 1,0 0-1,0 0 1,0 0-1,0 0 0,0 0 1,1 0-1,-1 0 1,1-1-1,0 1 1,-1-4-1,1-1 27,-1 1 1,0-1-1,0 1 0,0-1 0,-4-7 1,-2-14 64,-5-17 59,-3 0-1,-1 1 1,-2 0-1,-31-54 1,41 79-137,1 1 0,0-2 0,1 1 0,1-1 1,1 0-1,-2-27 0,0 7 68,3-11-225,3 51 110,0 0 0,0-1 0,-1 1 0,1 0 0,0-1 0,0 1 0,0 0 0,0-1 0,0 1 0,-1 0 0,1 0 0,0-1 0,0 1 0,-1 0 0,1 0 0,0-1 0,0 1 0,-1 0 0,1 0 0,0 0 0,-1-1 0,1 1 0,0 0 0,-1 0 0,1 0 0,0 0 0,-1 0 0,1 0 0,0 0-1,-1-1 1,0 1-2,0 0 0,1 0-1,-1 0 1,1 0 0,-1 0-1,1 0 1,-1-1-1,1 1 1,-1 0 0,1 0-1,-1-1 1,1 1-1,-1 0 1,1-1 0,0 1-1,-1 0 1,1-1 0,-1 1-1,1-1 1,0 1-1,0-1 1,-1 1 0,1-1-1,0 1 1,0-1-1,-1 1 1,1-1 0,0 1-1,0-1 1,0 1 0,0-1-1,0 1 1,0-2-1,-1 0-17,0-1-1,0 1 0,0 0 1,-1-1-1,1 1 1,0 0-1,-1 0 0,0 0 1,1 0-1,-1 0 0,-2-2 1,-10-13 142,-17-32-81,22 28 230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5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76 3904,'0'4'3774,"0"-9"-3115,0-8-854,0 8 886,2 2-453,10-9-57,-9 9 234,-3 2-401,1 0 0,-1 0 1,1 1-1,-1-1 0,1 0 1,0 0-1,-1 1 0,1-1 1,0 0-1,-1 1 0,1-1 0,0 1 1,0-1-1,0 1 0,0-1 1,-1 1-1,1-1 0,0 1 0,0 0 1,0 0-1,0-1 0,0 1 1,0 0-1,0 0 0,0 0 1,0 0-1,0 0 0,0 0 0,0 0 1,0 1-1,1-1 0,9 1 39,-10-1-53,0 0 1,0 0-1,-1 0 0,1 0 1,0 0-1,0 0 0,0 0 1,0-1-1,-1 1 0,1 0 1,0 0-1,0-1 1,0 1-1,-1 0 0,1-1 1,0 1-1,-1-1 0,1 1 1,0-1-1,-1 1 0,1-1 1,0 1-1,-1-1 0,1 0 1,-1 1-1,1-1 0,-1 0 1,0 0-1,1 1 1,-1-1-1,0 0 0,1-1 1,2-4 4,-2 5 0,0 0 0,0 1 1,0-1-1,0 0 0,0 1 0,1 0 0,-1-1 0,0 1 0,0-1 0,1 1 0,-1 0 0,0 0 1,0 0-1,1 0 0,-1 0 0,0 0 0,0 0 0,1 0 0,-1 0 0,1 1 0,4 0 22,133-1 757,-139 0-782,1 0 0,-1 0 0,1 0 1,-1 0-1,1 0 0,0 0 0,-1 0 0,1 0 1,-1 1-1,1-1 0,-1 0 0,1 0 1,-1 1-1,1-1 0,-1 0 0,0 1 0,1-1 1,-1 0-1,1 1 0,-1-1 0,0 1 1,1-1-1,-1 0 0,0 1 0,1-1 0,-1 1 1,0-1-1,0 1 0,0 0 0,1-1 0,-1 1 1,0 0-1,0 0-1,0-1 1,0 1-1,0-1 1,1 1-1,-1-1 1,0 1-1,0 0 1,1-1-1,-1 1 1,0-1-1,1 1 0,-1-1 1,0 1-1,1-1 1,-1 0-1,1 1 1,-1-1-1,1 1 1,-1-1-1,1 0 1,-1 1-1,1-1 0,-1 0 1,1 0-1,0 0 1,-1 1-1,1-1 1,-1 0-1,1 0 1,0 0-1,-1 0 1,2 0-1,6 0 37,-6-1-44,0 1 0,1-1 0,-1 1 0,0 0 0,1 0 0,-1 0 0,1 1 0,-1-1 0,0 0 0,0 1 0,1 0 0,-1-1-1,4 3 1,-4-1 17,1 1-1,-1 0 1,1 0-1,-1 0 0,0 0 1,0 0-1,-1 1 1,1-1-1,0 1 0,-1-1 1,0 1-1,0-1 1,0 1-1,0 0 0,-1-1 1,0 1-1,1 6 1,-1-9-11,0 0 0,0 0-1,0 0 1,1 1 0,-1-1 0,0 0 0,-1 0 0,1 0 0,0 1 0,0-1 0,0 0 0,-1 0 0,1 0 0,0 0 0,-1 0 0,1 0-1,-1 1 1,0-1 0,1 0 0,-1-1 0,0 1 0,0 0 0,1 0 0,-1 0 0,0 0 0,0 0 0,0-1 0,0 1 0,0 0 0,-2 0-1,-4 3 6,7-4-5,-1 1 1,1-1 0,0 0 0,0 0-1,-1 1 1,1-1 0,0 0 0,-1 1-1,1-1 1,0 0 0,0 1-1,0-1 1,-1 0 0,1 1 0,0-1-1,0 1 1,0-1 0,0 0 0,0 1-1,0-1 1,0 1 0,0-1-1,0 1 1,0-1 0,0 1 0,-4 10 12,-31 29 84,35-39-93,-1-1 0,1 1 1,0-1-1,-1 0 0,1 1 0,0-1 1,0 1-1,-1-1 0,1 1 0,0-1 0,0 1 1,0-1-1,-1 1 0,1-1 0,0 1 0,0-1 1,0 1-1,0-1 0,0 2 0,-2 7 41,-8 2-14,-1 0 0,0-1 0,0 0 0,-14 8 0,9-9-5,0 0-1,-1-2 1,0 0-1,0-1 1,-1 0-1,1-2 1,-31 5-1,-6-4 204,-70-1-1,123-4-221,0 0-1,-1-1 0,1 1 0,-1-1 0,1 1 0,0-1 0,0 1 0,-1-1 1,1 0-1,0 1 0,0-1 0,0 0 0,0 0 0,0 0 0,0 0 0,-2-2 1,-13-20 169,12 17-97,1 2 12,1 0 1,0 0 0,0-1-1,1 1 1,-1-1-1,1 1 1,0-1 0,-2-9-1,1-44 781,2 50-807,0 7-62,0 1-1,0-1 0,0 0 1,1 1-1,-1-1 0,0 0 1,0 1-1,0-1 1,1 0-1,-1 1 0,0-1 1,1 1-1,-1-1 0,0 0 1,1 1-1,-1-1 0,1 1 1,-1-1-1,1 1 1,-1 0-1,1-1 0,-1 1 1,1-1-1,0 1 0,-1 0 1,1-1-1,0 1 0,0 0 1,0 0-3,-1-1 1,1 1 0,0 0-1,-1 0 1,1-1-1,-1 1 1,1 0-1,-1 0 1,1-1 0,-1 1-1,1-1 1,-1 1-1,0 0 1,1-1-1,-1 1 1,0-1 0,1 1-1,-1-1 1,0 1-1,1-1 1,-1 1 0,0-1-1,0 0 1,0 1-1,1-1 1,-1 1-1,0-2 1,0 1-5,1 0 1,0 0-1,-1 0 0,1 0 0,0 1 0,-1-1 1,1 0-1,0 0 0,0 1 0,0-1 1,-1 0-1,1 1 0,0-1 0,0 1 1,0-1-1,0 1 0,0-1 0,0 1 1,2 0-1,-1-1-6,13-9-39,0 1-1,32-13 1,-25 10-162,4-1-394,-4 10-2829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1 242 6601,'0'0'222,"0"-3"98,0-9 124,0 12-435,0 0-1,0 0 0,0-1 0,0 1 0,0 0 1,0 0-1,0 0 0,0 0 0,0 0 0,0 0 1,0 0-1,0 0 0,0 0 0,0-1 1,0 1-1,0 0 0,0 0 0,0 0 0,0 0 1,0 0-1,0 0 0,0 0 0,0 0 0,0 0 1,0 0-1,0-1 0,0 1 0,0 0 0,0 0 1,0 0-1,0 0 0,0 0 0,0 0 1,1 0-1,-1 0 0,0 0 0,0 0 0,0 0 1,0 0-1,0 0 0,0 0 0,0 0 0,0 0 1,0 0-1,0 0 0,1 0 0,-1 0 0,0 0 1,0 0-1,0 0 0,0 0 0,0 0 1,0 0-1,0 0 0,0 0 0,1 0 0,0 0 50,8-2 253,-9 1-260,1 1 0,-1-1-1,1 0 1,-1 0 0,0 1-1,1-1 1,-1 0 0,0 1-1,0-1 1,0 0 0,0 0-1,1 0 1,-1 1 0,0-1-1,0 0 1,-1-1 0,2 0 47,-1 1 1,1-1 0,0 1-1,0-1 1,-1 1 0,1-1-1,0 1 1,0-1-1,0 1 1,0 0 0,1 0-1,-1-1 1,0 1 0,3-1-1,26-19 1419,52-17 2643,-68 32-4114,9-4-16,-17 7-14,1 0 0,-1 0 0,0 1-1,1 0 1,-1 0 0,1 0 0,0 1 0,-1 0-1,8 0 1,-14 1-15,1 0-1,-1 0 1,1 0-1,-1 0 1,0 0 0,1 1-1,-1-1 1,0 0-1,1 0 1,-1 0-1,0 1 1,1-1-1,-1 0 1,0 0 0,0 1-1,1-1 1,-1 0-1,0 1 1,0-1-1,1 0 1,-1 1-1,0-1 1,0 0 0,0 1-1,0-1 1,0 0-1,1 1 1,-1-1-1,0 1 1,0-1 0,0 0-1,0 1 1,0-1-1,0 1 1,0-1-1,0 1 1,0-1 0,0 0 0,0 1-1,0-1 1,0 0 0,0 1 0,0-1-1,0 0 1,0 1 0,0-1-1,0 0 1,0 1 0,1-1 0,-1 0-1,0 1 1,0-1 0,0 0-1,1 1 1,-1-1 0,0 0 0,0 0-1,1 1 1,-1-1 0,0 0-1,1 0 1,-1 0 0,0 1 0,0-1-1,1 0 1,-1 0 0,0 0-1,1 0 1,0 0-1,0 1 1,-1-1-1,1 0 0,0 1 1,-1-1-1,1 0 0,-1 1 0,1-1 1,-1 0-1,1 1 0,-1-1 0,1 1 1,-1-1-1,1 1 0,-1-1 1,0 1-1,1 0 0,-1-1 0,0 1 1,1-1-1,-1 1 0,0 0 0,1 1 1,5 10-20,-3-9 29,0 1 1,-1-1 0,0 1 0,0 0 0,0 0-1,0 0 1,-1 1 0,0-1 0,0 0 0,0 0-1,1 6 1,1 52 560,-3-59-515,0-2-49,-1 0 0,1 0-1,0 0 1,-1-1 0,1 1-1,-1 0 1,1 0 0,-1 0 0,0 0-1,1 0 1,-1-1 0,0 1-1,1 0 1,-1-1 0,0 1-1,0 0 1,0-1 0,1 1 0,-1-1-1,0 1 1,0-1 0,0 1-1,0-1 1,0 0 0,0 0-1,0 1 1,-1-1 0,-4 2 27,-9 6 130,-1-1 0,0-1 1,-1 0-1,1-1 0,-1 0 0,0-2 0,0 0 0,-1 0 0,1-2 0,-24-1 0,40 0-157,0 0 0,0-1 0,0 1 0,0-1 1,1 1-1,-1-1 0,0 1 0,0-1 0,1 1 0,-1-1 0,0 0 0,1 1 0,-1-1 0,1 0 0,-1 0 0,1 1 1,-1-1-1,1 0 0,0 0 0,-1 0 0,1-1 0,-8-21-9,7 20 11,-1-7 35,0 0-1,1 0 1,0 0-1,1 0 1,1-11-1,-1 1-68,0 19 27,0-1-1,0 0 1,1 1-1,-1-1 0,0 1 1,1-1-1,-1 1 0,1-1 1,0 1-1,-1-1 0,1 1 1,0-1-1,0 1 1,0 0-1,0-1 0,1 0 1,5-8-13,0-8 24,28-37 30,-30 48-47,0 0-1,0 0 0,1 1 1,-1 0-1,2 0 1,10-9-1,-12 12 11,-1 0 0,1 0-1,0 1 1,-1 0 0,1-1-1,0 1 1,0 1 0,1-1-1,-1 1 1,0 0 0,0 0-1,7 0 1,-11 1-3,0 0 1,0 1-1,1-1 0,-1 0 0,0 0 0,0 1 1,0-1-1,0 0 0,0 1 0,0-1 0,0 1 1,0 0-1,0-1 0,0 1 0,0 0 0,0-1 1,0 1-1,0 0 0,0 0 0,-1 0 0,1 0 1,0 1-1,9 24-42,-8-22 50,0 7 1,0 1 1,-1-1-1,0 1 1,-1 0-1,-1 14 1,0 1 70,1-26-77,0 1-1,0 0 1,-1-1-1,1 1 0,0-1 1,-1 1-1,1 0 1,-1-1-1,1 1 1,-1-1-1,0 1 1,0-1-1,0 0 1,0 1-1,0-1 0,0 0 1,-1 2-1,1-2-7,0 0 0,0 0 0,0 1 0,0-1 1,0 0-1,0 1 0,0-1 0,1 0 0,-1 1 0,1-1 0,-1 1 0,1-1 0,-1 1 0,1 0 0,0-1 0,0 1 0,0 1 0,0-2 3,0 0 0,-1 0 0,1 0 0,0 0 0,0 0 0,0 0 0,-1 0 0,1 0 0,0 0 0,-1 0 0,1 0 0,-1 0 1,0 0-1,1 0 0,-1 0 0,1-1 0,-1 1 0,0 0 0,0 0 0,0-1 0,1 1 0,-1 0 0,0-1 0,0 1 0,0-1 0,-1 1 0,-5 4 42,2 0 124,0-1 0,-1 1 0,1-1 0,-1 0 0,0 0 0,0 0 0,0-1 0,0 0 0,-1-1 0,1 1 0,-1-1 0,0 0 0,0-1 0,0 0 0,0 0 0,-9 0 0,11 0 34,4-1-169,-1 0-1,1 0 0,0 1 0,0-1 0,0 0 1,0 0-1,0 0 0,0 0 0,-1-1 0,1 1 1,0 0-1,0 0 0,0-1 0,0 1 1,0-1-1,0 1 0,0-1 0,0 1 0,-2-2 1,0-5 10,0-1 0,1 1 0,-1-1 1,1 0-1,1 0 0,0 0 1,0 0-1,0-14 0,1 12-29,-1 8-9,1 0 0,0-1 0,0 1 0,0 0 0,0 0-1,0 0 1,0-1 0,0 1 0,1 0 0,-1 0-1,1 0 1,0 0 0,1-3 0,7-8 14,-5 7-31,1 0 0,-1 1 1,1 0-1,9-8 0,-8 9-8,0 0 0,1 1 0,-1 0 0,1 1 0,0 0 0,0 0 0,0 0 0,0 1 0,0 0 0,0 0 0,0 0 0,8 2 0,-14-1 20,0 0 1,0 0-1,0 0 1,0 0 0,0 1-1,-1-1 1,1 0-1,0 1 1,0-1 0,0 0-1,-1 1 1,1-1-1,0 1 1,-1 0-1,1-1 1,0 1 0,-1-1-1,1 1 1,-1 0-1,1-1 1,-1 1 0,1 0-1,-1 0 1,1 0-1,-1-1 1,1 2 0,2 4 5,2 0-13,-1-1 1,0 1 0,0 0 0,-1 0 0,1 0 0,-1 0 0,-1 1 0,5 12 0,-4-5 83,-1 0 1,-1 0-1,1 27 0,-3-40-54,1 0-1,-1 0 1,0-1-1,0 1 1,1 0 0,-1 0-1,0-1 1,0 1 0,0-1-1,0 1 1,0-1 0,0 1-1,0-1 1,1 1 0,-1-1-1,-1 0 1,1 0-1,0 1 1,-1-1 0,-22 5 786,-25-5 180,48 0-982,0 0 0,0 0-1,1 0 1,-1 0 0,0 0-1,0-1 1,0 1 0,0 0-1,1 0 1,-1-1-1,0 1 1,0 0 0,1-1-1,-1 1 1,0-1 0,0 1-1,1-1 1,-1 1-1,1-1 1,-1 0 0,0 1-1,1-1 1,-1 0 0,1 1-1,-1-1 1,1 0 0,0 0-1,-1 1 1,1-1-1,-1-1 1,-2-4 29,-7-7 18,8 10-51,-1 1 0,1-1 1,0 0-1,0 0 0,0-1 0,0 1 1,0 0-1,1 0 0,0-1 1,-1 1-1,1-1 0,0 0 0,1 1 1,-1-1-1,1 1 0,-1-1 1,2-5-1,-1-66 32,0 74-35,0 0-1,0 0 1,0 0-1,0 0 1,1 0-1,-1 0 1,1 0-1,-1 0 1,0 0-1,1 0 1,0 0-1,-1 0 1,1 0-1,-1 1 1,1-1-1,0 0 0,0 0 1,0 1-1,-1-1 1,1 0-1,0 1 1,0-1-1,0 1 1,0-1-1,2 0 1,3-2-6,2-4 1,-6 5 2,1 0-1,-1-1 0,1 1 1,0 1-1,0-1 1,0 0-1,0 1 1,0-1-1,0 1 1,0 0-1,0 0 1,5-1-1,8 0-86,-1 0 1,21 1-1,-35 1 88,0 0 0,-1 0 0,1 1 0,0-1-1,0 0 1,0 0 0,0 1 0,0-1 0,0 0 0,0 1 0,-1-1-1,1 1 1,0-1 0,0 1 0,-1 0 0,1-1 0,0 1 0,-1 0-1,1-1 1,0 1 0,-1 0 0,1 0 0,0 1 0,2 3-11,0-2 3,1 0-1,-2 1 1,1-1 0,0 1-1,-1 0 1,1 0-1,-1 0 1,0 0-1,-1 0 1,3 8-1,-2-2 23,-1 1 0,0 0 0,-1 14 0,0-18 12,0-6-19,0 0 1,0 0-1,0 0 0,-1 0 0,1 0 1,0 0-1,-1 0 0,1-1 0,0 1 1,-1 0-1,1 0 0,-1 0 0,1-1 1,-1 1-1,0 0 0,1 0 0,-1-1 1,0 1-1,1-1 0,-1 1 0,0-1 1,0 1-1,0-1 0,-1 1 1,-4 4 37,2-1 114,1 0 0,-1 0 0,0-1 0,-1 1 1,1-1-1,0 0 0,-1 0 0,0 0 0,0-1 1,0 0-1,0 0 0,0 0 0,0 0 0,-1-1 0,1 0 1,0 0-1,-1 0 0,1-1 0,-11 0 0,16 0-102,-1 0 0,0 0 0,0 0 0,0 0 0,0 0 0,0 0-1,0 0 1,0 0 0,0 0 0,1-1 0,-1 1 0,0 0 0,0-1 0,0 1-1,0-1 1,1 1 0,-1 0 0,0-1 0,0 0 0,1 1 0,-1-1-1,0 1 1,1-1 0,-1 0 0,1 0 0,-1 1 0,1-1 0,-1 0 0,1 0-1,0 0 1,-1 1 0,1-3 0,-1 1-95,-1-3-33,0 0 0,1-1 0,0 1 0,0 0 0,0-7 0,0 9-73,1 1 0,0 0 0,0-1 0,0 1 0,0 0 1,1-1-1,-1 1 0,1 0 0,-1 0 0,1-1 0,0 1 0,0 0 0,2-4 0,7-4-1808,1 1 0,1 1 0,13-8 0,12-13-8258,-19 14 5032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6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97 1912,'0'0'6777,"-5"0"-6707,-14 0 50,14 0 619,0 0-463,-13 0-8,14 0 1314,4-5-1495,0-12 4,0 16-89,0 1 0,0 0 0,0 0 0,0 0 0,0 0 0,0 0 0,0-1 1,0 1-1,0 0 0,0 0 0,0 0 0,0 0 0,0 0 0,0-1 0,0 1 0,0 0 1,0 0-1,0 0 0,0 0 0,0 0 0,0-1 0,0 1 0,0 0 0,-1 0 0,1 0 0,0 0 1,0 0-1,0 0 0,0 0 0,0-1 0,0 1 0,0 0 0,-1 0 0,1 0 0,0 0 1,0 0-1,0 0 0,0 0 0,0 0 0,-1 0 0,1 0 0,0 0 0,0 0 0,0 0 1,0 0-1,0 0 0,-1 0 0,1 0 0,0 0 0,0 0 0,0 0 0,0 0 0,0 0 0,-1 0 1,1 0-1,0 0 0,-20 0 88,15 0 111,1 0-140,-634 0 1132,635 0-1199,0 0 1,-1-1-1,1 1 0,0-1 1,0 0-1,0 0 1,0 0-1,0 0 1,-6-3-1,7 2 2,-1 1-1,0 0 1,0-1-1,0 1 1,0 0-1,0 1 1,-1-1 0,1 0-1,-6 1 1,-15 1-36,17 0 50,-1-1-1,0 0 0,1 0 1,-1 0-1,0-1 0,-11-3 1,11 1-18,0 1 0,0 0 0,0 0 0,-1 1 1,1 0-1,-15 0 0,-25-8 15,-78 9-639,76 0-5136,55-4 4025,14-13-152,-14 13 204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7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88 3320,'2'-2'197,"-1"-1"-1,1 1 0,-1 0 0,1 0 1,0-1-1,0 1 0,0 1 1,0-1-1,0 0 0,1 0 0,-1 1 1,0-1-1,1 1 0,3-2 1,46-15 1336,-25 9-938,26-2 670,-28 6-791,27-2 390,1 2 1,84 2 0,-104 3-680,-32 0-179,0 0-1,1 1 0,-1-1 1,0 0-1,0 0 0,0 0 1,0 1-1,0-1 1,0 1-1,0-1 0,0 1 1,0-1-1,0 1 0,0-1 1,0 1-1,0 0 1,0 0-1,0-1 0,-1 1 1,2 1-1,-1-1-3,-1 0 0,1 0 0,0-1 0,0 1 1,0 0-1,-1 0 0,1-1 0,0 1 0,0-1 0,0 1 0,0-1 0,0 1 0,0-1 0,0 0 0,1 1 0,-1-1 1,0 0-1,0 0 0,0 0 0,1 1 0,1-1 4,-1 1-1,1 0 1,-1 0 0,0 0-1,1 0 1,-1 0 0,0 1-1,0-1 1,0 1 0,0-1-1,0 1 1,0 0 0,-1 0 0,1-1-1,0 1 1,1 3 0,8 8 142,-9-11-138,0 0 0,-1 0 0,0 0 0,1 0 0,-1 0 0,0 1 0,0-1 0,-1 0 0,1 1 0,0-1 0,-1 0 0,1 1 0,-1-1 0,0 4 0,1 42 158,-1-34-109,1-1-52,-1-10 7,1 0 0,-1 0 1,0 0-1,1 0 1,-1 0-1,-1-1 0,1 1 1,0 0-1,-1 0 0,1 0 1,-1 0-1,0 0 0,0-1 1,-1 4-1,-5-2 27,6-3-34,0-1 0,0 0-1,0 1 1,1-1 0,-1 1 0,0-1 0,0 1 0,1-1 0,-1 1-1,0 0 1,1-1 0,-1 1 0,1 0 0,-1 0 0,0-1 0,1 1 0,0 0-1,-1 0 1,1 0 0,0 0 0,-1 0 0,1-1 0,0 1 0,0 0-1,-1 1 1,1-1 1,0 0-1,0 0 0,0 0 0,0 0 0,-1 0 1,1 0-1,0 0 0,-1 0 0,1-1 1,-1 1-1,1 0 0,-1 0 0,1 0 1,-1-1-1,1 1 0,-1 0 0,0-1 1,1 1-1,-1 0 0,0-1 0,0 1 1,0-1-1,1 1 0,-1-1 0,-1 1 0,-5 3 49,2 1 21,-1 0 0,1-1 1,-1 1-1,-10 5 1,10-6 6,-16 9 379,-1 0-1,-47 18 0,49-24-386,-1-1 0,0-1-1,0 0 1,-28 0-1,-91-2 469,90-3-211,49 0-316,1-1 0,-1 1 0,0 0-1,1 0 1,-1-1 0,0 1-1,1-1 1,-1 1 0,1-1 0,-1 0-1,1 0 1,-1 1 0,1-1 0,0 0-1,-2-2 1,2 2-12,0 0-1,-1 0 1,1 0-1,0 1 1,-1-1-1,1 0 0,-1 0 1,1 1-1,-1-1 1,1 1-1,-1-1 1,1 1-1,-1 0 1,0 0-1,-1-1 1,0 1 26,0-1 1,0 0 0,0 0-1,0 0 1,0 0 0,0-1 0,0 1-1,0-1 1,1 0 0,-1 1-1,1-1 1,-5-4 0,-4-3 252,8 7-252,0-1 0,0 1 0,0 0 0,0-1 0,0 0-1,1 0 1,0 1 0,-1-1 0,1-1 0,0 1 0,1 0 0,-1 0-1,0-1 1,-1-6 0,1 0-23,0-1 0,1 1 0,0-1 0,1-14-1,0 24-13,0 0 0,0 0 0,1-1 0,-1 1 0,0 0 0,1 0-1,-1 0 1,1 0 0,0 0 0,-1 0 0,1 0 0,0 0 0,0 0 0,-1 0-1,1 1 1,0-1 0,0 0 0,0 0 0,2 0 0,8-10-242,-2 2-418,1 1 0,0 0-1,0 0 1,0 1 0,1 0 0,0 1 0,18-7-1,92-34-9928,-96 40 8669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8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3488,'0'0'8438,"5"0"-8478,14 0 58,-18 0-19,-1 0 0,1 0 1,-1 0-1,0 0 0,1 0 0,-1 0 1,0 0-1,1-1 0,-1 1 0,1 0 1,-1 0-1,0 0 0,1 0 0,-1 0 1,0-1-1,1 1 0,-1 0 0,0 0 1,1 0-1,-1-1 0,0 1 0,0 0 1,1-1-1,-1 1 0,17-16 28,-9 12-5,8 5-1,-7 0 9,0-1 0,0 1 0,0-2 1,0 1-1,0-1 0,9-2 0,-8-2-12,-8 4-13,1 0 0,0 0-1,-1 0 1,1 0 0,-1 0 0,1 0 0,0 1 0,0-1 0,4 1-1,16-2 190,0 0 0,33-9-1,-10 3-25,315-26 1616,-225 24-1727,-40 2 51,139-6 19,92 13-257,-331 1-1181,-11 0 640,11 0-240,4-18-7019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4:59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11 2836,'29'-9'835,"-1"7"-117,40 3 0,-24 0-128,-43-1-579,-1 0 0,1 0 1,0 0-1,0 0 1,0 0-1,0 0 1,0 0-1,-1 1 1,1-1-1,0 0 1,0 1-1,0-1 0,-1 0 1,1 1-1,0-1 1,0 1-1,-1-1 1,1 1-1,-1 0 1,1-1-1,0 1 1,-1 0-1,1-1 0,0 2 1,-1-1 3,1 0 0,-1 0 1,1-1-1,-1 1 0,1 0 0,-1-1 0,1 1 1,0-1-1,-1 1 0,1-1 0,0 1 0,0-1 1,-1 1-1,1-1 0,0 0 0,0 1 1,0-1-1,-1 0 0,1 0 0,0 1 0,0-1 1,0 0-1,0 0 0,1 0 0,1 0 23,0 1 1,-1 0-1,1 0 0,0 0 0,-1 0 1,1 1-1,-1-1 0,0 1 0,1-1 1,-1 1-1,0 0 0,0 0 0,4 3 1,8 8 146,-8-9-110,0 1 0,-1 0 1,0 0-1,0 0 0,0 1 0,0-1 1,-1 1-1,0 0 0,-1 1 0,1-1 1,-1 0-1,0 1 0,-1 0 0,4 12 1,-2 1 286,0 0 0,-2 1 1,0-1-1,-1 22 1,-1-41-347,0 0-1,0 0 1,-1 0 0,1 0 0,0 0 0,-1-1-1,1 1 1,-1 0 0,1 0 0,-1 0-1,1 0 1,-1-1 0,1 1 0,-1 0-1,0-1 1,1 1 0,-1 0 0,0-1-1,0 1 1,0-1 0,1 1 0,-1-1 0,0 1-1,0-1 1,-1 1 0,-4 2 97,-9 15 305,12-16-352,1 1 1,0 0 0,0-1-1,-1 1 1,1-1 0,-1 0-1,0 0 1,0 0 0,0 0-1,-3 1 1,-68 39 1243,44-29-872,-80 30 1026,94-39-889,-1 1 1,1-2 0,-1 0-1,-33 0 1,49-3-554,0 0 1,0 0-1,0 0 0,0 0 1,0 0-1,0-1 0,0 1 1,0 0-1,0-1 0,0 1 1,0 0-1,0-1 0,0 1 1,0-1-1,0 0 0,0 1 1,1-1-1,-1 0 0,0 1 1,1-1-1,-2-1 0,1 1-1,1 0-1,-1 0 1,0 1-1,1-1 1,-1 0-1,0 1 1,0-1-1,1 0 1,-1 1-1,0-1 1,0 1-1,0 0 1,0-1 0,0 1-1,0 0 1,0-1-1,0 1 1,0 0-1,0 0 1,0 0-1,-1 0 1,1 0-9,0-1 0,1 1 0,-1 0 0,0 0 1,0 0-1,1-1 0,-1 1 0,0 0 0,1-1 0,-1 1 1,1 0-1,-1-1 0,0 1 0,1-1 0,-1 1 0,1-1 1,-1 1-1,1-1 0,-1 1 0,1-1 0,0 0 0,-1 1 1,1-1-1,0 0 0,-1 1 0,1-1 0,0 0 0,0 1 1,0-1-1,-1-1 0,-1-4 56,-1 1 1,0-1 1,0 0-1,1 0 0,0 0 1,0 0-1,0-1 0,1 1 1,0-1-1,-1-10 0,2-67 234,2 42-286,-2 39-22,-1 1 1,1-1-1,1 1 0,-1 0 1,0-1-1,1 1 0,-1 0 1,1-1-1,0 1 1,-1 0-1,1 0 0,0 0 1,0 0-1,1 0 0,-1 0 1,0 0-1,1 0 1,2-3-1,1 0-6,-4 1-30,0 1 0,0 0 0,0 0 0,0-1 0,0 1 0,-1-1 0,1 1 0,-1 0 0,0-1 1,0 1-1,-1-1 0,0-5 0,0-4-2938,1 13 2935,0 0 0,0-1 0,0 1 0,0 0 0,1-1 0,-1 1 0,0 0 0,0 0 0,0 0 1,0-1-1,0 1 0,1 0 0,-1 0 0,0-1 0,0 1 0,1 0 0,-1 0 0,0 0 1,0 0-1,0-1 0,1 1 0,-1 0 0,0 0 0,0 0 0,1 0 0,-1 0 0,0 0 0,1 0 1,-1 0-1,0 0 0,0 0 0,1 0 0,-1 0 0,0 0 0,1 0 0,-1 0 0,0 0 1,0 0-1,1 0 0,8-1-1462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00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17 2760,'0'0'3754,"0"-2"-3179,0-12 4120,0 17-4580,0 108 1857,-11-39-1660,11-67-296,0 85 423,-14 117 1,-16 11-188,15-60-200,14-89-3575,1-66 2862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01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84 5436,'0'0'189,"5"0"117,14 0 146,-14 0 156,-2 0 23,-2 0-599,-1 0 1,1 0-1,0-1 1,-1 1-1,1 0 1,0 0-1,-1 0 1,1 0-1,0-1 1,-1 1-1,1 0 1,-1-1-1,1 1 0,0 0 1,-1-1-1,1 1 1,-1-1-1,1 1 1,-1-1-1,1 1 1,-1-1-1,0 1 1,1-1-1,-1 1 0,0-1 1,1 0-1,-1 1 1,0-1-1,0 1 1,1-1-1,-1 0 1,0 1-1,0-1 1,0 0-1,0 1 1,0-1-1,0 0 0,0 1 1,0-1-1,-1-1 1,1 2-22,0 0 0,0 0 0,0 0 0,0 0 0,0-1-1,0 1 1,0 0 0,0 0 0,0 0 0,0 0 0,0 0 0,0 0 0,0-1 0,0 1 0,0 0 0,0 0 0,0 0 0,0 0 0,0 0 0,0 0-1,0 0 1,0-1 0,0 1 0,0 0 0,1 0 0,-1 0 0,0 0 0,0 0 0,0 0 0,0 0 0,0 0 0,0-1 0,0 1 0,0 0 0,0 0 0,1 0-1,-1 0 1,0 0 0,0 0 0,0 0 0,0 0 0,0 0 0,0 0 0,0 0 0,1 0 0,-1 0 0,0 0 0,0 0 0,0 0 0,0 0 0,0 0 0,0 0-1,1 0 1,-1 0 0,0 0 0,0 0 0,4 0 153,-1 0 0,0-1 0,1 0-1,-1 0 1,0 0 0,1 0 0,-1 0 0,0 0-1,0-1 1,0 0 0,5-3 0,23-10 1235,-20 11-1030,2-1 28,0 1-1,0 0 0,0 0 1,1 2-1,0 0 0,17-1 1,-28 3-389,-1 0 0,0-1 1,1 1-1,-1 0 0,1 0 1,-1 0-1,0 1 0,1-1 1,-1 1-1,0-1 0,1 1 1,-1 0-1,0 0 0,0 0 1,0 0-1,1 0 0,-1 0 1,0 0-1,-1 1 0,1-1 1,0 1-1,2 1 0,3 0 65,0 1-2,-4 3-17,0 1 0,0-1 0,-1 1 0,0 0 0,0 0 0,-1 0 0,0 0 1,0 0-1,-1 11 0,1-5 61,0-11-96,-1 1 0,1 0 0,-1-1 0,0 1 0,0-1 0,0 1 0,-1-1 0,1 1 0,-1-1 0,0 1 0,0-1 0,-3 7 0,-4-4 25,7-5-38,0 0 0,0-1-1,0 1 1,0 0-1,0 0 1,0 0-1,1 0 1,-1 0 0,0 0-1,0 0 1,0 0-1,1 0 1,-1 0-1,1 0 1,-1 0 0,1 1-1,-1-1 1,1 0-1,0 0 1,0 0-1,-1 1 1,1 1 0,0-2-1,0 0 1,0 0 0,0 0-1,0 0 1,-1 0-1,1 0 1,0 0 0,-1 1-1,1-1 1,-1 0 0,1 0-1,-1-1 1,0 1 0,1 0-1,-1 0 1,0 0 0,1 0-1,-1 0 1,0-1-1,0 1 1,0 0 0,0-1-1,0 1 1,-2 0 0,-4 5 46,-20 22 164,4-11-50,-1 0 1,0-2-1,-1-1 1,0-1-1,-1-1 0,-32 10 1,32-15 33,-2-2 0,1 0 1,-1-2-1,-49-1 0,76-2-195,0 0 0,0 0 0,0 0 0,-1 0 0,1 0 0,0-1 0,0 1 0,0-1 0,0 1 0,0-1 0,-1 1 1,1-1-1,0 1 0,0-1 0,0 0 0,1 0 0,-1 1 0,0-1 0,0 0 0,0 0 0,1 0 0,-1 0 0,0 0 0,0-2 0,-4-4 26,0 2-13,1 0 1,-1 0 0,2-1-1,-1 0 1,1 0-1,-1 0 1,2 0-1,-5-13 1,4 7 23,0 0 0,1 0 0,0 0 0,1-23 0,0 22-49,1 10 3,-1 0 0,1-1 0,0 1 0,0 0 0,0 0 0,0-1 0,1 1 0,-1 0 0,1-1 0,0 1 0,0 0 0,2-6 0,71-69-824,-40 51-1420,6 2-3340,-2 2-2768,-28 17 6210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04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38 1532,'0'0'1337,"-2"0"-1353,-6 0-2,6 0 268,2-4-182,0 2 23,0 2-71,0-1-1,0 1 0,1-1 0,-1 1 0,0-1 0,0 1 0,0 0 0,0-1 0,0 1 1,0-1-1,0 1 0,0-1 0,0 1 0,-1 0 0,1-1 0,0 1 0,0-1 1,0 1-1,0-1 0,-1 1 0,1 0 0,0-1 0,0 1 0,-1 0 0,1-1 0,0 1 1,-1 0-1,1-1 0,0 1 0,-1 0 0,1 0 0,0-1 0,-1 1 0,1 0 0,-1 0 1,1 0-1,0 0 0,-1-1 0,1 1 0,-3 0 1027,3-3-985,1-3-292,-1 5 352,0 1 0,0 0 1,0 0-1,0-1 0,0 1 0,0 0 0,0-1 0,0 1 1,0 0-1,0-1 0,0 1 0,0 0 0,0-1 1,-1 1-1,1 0 0,0-1 0,0 1 0,0 0 0,0 0 1,-1-1-1,1 1 0,0 0 0,0-1 0,0 1 0,-1 0 1,1 0-1,-12 0-109,9 0-4,-39 0 39,-18 0 19,60 0-63,-1 0 0,0 0 1,1 0-1,-1 0 0,0 1 0,1-1 0,-1 0 0,1 0 1,-1 1-1,1-1 0,-1 0 0,0 1 0,1-1 0,-1 1 1,1-1-1,-1 1 0,0 0 0,1 0-3,-1 0 0,1-1 0,-1 1 0,0 0 0,1-1 0,-1 1 0,0-1 0,1 1 1,-1-1-1,0 1 0,0-1 0,0 0 0,1 1 0,-1-1 0,0 0 0,0 0 0,0 0 0,-1 1 0,-3-1 5,-1 1 0,1 0 1,0 0-1,0 0 0,-9 4 0,9-3 10,-1 0 0,1 0 1,0-1-1,-1 0 0,1 0 0,-7 0 0,6 4 669,3-2-1882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05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2120,'0'0'527,"0"3"-312,0 14 1644,4-17-1720,12 0-93,-12 0-60,-1 0 9,21 0 562,-22 0-379,-1 0-167,-1 0 0,1 0 0,-1 0 0,1 0 0,-1 0 0,1 0 0,-1 0 0,1 0 0,-1 0 0,0 0 0,1 0 0,-1 0 0,1 0 0,-1 0 0,1 0 1,-1-1-1,1 1 0,-1 0 0,0 0 0,1 0 0,-1-1 0,1 1 0,-1 0 0,1-1 0,3-6 68,-3 7-71,-1-1 0,1 1 0,-1-1 0,0 1 0,1-1 0,-1 1 0,1-1 0,-1 1 0,1-1 0,0 1 0,-1 0 0,1-1 0,-1 1 0,1 0 0,0 0 0,-1-1 0,1 1 0,0 0 0,-1 0 0,1 0 0,0 0 0,-1 0 0,1 0 0,0 0 0,-1 0 0,1 0 0,0 0 0,0 0 0,-1 0 0,2 1 0,2-1 63,0-1 0,1 1 0,-1-1 0,0 0 1,0 0-1,0 0 0,6-3 0,-6 2 23,1 0 0,-1 0 0,1 1 0,0 0 0,-1 0 0,1 0 0,8 0 0,11 1-4,-23 0 84,-12 0-65,4 13-150,-26-8-43,27-1 140,6-3-54,-1-1 0,1 1 1,0-1-1,-1 0 0,1 1 1,-1-1-1,1 0 0,-1 1 1,1-1-1,-1 0 0,1 0 1,-1 0-1,1 1 0,-1-1 1,1 0-1,-1 0 0,0 0 1,1 0-1,-1 0 0,1 0 1,-1 0-1,0 0 0,-3 0 4,1 1 0,0 0 0,-1-1-1,1 1 1,0 1 0,0-1 0,0 0-1,0 1 1,0 0 0,0 0 0,0 0-1,-3 2 1,7-4 14,0 1 0,0-1 0,1 0 0,-1 0 0,0 0 0,0 0 0,0 0 0,0 0 0,0 0 0,0-1 1,0 1-1,0 0 0,0 0 0,0-1 0,1 1 0,0-1 0,7-9 6,-9 9-25,0 1-1,1-1 1,-1 1-1,0 0 1,1-1-1,-1 1 1,0-1-1,1 1 1,-1-1-1,1 1 1,-1 0-1,1-1 1,-1 1 0,1 0-1,-1 0 1,1-1-1,-1 1 1,1 0-1,-1 0 1,1 0-1,0 0 1,-1 0-1,1 0 1,-1 0-1,1-1 1,-1 2 0,2-1-1,6-3-83,12-8 60,-19 11 20,1-1 0,-1 0 0,0 1 0,0-1 0,0 1 0,1-1 0,-1 1 0,0-1 0,1 1 1,-1 0-1,1 0 0,-1 0 0,0 0 0,1 0 0,-1 0 0,2 0 0,7 0-5,13-15-91,35-5 133,-58 20-33,0 0 1,1 0-1,-1 0 1,0 0-1,0-1 1,0 1 0,0 0-1,1 0 1,-1 0-1,0 0 1,0 0-1,0 0 1,0 0-1,1-1 1,-1 1-1,0 0 1,0 0 0,1 0-1,-1 0 1,0 0-1,0 0 1,0 0-1,1 0 1,-1 0-1,0 0 1,0 0-1,1 0 1,-1 0 0,0 0-1,0 0 1,0 1-1,1-1 1,-1 0-1,0 0 1,0 0-1,0 0 1,0 0 0,1 0-1,-1 0 1,0 1-1,0-1 1,0 0-1,0 0 1,1 0-1,-1 0 1,0 1-1,0-1 1,0 0 0,0 0-1,0 0 1,0 1-1,0-1 1,0 0-1,0 0 1,0 1-1,0-1 1,0 0-1,-4 10 77,-13-6-91,13-4-18,-1 0-49,-12 0 11,13 0-71,-3 0-39,-1 0-772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17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25 443 3740,'0'0'11091,"-4"0"-10575,3 0-499,0 0 0,0 0 0,1 0 1,-1 0-1,0 0 0,1 0 0,-1 0 1,0 0-1,0 0 0,1 0 0,-1 0 1,0-1-1,1 1 0,-1 0 0,0-1 1,1 1-1,-1 0 0,0-1 0,1 1 1,-1-1-1,1 1 0,-1-1 0,1 1 0,-1-1 1,1 1-1,-1-1 0,1 1 0,0-1 1,-1 0-1,1 1 0,0-1 0,-1 0 1,1 1-1,0-1 0,0 0 0,0 0 1,-1 1-1,1-1 0,0 0 0,0 1 1,0-2-1,0-2 408,0 0-51,0-116 263,0 119-631,1-1 0,-1 0 0,0 0-1,0 0 1,1 1 0,-1-1 0,1 0 0,-1 1 0,1-1 0,0 0 0,0 1-1,0-1 1,0 1 0,2-4 0,-2 4 6,0 0-1,0-1 1,0 1-1,0-1 1,0 1 0,0-1-1,0 1 1,-1-1-1,1 0 1,-1 1 0,1-1-1,-1 0 1,0 1-1,1-4 1,-2 3-12,1 1 1,1 0-1,-1 0 1,0-1-1,0 1 1,0 0-1,1 0 0,-1-1 1,1 1-1,-1 0 1,1 0-1,-1 0 1,1 0-1,0 0 0,-1 0 1,1 0-1,0 0 1,0 0-1,1-1 1,-1 1-8,0 0 0,0 0 0,-1 1 0,1-1 0,0 0 0,0 0 0,-1-1 0,1 1 1,-1 0-1,1 0 0,-1 0 0,1 0 0,-1 0 0,0 0 0,1-1 0,-1 1 0,0 0 0,0 0 1,0-2-1,1 0 10,-1 0 1,1 0 0,0 0 0,0 1 0,0-1 0,0 0 0,0 0-1,1 1 1,-1-1 0,4-3 0,19-25 156,-21 29-163,-3 1 2,0 1 0,0 0 0,0-1 0,0 1-1,0 0 1,0-1 0,1 1 0,-1 0 0,0-1 0,0 1 0,0 0 0,1 0 0,-1-1 0,0 1 0,1 0-1,-1 0 1,0 0 0,0-1 0,1 1 0,-1 0 0,0 0 0,1 0 0,-1 0 0,0 0 0,1-1-1,-1 1 1,0 0 0,1 0 0,-1 0 0,0 0 0,1 0 0,-1 0 0,0 0 0,1 0 0,-1 0 0,1 1-1,-1-1 1,0 0 0,1 0 0,-1 0 0,0 0 0,0 0 0,1 1 0,-1-1 0,0 0 0,1 0-1,-1 0 1,0 1 0,0-1 0,1 0 0,-1 0 0,0 1 0,0-1 0,0 0 0,1 1 0,-1-1 0,0 0-1,0 1 1,0-1 0,0 0 0,0 1 0,3 16-2,-3 7 21,5-15-103,-3-7 81,0 1 1,1 0-1,-1 0 0,0 0 0,-1 0 1,1 0-1,-1 0 0,1 0 0,-1 1 1,0-1-1,0 0 0,0 1 1,-1-1-1,1 1 0,-1-1 0,0 6 1,0-6 9,1-1 0,-1 1 1,1-1-1,-1 1 1,1-1-1,0 1 0,0-1 1,0 0-1,0 1 1,0-1-1,1 0 0,-1 0 1,2 3-1,9 13 1,-8-9-39,0 0 30,1-1-1,-1 0 1,1-1-1,7 10 1,-10-15 70,0 0-1,1 0 1,-1 0 0,0 0 0,1 0 0,-1-1-1,1 1 1,-1-1 0,1 0 0,-1 1-1,1-1 1,0 0 0,0-1 0,0 1 0,0 0-1,-1-1 1,1 0 0,3 0 0,-4 1-64,0-1 0,0 0 1,0 0-1,-1 0 0,1 0 0,0-1 1,0 1-1,-1 0 0,1-1 0,0 1 1,0-1-1,-1 1 0,1-1 0,-1 0 1,1 0-1,-1 0 0,1 0 0,-1 0 1,1 0-1,-1 0 0,0-1 0,0 1 1,1 0-1,-1-1 0,1-2 1,10-10-28,-7 8 11,-1 1 0,1-1 0,-2 0 0,1 0 0,0-1 0,-1 1 0,0-1 0,-1 1 0,0-1 0,0 0 0,0 0 0,1-10 0,4-33-65,2-84-1,-9 134 303,26 0-326,-26 0 102,0 0 0,0 0 0,0 0 0,0 0 0,0 0 0,1 0 0,-1 0 0,0 0 0,0 0 0,0 0 0,0 0 0,0 1 0,0-1 0,1 0 0,-1 0 0,0 0 0,0-1 0,0 1 0,0 0 0,0 0 0,1 0 0,-1 0 0,0 0 0,0 0 0,0 0 0,0 0 0,0 0 0,0 0 0,1 0 0,-1 0 0,0 0 0,0 0 0,0-1 0,0 1 0,0 0 0,0 0 0,0 0 0,0 0 0,1 0 0,-1 0 0,0 0 0,0-1 0,0 1 0,0 0 0,0 0 0,0 0 0,0 0 0,0 0 0,0-1 0,0 1 0,0 0 0,0 0 0,0 0 0,0 0 0,0 0 0,0-1 0,0 1-1,0-1 0,0 0 0,0 0 0,0 1 0,0-1 0,0 0 0,0 0 0,1 1 0,-1-1 0,0 0 0,0 1 0,1-1 0,-1 0 0,1 1 0,-1-1-1,0 1 1,1-1 0,-1 0 0,1 1 0,0-1 0,-1 1 0,1 0 0,-1-1 0,1 1 0,0-1 0,-1 1 0,1 0 0,0-1 0,-1 1 0,1 0 0,0 0 0,-1 0 0,1-1 0,0 1 0,0 0 0,-1 0 0,1 0 0,0 0 0,0 0 0,-1 0 0,2 1 0,-2-2-4,1 1 0,-1 0 0,1-1 0,-1 1 0,1-1 0,-1 1 1,1-1-1,-1 1 0,1-1 0,-1 1 0,0-1 0,1 0 0,-1 1 0,0-1 0,0 1 0,0-1 0,1 0 0,-1 1 0,0-2 0,1 1-5,4 0 8,-4 1 2,0 0 0,-1 0 0,1 0 0,-1 0 0,1 0 0,0 0 0,-1 0 0,1 0 0,-1 0 0,1 0 0,0 0-1,-1 0 1,1-1 0,-1 1 0,1 0 0,-1 0 0,1-1 0,-1 1 0,1 0 0,-1-1 0,1 1 0,-1 0 0,1-1 0,0 0-22,0 1-1,0-1 1,0 0-1,0 1 1,0-1-1,0 0 1,0 0-1,0 1 1,0-1-1,0 0 1,-1 0-1,1 0 1,1-2-1,-1 2-194,0 0 0,1 0-1,0 0 1,-1 0 0,1 0-1,-1 0 1,1 1 0,0-1-1,0 1 1,-1-1 0,1 1-1,3-1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1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24 6625,'1'0'48,"-1"0"-1,1 0 1,-1 0 0,1 0 0,-1 0 0,1 0 0,-1 0 0,1-1 0,-1 1 0,0 0 0,1 0 0,-1 0-1,1-1 1,-1 1 0,0 0 0,1-1 0,-1 1 0,1 0 0,-1-1 0,0 1 0,0 0 0,1-1 0,-1 1-1,0-1 1,0 1 0,1-1 0,-1 1 0,0 0 0,0-1 0,0 1 0,0-1 0,0 1 0,0-1 0,0 1-1,0-1 1,0 1 0,0-1 0,0 1 0,0-1 0,0 1 0,0-1 0,0 1 0,0-1 0,-1-8 4422,1 13-4336,0 90 82,0-94-217,0 1 1,0 0 0,0 0-1,0 0 1,-1-1 0,1 1 0,0 0-1,0 0 1,-1-1 0,1 1-1,0 0 1,-1-1 0,1 1 0,-1 0-1,1-1 1,0 1 0,-1-1-1,0 1 1,1-1 0,-1 1-1,1-1 1,-1 1 0,0 0 0,0-1 0,0 1 1,0-1 0,0 1 0,1 0 0,-1-1-1,0 1 1,1 0 0,-1 0 0,1-1 0,-1 1-1,1 0 1,-1 0 0,1 0 0,-1 0-1,1 0 1,0 0 0,-1 0 0,1 0 0,0 0-1,0-1 1,0 1 0,0 0 0,0 2 0,0 3-106,0 2 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58 5448,'-26'0'6052,"15"-2"6024,11 1-12072,0 1 0,0-1 0,0 1 0,0 0 0,0-1 0,0 1 0,0-1 0,0 1 0,0 0 0,0-1 0,0 1 0,1 0 0,-1-1 0,0 1 0,0 0 0,0-1 0,1 1 0,-1 0-1,0-1 1,0 1 0,1 0 0,-1-1 0,0 1 0,1 0 0,-1 0 0,0 0 0,1-1 0,-1 1 0,0 0 0,1 0 0,-1 0 0,0 0 0,1 0 0,-1 0 0,1-1 0,-1 1-2,1 0-1,-1 0 1,1 0-1,-1 0 1,1 0 0,-1-1-1,1 1 1,-1 0 0,1 0-1,-1-1 1,0 1 0,1 0-1,-1 0 1,1-1 0,-1 1-1,0 0 1,1-1 0,-1 1-1,0-1 1,0 1-1,1-1 1,-1 1 0,0 0-1,0-1 1,0 1 0,1-1-1,-1 1 1,0-1 0,0 1-1,0-1 1,0 1 0,0-1-1,0 1 1,0-1 0,0 0-1,0 0-2,1 0 1,-1 0-1,1 0 0,0 0 0,-1 0 1,1 0-1,0 1 0,0-1 0,0 0 0,-1 0 1,1 1-1,0-1 0,0 0 0,0 1 1,0-1-1,0 1 0,2-1 0,26-9-8,-10 7-16,1 1 0,35 1 0,-35 1 3,-19 0 20,0 0 0,1 0 0,-1 1 1,0-1-1,0 0 0,0 0 1,0 1-1,0-1 0,0 1 1,0-1-1,0 1 0,0-1 0,0 1 1,0 0-1,0-1 0,0 1 1,0 0-1,0 0 0,1 1 1,3 4-11,0-3 25,-1 0 0,0 0 0,0 1 0,-1-1 0,1 1 0,-1 0 0,1 0 0,-1 0 0,-1 0 0,1 1 0,0-1 0,-1 1 0,0-1 0,0 1 0,-1 0 0,1 0 1,-1 0-1,0 0 0,0 0 0,-1 0 0,1 9 0,-1-5 57,1-8-46,-1 1 0,0 0 0,0 0 0,1 0 0,-1 0-1,-1 0 1,1 0 0,0 0 0,0-1 0,-1 1 0,1 0 0,-1 0-1,1 0 1,-1-1 0,0 1 0,-1 2 0,-40 40 533,38-40-519,-1 1 0,0-1 0,0 0 0,0 0-1,0-1 1,-1 1 0,0-1 0,1-1 0,-1 1 0,0-1 0,-12 4-1,2-3 137,1 0 0,-1 0-1,-31-1 1,46-2-151,-1 0-1,1-1 1,-1 1-1,1-1 1,0 1-1,0-1 1,-1 0-1,1 1 1,0-1 0,0 0-1,0 0 1,0 0-1,0 0 1,0 0-1,0 0 1,0 0 0,-1-2-1,-12-19 184,11 13-197,0 0 0,0-1 1,1 1-1,0 0 0,1-1 0,0 1 0,0-1 0,2-19 1,-1 14-5,0 14-5,0 0 0,0-1 0,1 1 0,-1 0 0,0 0 0,1 0 0,-1-1 0,0 1 0,1 0 0,-1 0 0,1 0 0,0 0 0,-1 0 0,1 0 0,0 0 0,0 0 0,-1 0-1,3-1 1,2-5 2,4-5-16,-8 8 11,1 1 0,0 0 0,1 0 0,-1 0 0,0 0 0,1 0 1,-1 1-1,1-1 0,0 1 0,0 0 0,0-1 0,4-1 0,2 0-10,1-1 0,0 1 0,0 1 0,0 0-1,0 0 1,1 1 0,-1 0 0,1 1 0,18 0-1,19 1-117,-47 0 128,0 0 0,-1 0-1,1 1 1,0-1 0,0 0 0,0 0 0,0 0-1,-1 1 1,1-1 0,0 1 0,0-1 0,-1 0-1,1 1 1,0-1 0,-1 1 0,1-1 0,0 1-1,-1 0 1,1-1 0,-1 1 0,1 0 0,-1-1-1,1 1 1,-1 0 0,1 0 0,3 5-24,-1-3 23,0 0-1,-1 0 1,1 0 0,-1 0-1,0 0 1,0 0-1,0 1 1,0-1 0,0 1-1,-1-1 1,0 1 0,1 0-1,-1 0 1,-1-1-1,1 1 1,-1 0 0,1 0-1,-1 0 1,0 0-1,-1 6 1,1-8 10,0 0 0,-1 0 1,1 0-1,-1 0 0,1 0 0,-1 0 0,0 0 0,1 0 1,-1-1-1,0 1 0,0 0 0,0 0 0,-1 0 1,1-1-1,0 1 0,-1-1 0,1 1 0,-1-1 0,1 0 1,-1 1-1,0-1 0,0 0 0,1 0 0,-1 0 0,0 0 1,-2 0-1,-8 6 23,5-3-5,0-1-1,0 1 1,0-1-1,-1-1 1,1 1-1,-1-1 1,1-1-1,-11 2 0,-65 1 576,82-4-591,1 0 1,-1 0-1,0-1 0,1 1 0,-1 0 0,1 0 1,-1 0-1,0 0 0,1 0 0,-1-1 0,1 1 0,-1 0 1,1-1-1,-1 1 0,1 0 0,-1-1 0,1 1 1,-1 0-1,1-1 0,-1 1 0,1-1 0,-1 1 1,1-1-1,0 1 0,-1-1 0,1 1 0,0-1 1,0 0-1,-1 0 0,1 1 0,0-1 1,0 1-1,-1-1 1,1 1-1,0-1 1,0 1-1,-1-1 1,1 1-1,0-1 0,-1 1 1,1 0-1,0-1 1,-1 1-1,1-1 1,-1 1-1,1 0 1,-1 0-1,1-1 0,-1 1 1,1 0-1,0 0 1,-1-1-1,0 1 1,1 0-1,-1 0 1,1 0-1,-1 0 0,0 0 1,0 0 1,1-1 1,-1 1 0,1 0-1,-1-1 1,1 1-1,-1 0 1,1-1-1,-1 1 1,1-1-1,-1 1 1,1-1-1,0 1 1,-1-1-1,1 1 1,0-1 0,-1 0-1,1 1 1,0-1-1,0 1 1,0-1-1,-1 1 1,1-1-1,0 0 1,0 1-1,0-1 1,0-1-1,-1-21 17,1 21-28,0 1 0,0 0 0,0-1 0,1 1 0,-1 0 0,1-1 0,-1 1 0,1 0 0,-1 0 0,1 0 0,0-1 0,-1 1 0,1 0 0,0 0 0,0 0 1,0 0-1,0 0 0,0 0 0,0 1 0,0-1 0,0 0 0,1 0 0,-1 1 0,0-1 0,0 1 0,1-1 0,-1 1 0,0 0 0,1-1 0,-1 1 0,3 0 0,8-2-3,0 1-1,25 0 0,-21 2-18,-5-2 18,-8 1 1,0-1 0,0 1 0,0 0 0,1 0-1,-1 0 1,0 1 0,0-1 0,0 1 0,0-1-1,0 1 1,3 1 0,3 5 3,-8-5 0,1-1 0,-1 0 1,0 0-1,1 0 0,-1 0 0,1 0 1,-1-1-1,1 1 0,-1 0 0,1-1 1,0 1-1,-1-1 0,1 1 0,0-1 1,0 0-1,-1 0 0,1 0 0,3 0 1,-5 0-1,1 0 0,0 0 1,0 0-1,0 0 0,-1 0 1,1 1-1,0-1 1,-1 0-1,1 0 0,0 1 1,0-1-1,-1 0 1,1 1-1,0-1 0,-1 1 1,1-1-1,-1 1 0,1-1 1,-1 1-1,1-1 1,-1 1-1,1-1 0,-1 1 1,1 0-1,0 0 0,-1 0-1,0-1 1,0 1-1,1 0 0,-1-1 0,1 1 0,-1-1 0,1 1 0,-1-1 0,1 1 0,-1-1 0,1 0 0,-1 1 0,1-1 0,-1 1 0,1-1 0,0 0 0,-1 0 0,1 1 1,-1-1-1,1 0 0,0 0 0,-1 0 0,1 0 0,1 0 0,-1 1-7,1-1 0,-1 1 0,0-1-1,0 1 1,0 0 0,0-1 0,0 1 0,0 0 0,0 0 0,0 0 0,0 0 0,0 0-1,0 0 1,-1 0 0,1 0 0,0 0 0,-1 0 0,1 0 0,0 0 0,-1 1 0,0-1-1,1 0 1,-1 0 0,0 0 0,1 1 0,-1 1 0,0-2 23,0-1-12,0 0 0,0 1 0,0-1 0,0 0 0,-1 0 0,1 1 0,0-1 0,0 0 0,0 0 0,0 1 0,0-1 0,0 0 0,-1 0 0,1 0 0,0 1 0,0-1-1,0 0 1,-1 0 0,1 0 0,0 1 0,0-1 0,-1 0 0,1 0 0,0 0 0,0 0 0,-1 0 0,1 0 0,0 0 0,-1 0 0,-23 4 112,0-2 1,-40-2-1,31 0 185,31 0-278,0 0 0,0-1 1,1 1-1,-1 0 1,0-1-1,0 1 0,1-1 1,-1 1-1,0-1 1,1 0-1,-1 0 1,1 0-1,-1 0 0,-1-1 1,2 1 2,-1 0 1,1 0 0,0 0-1,-1 0 1,1 0 0,-1 0-1,1 1 1,-1-1-1,0 1 1,1-1 0,-1 1-1,1 0 1,-1-1 0,-2 1-1,3 0-12,1 0 0,-1 0 0,0 0 0,0 0 0,1 0 0,-1 0 0,0-1 0,0 1 1,1 0-1,-1 0 0,0-1 0,1 1 0,-1 0 0,0-1 0,1 1 0,-1-1 0,1 1 0,-1-1 0,1 1 0,-1-1 0,1 1 0,-1-1 0,1 1 0,-1-1 0,1 0 0,-1 1 0,1-1 0,0 0 0,-1-1 0,1 2-5,-5-7 191,5 7-200,-1 0 0,1-1 0,0 1 0,0 0 0,-1-1 0,1 1 0,0 0 0,0-1 0,0 1 0,0-1 0,-1 1 0,1 0 0,0-1 0,0 1 0,0-1 0,0 1 0,0 0 1,0-1-1,0 1 0,0-1 0,0 1 0,0 0 0,0-1 0,0 1 0,0-1 0,1 1 0,-1-1 0,0 0 0,0 1 0,0-1 0,0 1 0,0-1 0,0 1 0,1 0 0,-1-1 0,0 1 0,0-1 0,1 1 0,-1-1 0,0 1 0,1 0 0,-1-1 0,0 1 0,1-1 0,-1 1 0,1 0 0,-1 0 0,0-1 0,1 1 0,-1 0 0,1 0 0,-1-1 0,1 1 0,-1 0 0,1 0 0,-1 0 1,1 0-1,-1 0 0,1 0 0,-1 0 0,1 0 0,0 0 0,6-2-24,17-10-112,-15 3 74,0 5 35,0 1 0,1 0-1,-1 1 1,0 0 0,12-2 0,55-2-278,-11 6-122,-65 16 408,-4-7 191,-15-5-71,2 4 37,12-6-93,0 0 1,0 0 0,-1 0-1,1-1 1,-9 2-1,-47 4 861,58-7-860,3-3-442,0-12-56,0 11-192,0 0-272,0 3 1050,0-1-551,0 0 1,-1 0-1,1 0 0,0 0 0,0 0 1,1 0-1,-1 0 0,0 0 0,1 1 1,-1-1-1,1 0 0,1-4 0,6 3-1061,-8 3 1362,1 0 0,-1 0 0,1 0 0,-1 0 0,1 0 0,-1 0 0,1 0 0,-1-1 0,0 1 0,1 0 0,-1 0 0,1-1 0,-1 1 0,1 0 0,-1 0 0,0-1 0,1 1 0,-1 0 0,0-1 0,1 0 0,1-11-6493,0 2 2223,11 2 688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27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2148,'0'0'3979,"-4"0"-4251,-12 0 286,12 0 1862,-1 0-1616,4 0-235,0 0-17,0 0 0,1-1 0,-1 1 1,0 0-1,0 0 0,1 0 0,-1 0 0,0 0 0,0 0 1,1 0-1,-1 0 0,0 1 0,1-1 0,-1 0 1,0 0-1,1 0 0,-1 1 0,0-1 0,1 0 1,-1 1-1,0-1 0,1 1 0,-1-1 0,1 1 1,-1-1-1,1 1 0,-1-1 0,1 1 0,-1 0 0,1-1 1,0 1-1,-1-1 0,1 1 0,0 0 0,-1-1 1,1 2-1,0-2-6,0 0-1,0 0 1,0 0 0,0 0 0,0 1-1,0-1 1,0 0 0,0 0 0,0 0 0,0 0-1,0 0 1,0 0 0,0 0 0,0 0-1,0 1 1,0-1 0,0 0 0,0 0-1,-1 0 1,1 0 0,0 0 0,0 0 0,0 0-1,0 0 1,0 0 0,0 0 0,0 1-1,0-1 1,0 0 0,0 0 0,-1 0 0,1 0-1,0 0 1,0 0 0,0 0 0,0 0-1,0 0 1,0 0 0,0 0 0,-1 0 0,1 0-1,0 0 1,0 0 0,0 0 0,0 0-1,0 0 1,0 0 0,0 0 0,0 0-1,-1 0 1,1 0 0,0 0 0,0-1 0,0 1-1,0 0 1,-16 0 51,15 0-52,1 0 0,0 1 0,-1-1 0,1 0 0,0 0 0,0 0 0,-1 0 0,1 0 1,0 1-1,0-1 0,-1 0 0,1 0 0,0 0 0,0 1 0,-1-1 0,1 0 0,0 0 0,0 1 0,0-1 1,0 0-1,-1 0 0,1 1 0,0-1 0,0 0 0,0 1 0,0 0 0,-2 2 23,-31 2 249,22-1-48,9-2-160,-1-1 1,0 0-1,1 0 1,-1-1-1,1 1 0,-1 0 1,-5 0-1,47-1 28,-37 0-96,13 0-24,-14 0 31,0 0 1,0 0-1,0 0 0,0-1 0,1 1 0,-1 0 0,0 0 0,0-1 1,0 1-1,0-1 0,0 1 0,0-1 0,0 1 0,0-1 1,0 0-1,0 1 0,0-1 0,-1 0 0,1 0 0,0 1 0,0-1 1,-1 0-1,1 0 0,0 0 0,0-2 0,1 2-6,1 0 0,-1 0 0,1 1 0,-1-1 0,1 1 0,0-1 0,-1 1 0,1 0 0,0 0 0,-1 0 0,1 0 0,3 2 0,2-2-7,40 0 211,-48 36 117,-4-32-283,2-3-17,1 0-13,0-1 0,0 0-1,0 1 1,0-1 0,0 0 0,0 1-1,0-1 1,1 1 0,-1-1 0,0 1-1,0 0 1,1-1 0,-1 1 0,0 0-1,1-1 1,-1 1 0,0 0 0,1 0-1,-1 0 1,1-1 0,0 1 0,-1 0-1,1 0 1,-1 2 0,0-1 7,0 1 0,-1-1 1,1 0-1,-1 0 0,1 0 0,-1 0 0,0 0 1,0 0-1,0-1 0,0 1 0,-3 2 0,-9 8 94,11-9-75,-1 0 0,1-1 0,-1 1 0,0 0 1,0-1-1,0 0 0,0 0 0,-6 2 0,-16 8 419,23-2-464,3-9 57,0-1 0,0 0-1,-1 1 1,1-1 0,0 0 0,0 0 0,0 1 0,0-1 0,0 0 0,0 1 0,0-1 0,0 0 0,0 0 0,0 1-1,0-1 1,0 0 0,1 1 0,-1-1 0,0 0 0,0 0 0,0 1 0,0-1 0,0 0 0,0 0 0,1 1-1,-1-1 1,0 0 0,0 0 0,0 0 0,1 1 0,-1-1 0,0 0 0,0 0 0,1 0 0,-1 0 0,0 1-1,0-1 1,1 0 0,-1 0 0,70 0 438,-70 0-478,1 0-1,-1 0 1,1 0 0,-1-1-1,1 1 1,-1 0-1,1 0 1,-1 1 0,1-1-1,0 0 1,-1 0 0,1 0-1,-1 0 1,1 0-1,-1 0 1,1 1 0,-1-1-1,0 0 1,1 1-1,-1-1 1,1 0 0,-1 0-1,1 1 1,-1-1-1,0 1 1,1-1 0,-1 0-1,0 1 1,1-1-1,-1 1 1,0-1 0,0 1-1,1-1 1,-1 1-1,0-1 1,0 1 0,0-1-1,0 1 1,0-1-1,0 1 1,0-1 0,0 2-1,2 5 43,1-3 27,0 0 0,0 1 0,0-1-1,1 0 1,-1-1 0,1 1 0,6 4 0,-5-4 50,0 0 0,0 1 0,0 0 0,7 9 0,-10-10 71,0 0 0,0 0 0,0 0 0,-1 0 0,1 0 0,-1 0 1,0 0-1,0 0 0,-1 1 0,1-1 0,-1 0 0,0 1 0,0 5 0,-1-9-173,0 0 1,1 0-1,-1 0 1,0 0-1,1 0 1,-1 0-1,0 0 1,0 0-1,0 0 1,0 0-1,0 0 0,0-1 1,0 1-1,0 0 1,0-1-1,0 1 1,-1-1-1,1 1 1,0-1-1,-2 1 0,-5 2 196,-74 36 809,52-23-1132,25-13 103,0 0 0,0-1 0,0 1 0,-1-1 0,1 0 0,-1-1 0,-7 3 0,10-4-471,-37 4 966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29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25 206 4596,'0'0'2954,"-1"0"-2573,0 0 0,0 0 0,0 0 0,1 0 0,-1 1 0,0-1 0,0-1 0,0 1 0,0 0 0,0 0 0,0 0 0,0 0 0,0 0 1,0-1-1,1 1 0,-1 0 0,0-1 0,0 1 0,-1-2 0,0-6 145,1-1 1,0 1 0,0-1 0,1 0-1,1-16 1,-1 0-108,0 24-416,0 1 0,0-1 0,1 0-1,-1 1 1,0-1 0,0 0 0,0 1 0,1-1 0,-1 0 0,0 1 0,0-1 0,1 1 0,-1-1 0,1 0 0,-1 1 0,0-1 0,1 1 0,-1-1 0,1 1 0,0-1-1,-1 1 1,2-1 0,-1 1-3,-1-1 1,1 1-1,0-1 0,-1 0 0,1 1 0,0-1 0,-1 1 0,1-1 0,-1 0 1,1 1-1,-1-1 0,1 0 0,-1 0 0,0 1 0,1-1 0,-1 0 0,0 0 1,0 0-1,0 0 0,1 1 0,-1-1 0,0 0 0,0-1 0,0 0-7,1 1-1,0 0 0,-1-1 1,1 1-1,0 0 0,0-1 0,0 1 1,0 0-1,0 0 0,0 0 1,0 0-1,1 0 0,-1 0 0,0 0 1,2-1-1,20-10-55,-22 11 64,0 1-1,0-1 1,1 1 0,-1-1 0,0 1 0,1 0-1,-1 0 1,0-1 0,1 1 0,-1 0 0,0 0-1,2 1 1,-3-1-3,1 0 0,-1 0 0,1 0 0,-1 0 0,1 1 0,-1-1 0,1 0 0,-1 0 0,1 1 0,-1-1 0,0 0 0,1 1 0,-1-1 0,0 1 0,1-1 0,-1 0 0,0 1 0,1-1 0,-1 1 0,0-1 0,1 1 0,-1 3-8,1-1 0,-1 0 1,1 1-1,-1-1 1,0 1-1,0-1 0,-1 5 1,0 5 53,1 200 123,0-213-162,0 1 0,0-1 1,0 1-1,0-1 0,0 1 0,0 0 0,1-1 0,-1 1 0,0-1 0,0 1 0,1-1 0,-1 1 0,0-1 0,1 1 0,-1-1 0,0 1 0,1-1 0,-1 0 0,1 1 0,-1-1 0,0 0 1,1 1-1,-1-1 0,1 0 0,-1 1 0,1-1 0,0 0 0,-1 0 0,1 0 0,-1 1 0,1-1 0,-1 0 0,1 0 0,1 0 0,-2 0 5,0 0 0,1 0 0,-1 0 0,1 0 0,-1 0-1,1 0 1,-1 0 0,0 0 0,1 0 0,-1 1 0,1-1 0,-1 0 0,0 0-1,1 0 1,-1 1 0,0-1 0,1 0 0,-1 0 0,0 1 0,1-1 0,-1 0-1,0 1 1,0-1 0,1 0 0,-1 1 0,0-1 0,0 0 0,0 1 0,1-1-1,-1 1 1,0-1 0,0 1 0,1 0 19,0-1 0,0 1 0,0-1 0,0 0 0,0 1-1,0-1 1,0 0 0,0 1 0,0-1 0,0 0 0,0 0 0,0 0 0,0 0 0,0 0-1,0 0 1,1-1 0,4 1 262,48 1 285,-53-1-571,0 0 1,0 0 0,0-1 0,0 1-1,-1 0 1,1 0 0,0 0 0,0 0-1,0-1 1,0 1 0,-1 0 0,1-1-1,0 1 1,0-1 0,-1 1 0,1-1-1,0 1 1,-1-1 0,1 1 0,0-1-1,-1 0 1,1 1 0,-1-1 0,1 0-1,-1 0 1,0 1 0,1-2 0,0 1 0,-1 0 1,0 0-1,1 1 1,-1-1-1,1 0 1,-1 0-1,1 1 1,-1-1-1,1 1 1,0-1-1,-1 0 0,1 1 1,0-1-1,-1 1 1,1-1-1,0 1 1,0 0-1,0-1 1,-1 1-1,1 0 1,0 0-1,0-1 1,0 1-1,0 0 1,-1 0-1,1 0 1,1 0-1,-1 0-1,0 0 0,0 0 0,0-1 0,0 1 0,0 0 0,0-1 0,0 1 0,0-1 0,0 1 0,0-1 0,0 1 0,-1-1 0,1 1-1,0-1 1,0 0 0,-1 1 0,1-1 0,0 0 0,-1 0 0,1 0 0,-1 1 0,1-1 0,-1 0 0,0 0 0,1 0 0,-1 0 0,1-1 0,2-5 26,2-1-24,0-1 1,0 0-1,-1 0 0,0-1 1,-1 1-1,0-1 1,0 0-1,-1 0 1,0 0-1,0-14 1,2-32-68,-4 56 26,-16 1 100,31-1-59,-10 1-17,0-1-1,0 0 1,0-1-1,1 1 1,-1-1-1,9-3 1,-6-3-19,-7 6 25,0 0-1,0 0 1,0 0 0,0 0-1,0 0 1,0 0-1,0 0 1,0 1 0,1-1-1,-1 0 1,0 1 0,0-1-1,1 1 1,-1 0-1,0-1 1,1 1 0,-1 0-1,1 0 1,1-1 0,-1 1-2,1 0 0,0 0 0,-1-1 0,1 1 0,-1-1 0,0 0 0,1 0 0,-1 0 0,1 0 0,-1 0 0,3-2 0,14-7-102,30-13-3556,-1-8-9584,-39 22 10761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31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30 502 5629,'0'0'9344,"0"-3"-8586,0-11-53,0 14-696,0 0 0,0 0 0,0 0 0,0 0 1,0-1-1,0 1 0,0 0 0,0 0 1,0 0-1,0 0 0,0 0 0,0 0 1,0 0-1,0 0 0,0-1 0,0 1 1,0 0-1,0 0 0,0 0 0,0 0 1,0 0-1,0 0 0,0 0 0,0 0 1,0-1-1,0 1 0,0 0 0,0 0 0,0 0 1,0 0-1,0 0 0,-1 0 0,1 0 1,0 0-1,0 0 0,0 0 0,0 0 1,0 0-1,0 0 0,0-1 0,0 1 1,0 0-1,-1 0 0,1 0 0,0 0 1,0 0-1,0 0 0,0 0 0,0 0 1,0 0-1,0 0 0,-1 0 0,1 0 0,0 0 1,0 0-1,0 1 0,-1-1 3,1 0 1,-1 0-1,1 0 0,-1 0 0,1 0 1,-1 0-1,1-1 0,-1 1 0,0 0 1,1 0-1,-1 0 0,1 0 0,-1-1 1,1 1-1,0 0 0,-1 0 0,1-1 1,-1 1-1,1 0 0,-1-1 0,1 1 1,0-1-1,-1 1 0,1-1 0,0 1 1,-1 0-1,1-2 0,-2-16 101,0-3-58,-1 13 33,1 0 1,0 0-1,1 0 1,0-1-1,0-13 1,1-73 45,0 93-131,0 1 0,0 0-1,1-1 1,-1 1 0,0 0-1,0-1 1,1 1 0,-1 0-1,1 0 1,-1-1 0,1 1-1,-1 0 1,1 0 0,0 0 0,0 0-1,-1 0 1,1 0 0,0 0-1,0 0 1,0 0 0,2-1-1,-2 1-1,0 0 1,0 0-1,0 1 0,0-1 0,0 0 0,0 0 0,-1 0 0,1 0 1,0 0-1,0 0 0,-1 0 0,1-1 0,-1 1 0,1 0 0,-1 0 0,0 0 1,1 0-1,-1-1 0,0 1 0,0 0 0,0-3 0,0 3 0,0 1 0,0-1 0,0 0 0,0 0 0,1 0 0,-1 0 0,0 0 0,0 0 0,1 1 0,-1-1-1,0 0 1,1 0 0,-1 0 0,1 1 0,-1-1 0,1 0 0,-1 1 0,1-1 0,-1 0 0,1 1 0,0-1 0,-1 1-1,1-1 1,0 1 0,1-1 0,-2 0 2,1 1 0,0 0 0,-1-1 0,1 1 0,0-1 0,-1 1 0,1-1 0,-1 1 0,1-1-1,-1 0 1,1 1 0,-1-1 0,1 0 0,-1 1 0,0-1 0,1 0 0,-1 1 0,0-1 0,0 0 0,1 0 0,-1 1 0,0-1 0,0 0-1,0 0 1,0 0 0,0 0-3,0 1 0,0-1 0,0 1 1,0-1-1,0 1 0,0-1 0,1 1 0,-1-1 0,0 0 0,0 1 0,0-1 0,1 1 0,-1 0 0,0-1 0,1 1 0,-1-1 0,0 1 0,1-1 0,-1 1 0,0 0 0,1-1 0,-1 1 0,1 0 0,-1-1 0,1 1 1,-1 0-1,1 0 0,-1-1 0,1 1 0,0 0 0,-1 0 0,1 0 0,-1 0 0,1-1 0,-1 1 0,0 0 0,1 0 0,-1 0 0,1-1 0,-1 1 0,0 0-1,1 0 1,-1-1 0,0 1 0,1 0 0,-1-1 0,0 1 0,1 0 0,-1-1 0,0 1 0,0-1 0,1 1 0,-1 0 0,0-1 0,0 1 0,0-1 0,0 1 0,0-1 0,0 1 0,0-1 0,1 0-4,-1 0 1,1 1-1,-1-1 1,1 1-1,0-1 1,-1 1-1,1-1 1,0 1-1,-1-1 1,1 1-1,0 0 1,-1-1-1,1 1 0,0 0 1,0 0-1,-1-1 1,1 1-1,0 0 1,0 0-1,1 0 1,-2 0 4,1 0 0,-1 0 0,1-1 0,-1 1 0,1 0-1,0 0 1,-1 0 0,1 0 0,-1 0 0,1 0 0,-1 0 0,1 1 0,0-1 0,-1 0 0,1 0 0,-1 0 0,1 0 0,-1 1 0,1-1 0,-1 0 0,1 1 0,-1-1 0,1 0 0,-1 1 0,1-1 0,-1 0 0,0 1 0,1-1 0,-1 1 0,0-1 0,1 1 0,-1-1 0,1 1 0,34 238-9,-34-215 17,-1-17 33,0-1-1,0 0 1,1 1-1,-1-1 1,1 0-1,1 0 1,-1 1-1,1-1 1,5 10-1,-6-16 13,0 1 1,0-1-1,0 0 0,0 1 0,0-1 0,0 0 0,0 1 0,0-1 0,0 0 1,0 0-1,0 0 0,1 0 0,-1 0 0,0 0 0,0 0 0,0-1 0,0 1 0,0 0 1,0-1-1,0 1 0,0 0 0,0-1 0,0 1 0,2-2 0,29-42 351,29-47-315,-53 76-148,-1 1 0,-1-1 1,0-1-1,-1 1 0,3-17 0,9-81 28,-16 103-58,-1-12 206,0 21-50,0 0-69,0 0-1,0-1 0,0 1 1,0 0-1,0 0 0,0-1 1,0 1-1,0 0 1,0-1-1,0 1 0,1 0 1,-1 0-1,1 0 0,-1-1 1,1 0-1,14-4-11,-1 0 0,22-13 0,-14 5-110,22-13-1466,-15 13-2643,-22 12 2337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3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109 142 4644,'6'15'1331,"-5"-13"-1122,0 0 0,0-1 0,0 1-1,-1 0 1,1 0 0,0 0 0,-1 0 0,1 0 0,-1 0 0,0 3 0,3 107 4301,-3-131-4364,0 15 4,0-1-14,0 4-130,0 1-1,0-1 0,0 0 1,0 0-1,0 1 0,0-1 1,0 0-1,0 0 0,1 1 1,-1-1-1,0 0 1,0 0-1,1 1 0,-1-1 1,0 0-1,1 1 0,-1-1 1,1 0-1,-1 1 0,1-1 1,-1 1-1,1-1 1,-1 1-1,2-1 0,6-7 31,-7 7-34,-1 0-1,1-1 1,-1 1-1,0-1 1,1 1-1,-1 0 1,0-1 0,0 1-1,0 0 1,0-1-1,0 1 1,0-2-1,0-217 1399,0 219-1442,-3 5 36,-11 12 44,14-16-37,-1 1 1,1-1-1,-1 0 1,1 1 0,0-1-1,-1 1 1,1-1-1,0 1 1,-1 0 0,1-1-1,0 1 1,-1-1-1,1 1 1,0 0 0,0-1-1,0 1 1,0-1 0,0 1-1,0 0 1,0-1-1,0 1 1,0 0 0,0-1-1,0 1 1,0 0-1,-1 6 14,-12 1-17,7 12-36,-6-11 21,7 1 19,4-9-7,1 0-1,-1 0 1,0 1 0,1-1 0,-1 0 0,0 0 0,0 0 0,0 0 0,0 0 0,0 0 0,0 0-1,-1 1 1,1-1-12,0 0-1,0 0 0,1 0 1,-1 0-1,0 0 0,1 1 1,-1-1-1,1 0 0,-1 0 1,1 0-1,0 0 0,-1 2 1,-4 10-480,-20 16-2926,23-27 2831,1 0-1,-1-1 0,1 1 0,-1-1 1,0 0-1,0 0 0,0 1 1,0-1-1,0 0 0,0 0 0,-3 0 1,-5 1-1484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55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808 1416 2688,'0'0'8546,"0"-5"-8095,0-19 878,-5 24-1130,-14 0-33,14 0-44,1 0 58,-13 0 82,17 0-250,0 0 1,-1 0 0,1 0-1,0 0 1,-1 0 0,1 0-1,0 0 1,-1 0 0,1 0 0,0 0-1,-1 0 1,1 0 0,0-1-1,-1 1 1,1 0 0,0 0-1,0 0 1,-1-1 0,1 1-1,0 0 1,0 0 0,-1-1-1,1 1 1,0 0 0,0 0 0,0-1-1,-1 1 1,1 0 0,0-1-1,-2-2-25,-6-8 528,0 0 0,-19-17 0,17 19-316,0-1 0,0 0 0,1 0-1,-11-15 1,9 10-131,-22-22 0,-18-15-19,-49-65-1,43 48-72,-20-25-37,-69-107 0,119 158 9,2 0 1,2-2 0,2-1 0,1-1-1,-16-63 1,30 82-410,1 0 1,1 0-1,1-52 0,3 75 269,1 0-1,1 0 1,-1 1-1,1-1 0,-1 0 1,1 1-1,1 0 1,-1-1-1,1 1 0,-1 0 1,1 0-1,0 0 1,1 1-1,-1-1 0,0 1 1,1 0-1,0 0 1,8-5-1,8-6-1424,1 1 1,33-14 0,-2 4-717,0 1 213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56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1647 131 3376,'-3'0'135,"-29"2"893,29 0-895,0-1-45,1 0 0,-1 0-1,1 0 1,-1 0-1,1-1 1,-1 1 0,1 0-1,-1-1 1,0 0-1,1 0 1,-1 0 0,-4 0-1,-19 1 1016,19 0-790,-1 0 1,1-1-1,-1 0 1,1-1 0,-1 1-1,0-1 1,-11-4-1,7 0-39,9 3-178,-1 1 1,0-1 0,0 1 0,0-1 0,0 1 0,0 0 0,0 1 0,0-1-1,-5 1 1,-551 0 2857,459 7-2830,0 1-26,-360-8 33,456 0-151,-1 0 0,1-1 0,0 0 0,0 0 0,0 0 0,0 0 0,1-1 0,-1 0 0,0 0 1,-4-3-1,-6-2-110,-14-2-377,23 7 122,0-1 0,0 0 0,1-1 0,-1 0 0,1 1-1,0-2 1,0 1 0,0 0 0,1-1 0,-1 0 0,1 0 0,0-1 0,-4-6-1,-6-15-4142,11 14 2689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57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 5012,'0'0'1,"0"0"0,0-1 0,0 1 0,0-1-1,0 1 1,0 0 0,0-1 0,0 1-1,-1 0 1,1-1 0,0 1 0,0-1-1,0 1 1,0 0 0,-1-1 0,1 1-1,0 0 1,0 0 0,-1-1 0,1 1-1,0 0 1,-1 0 0,1-1 0,0 1-1,0 0 1,-1 0 0,1 0 0,-1-1 0,1 1-1,0 0 1,-1 0 0,1 0 0,0 0-1,-1 0 1,1 0 0,-1 0 0,1 0-1,0 0 1,-1 0 0,1 0 0,0 0-1,-1 0 1,1 0 2,-1 0 1,1 0-1,0 0 0,0 0 1,0 0-1,-1 0 0,1 0 1,0 0-1,0 0 0,0 0 0,-1 0 1,1 0-1,0 0 0,0 0 1,0 0-1,-1 0 0,1 0 1,0 0-1,0 0 0,0 0 0,-1 0 1,1 0-1,0-1 0,0 1 1,0 0-1,0 0 0,0 0 0,-1 0 1,1 0-1,0-1 0,0 0 961,0 5-523,0 13 56,0-17-476,-1 1 0,1-1 0,0 0 0,0 1 0,1-1 0,-1 0 0,0 1 0,0-1 0,0 1 0,0-1 0,0 0 0,0 1 0,0-1 0,1 0 0,-1 1 0,0-1 0,0 0 0,0 0 0,1 1 0,-1-1 0,0 0 0,0 0 0,1 1 0,0-1 0,-1 1 1,2 1 28,0-1 0,-1 1-1,1 0 1,-1 0 0,1 0-1,-1 0 1,0 0 0,1 0-1,-1 1 1,0-1 0,-1 0-1,1 1 1,0-1 0,-1 0-1,1 1 1,-1-1-1,0 4 1,0-3-6,1 0-1,-1 0 1,1-1-1,-1 1 1,1 0-1,0 0 1,0 0 0,0 0-1,1-1 1,-1 1-1,2 2 1,6 12 122,-1 15 157,47 73 457,44 56-81,-9-18-499,-86-134-179,0 0 0,0 0 0,-1 0-1,-1 0 1,1 0 0,1 15 0,-1 57 168,-3-66-207,0-13 17,-1 1 0,1-1 0,0 0 0,-1 1-1,1-1 1,-1 0 0,0 1 0,0-1 0,0 0-1,0 0 1,0 0 0,0 0 0,-1 0 0,1 0 0,-4 3-1,-4 8-9,0 12-55,-6-2-95,12-19 34,1 1 0,-1 0 0,0-1 0,0 0 0,-1 0 1,-4 6-1,0-2-244,-3 11-1240,-9-3-627,11-6-168,-15-2 251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5:59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2108,'0'0'2659,"4"0"-2197,11 0 139,-11 0 16,0 0 19,-3 1-527,2-1 36,0 1 0,0-1 0,0 0 1,0 1-1,0-1 0,0-1 1,0 1-1,-1 0 0,1-1 0,0 1 1,0-1-1,3-1 0,0-1-31,0 1 1,0 0-1,1 0 0,-1 1 0,1-1 0,-1 1 0,12 0 1,56 2 541,-31 1-31,-40-2-578,-1 0 1,1 0-1,-1 1 0,0-1 1,1 1-1,-1-1 0,0 1 1,1 0-1,-1 0 0,0 0 1,3 2-1,-3-1-2,0-1 0,1 0-1,-1 0 1,0 0 0,0 0 0,1 0-1,-1-1 1,1 1 0,-1-1 0,0 1 0,4-1-1,-2 0-9,-1 1-1,0-1 1,0 1-1,0 0 0,0 0 1,0 0-1,-1 0 0,1 0 1,0 1-1,0-1 1,-1 1-1,1 0 0,-1 0 1,1 0-1,3 4 1,19 13 219,92 46 987,184 74 1,-281-132-1122,1-1 1,-1-1-1,1-1 1,27 2-1,85-2-1110,-110-4 509,-16-1 262,0 1 0,0-1 0,-1 0 0,1-1 0,-1 1-1,1-2 1,10-4 0,8-2-520,23-1-866,-30 4 380,28-15 0,-8 4-378,13-7-770,-1-4 221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00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1 253 2624,'0'0'1009,"3"0"-858,-2 0-94,1 0 0,0 0 0,-1 1 0,1-1 1,-1 0-1,1 1 0,-1-1 0,1 1 0,-1 0 0,0 0 1,1-1-1,-1 1 0,0 0 0,0 0 0,1 0 0,-1 0 1,0 0-1,0 1 0,1 0 0,1 1 226,82-3 2812,-84 0-3080,-1 1-1,1-1 1,0 0 0,-1 0-1,1 0 1,0 0-1,-1 0 1,1 1-1,0-1 1,-1 0-1,1 0 1,0 1-1,-1-1 1,1 0-1,-1 1 1,1-1-1,-1 1 1,1-1-1,-1 1 1,1-1-1,-1 1 1,0-1-1,1 1 1,-1-1-1,0 1 1,1 1 0,-1-1-3,1-1 1,-1 1 0,1 0 0,-1-1 0,1 1-1,-1 0 1,1-1 0,-1 1 0,1-1 0,-1 1-1,1-1 1,0 1 0,-1-1 0,1 1 0,0-1-1,-1 1 1,1-1 0,0 0 0,0 1 0,-1-1 0,1 0-1,0 0 1,0 0 0,-1 0 0,1 0 0,0 1-1,1-2 1,87 1 916,-87 0-902,0 1-1,0-1 1,-1 0 0,1 0-1,0 1 1,0-1 0,-1 0-1,1 1 1,-1 0 0,1-1 0,0 1-1,-1 0 1,1 0 0,-1 0-1,0 0 1,3 2 0,8 6 178,13-1 179,-1 5 41,-19-10-339,-1 0-1,1 0 0,0 0 0,0-1 1,1 0-1,-1 0 0,0-1 0,1 1 1,-1-1-1,6 1 0,-7-2-41,-1 0 1,0 1-1,0-1 0,0 1 0,0 0 0,0 0 0,0 0 1,0 0-1,6 4 0,15 5 286,6-3 396,2-1 0,58 4 0,67-8 508,-104-2-1028,-47 0-198,-1-1 1,1 1-1,-1-1 0,1-1 1,-1 1-1,0-1 1,7-2-1,6-3 28,32-5 46,-35 9-77,0-1 1,19-6-1,50-36-25,170-98-3090,-38 20-4927,-174 101 5732,-3 2 343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91 4752,'-4'0'6724,"22"0"-6688,-18 0-36,0 0 0,0 0 1,0 0-1,1 0 0,-1 0 1,0 0-1,0 0 0,0 0 1,0 0-1,0 0 0,1 0 1,-1 0-1,0 0 0,0 0 1,0 0-1,0 0 0,0 0 1,1 0-1,-1 0 0,0 0 1,0 0-1,0 0 0,0 0 1,0 0-1,0 0 0,1 0 1,-1-1-1,0 1 0,0 0 1,0 0-1,0 0 0,0 0 1,0 0-1,0 0 0,0 0 0,0-1 1,0 1-1,1 0 0,-1 0 1,0 0-1,0 0 0,0 0 1,0 0-1,0-1 0,0 1 1,0 0-1,0 0 0,0 0 1,0 0-1,0 0 0,0-1 1,0 1-1,0 0 0,0 0 1,0 0-1,-1 0 0,1-1 1,0 0 0,0 0 0,0 1 0,0-1 0,0 0 0,0 0 0,0 1 0,0-1 0,0 0 0,1 0 0,-1 1 0,0-1 0,0 0 0,0 1 0,1-1 0,-1 0 0,1 1 0,-1-1 0,0 0 0,1 1 0,-1-1 0,1 1 0,-1-1 0,1 1 0,-1-1 0,1 1 0,0-1 0,-1 1 0,1 0 0,0-1 0,-1 1 0,1 0 0,0 0 0,-1-1 0,1 1 0,0 0 0,-1 0 0,1 0 0,0 0 0,0 0 0,1 0 0,4-4 31,6-10 48,-6 10-41,-5 4-39,0 0 0,0 0 1,0 0-1,0-1 0,-1 1 0,1 0 0,0 0 1,0-1-1,0 1 0,0 0 0,0-1 0,-1 1 0,1-1 1,0 0-1,0 1 0,1-2 0,-2 1-1,1 0 0,0 1 0,0-1 0,0 0 0,0 1 0,0-1 0,0 1-1,0-1 1,0 1 0,0-1 0,0 1 0,0 0 0,0-1 0,0 1 0,0 0 0,0 0 0,2 0-1,8-1 19,1 0 0,0-1 0,-1 0 0,20-6 0,-20 4-3,0 1-1,1 0 1,0 1-1,19-1 0,62 3-27,-92 0 14,-1 0-1,1 0 0,0 0 0,-1 0 0,1 1 0,-1-1 0,1 0 0,0 0 1,-1 0-1,1 1 0,-1-1 0,1 0 0,-1 1 0,1-1 0,-1 0 0,1 1 0,-1-1 1,1 1-1,-1-1 0,0 1 0,1-1 0,-1 1 0,0-1 0,1 1 0,-1-1 1,0 1-1,1-1 0,-1 1 0,0 0 0,0-1 0,0 1 0,0-1 0,0 1 1,0 0-1,0 0 0,1-1 1,-1 1-1,0 0 1,0-1-1,0 1 1,0-1-1,0 1 1,1 0 0,-1-1-1,0 1 1,0-1-1,1 1 1,-1-1-1,0 1 1,1-1-1,-1 1 1,0-1 0,1 0-1,-1 1 1,1-1-1,-1 1 1,1-1-1,-1 0 1,1 0-1,-1 1 1,1-1 0,-1 0-1,1 0 1,0 1-1,-1-1 1,1 0-1,-1 0 1,2 0-1,-1 0 2,-1 0-1,1 0 0,-1 0 0,1 0 0,-1 0 1,1 0-1,-1 1 0,1-1 0,-1 0 0,0 0 1,1 0-1,-1 1 0,1-1 0,-1 0 0,1 0 0,-1 1 1,0-1-1,1 0 0,-1 1 0,0-1 0,1 1 1,-1-1-1,0 0 0,0 1 0,1-1 0,-1 1 1,0-1-1,0 1 0,0-1 0,1 1 0,-1-1 1,0 1-1,0-1 0,0 1 0,0 0 0,0-1-1,0 1 1,0-1-1,0 1 1,0-1-1,0 1 1,0-1-1,1 0 1,-1 1-1,0-1 0,0 1 1,0-1-1,1 0 1,-1 1-1,0-1 1,1 0-1,-1 1 1,0-1-1,0 0 1,1 1-1,-1-1 1,1 0-1,-1 1 1,0-1-1,1 0 1,-1 0-1,1 0 1,-1 0-1,0 1 1,1-1-1,-1 0 1,1 0-1,-1 0 1,1 0-1,-1 0 1,1 0 1,-1 0-1,0 0 0,0 0 1,0 0-1,1 0 0,-1 0 1,0 0-1,0 0 0,0 0 1,1 0-1,-1 1 0,0-1 0,0 0 1,0 0-1,0 0 0,1 0 1,-1 0-1,0 0 0,0 0 1,0 1-1,0-1 0,0 0 1,0 0-1,1 0 0,-1 0 1,0 1-1,0-1 0,0 0 1,0 0-1,0 0 0,0 1 0,0-1 1,0 0-1,0 0 0,0 0 1,0 1-1,3 16 19,-2 0 0,0 33 0,-1-50-19,1 1 2,-1 1 0,0-1 0,0 0 0,-1 0 0,1 0 1,0 0-1,0 0 0,0 0 0,-1 0 0,1 0 0,0 0 0,-1 0 0,1-1 0,-1 1 1,1 0-1,-1 0 0,0 0 0,1 0 0,-1 0 0,0-1 0,1 1 0,-1 0 1,0-1-1,0 1 0,0-1 0,0 1 0,0-1 0,-1 2 0,1-2-2,0 0-1,0 1 1,0-1-1,0 1 1,1-1-1,-1 1 1,0-1-1,0 1 1,1 0-1,-1-1 0,0 1 1,1 0-1,-1-1 1,0 1-1,1 0 1,-1 0-1,1 0 1,0 0-1,-1-1 1,1 1-1,0 0 1,-1 0-1,1 0 0,0 0 1,0 0-1,0 0 1,0 0-1,0 2 1,0-2 0,0 0 1,0 0-1,0 0 1,-1 1 0,1-1-1,0 0 1,-1 0-1,1 0 1,0 0-1,-1 0 1,1 0-1,-1 1 1,0-1-1,1 0 1,-1-1 0,0 1-1,0 0 1,0 0-1,1 0 1,-3 1-1,3-2 1,-1 1 0,0 0 0,0 0 0,0 0 0,0 0 0,0 0 0,1 0 0,-1 0 0,1 0 0,-1 0 0,0 0 0,1 0 0,0 0 0,-1 0 0,1 1 0,0-1 0,-1 0 0,1 0 0,0 0 0,0 2 0,0 0 4,-1 0-1,0 0 1,0 0 0,0-1 0,0 1-1,0 0 1,-1-1 0,1 1 0,-1-1 0,1 1-1,-1-1 1,-4 4 0,-5 10 4,7-10-1,1 0 0,-1 0 0,0 0 1,0 0-1,-1 0 0,1-1 0,-1 0 0,0 0 0,-1 0 0,1-1 1,-1 0-1,0 0 0,0 0 0,0-1 0,-1 0 0,1 0 0,-1 0 1,0-1-1,-9 2 0,-27 0 127,-53-2 1,82-2-78,13 0-57,0 0-1,0 0 0,0 0 1,0 0-1,1 0 0,-1-1 1,0 1-1,0 0 0,0-1 1,0 1-1,0 0 0,0-1 1,0 1-1,1-1 1,-1 0-1,0 1 0,0-1 1,1 0-1,-1 1 0,1-1 1,-2-1-1,2 1 1,-1 0 1,0 1-1,1-1 0,-1 0 1,0 1-1,1-1 0,-1 0 0,0 1 1,0-1-1,1 1 0,-1-1 1,0 1-1,0 0 0,0-1 1,0 1-1,0 0 0,0-1 1,1 1-1,-1 0 0,0 0 1,-2 0-1,-1-2 21,0 0 1,0 0-1,0 0 1,0 0 0,1-1-1,-1 1 1,1-1-1,0 0 1,-1 0-1,1 0 1,-4-6 0,1 0 179,-1 0 0,2-1 0,-1 0 0,1 1 0,1-2 1,0 1-1,0 0 0,-4-21 0,2-29 325,6 59-527,0 1-1,0-1 1,0 1-1,1-1 1,-1 1-1,0-1 1,0 1-1,0-1 1,0 1-1,1-1 1,-1 1-1,0-1 1,1 1-1,-1-1 0,0 1 1,1 0-1,-1-1 1,0 1-1,1 0 1,-1-1-1,1 1 1,-1 0-1,0-1 1,1 1-1,-1 0 1,1 0-1,-1-1 1,1 1-1,-1 0 1,1 0-1,-1 0 0,1 0 1,0 0-1,0 0 1,-1 0-2,1 0 0,-1 0 0,1 0 0,-1 0 0,1-1 0,0 1 1,-1 0-1,1 0 0,-1 0 0,1-1 0,-1 1 0,1 0 0,-1 0 0,0-1 0,1 1 0,-1 0 0,1-1 1,-1 1-1,0 0 0,1-1 0,-1 1 0,0-1 0,1 1 0,-1-1 0,0 1 0,0-1 0,1 1 0,-1-1 0,0 1 1,0-1-1,0 1 0,0-1 0,0 1 0,1-2 0,-1 2 0,0-1 0,0 1 1,0-1-1,0 1 0,0-1 0,0 1 0,0-1 0,0 0 1,0 1-1,0-1 0,1 1 0,-1 0 0,0-1 0,0 1 1,1-1-1,-1 1 0,0-1 0,1 1 0,-1-1 0,1 1 0,-1 0 1,0-1-1,1 1 0,-1 0 0,1 0 0,-1-1 0,1 1 1,-1 0-1,1 0 0,0-1 0,-1 1 2,1 0 1,-1 0-1,1 0 0,-1-1 1,1 1-1,-1 0 0,1 0 1,-1-1-1,1 1 0,-1 0 1,0-1-1,1 1 0,-1-1 1,0 1-1,1 0 0,-1-1 1,0 1-1,1-1 0,-1 1 1,0-1-1,0 1 0,0-1 1,1 1-1,-1-1 0,0 1 1,0-1-1,0 1 0,0-1 1,0 1-1,0-2 0,1 1 8,0-1-1,0 0 1,0 1-1,0-1 0,1 1 1,-1-1-1,0 1 1,1 0-1,-1-1 0,1 1 1,-1 0-1,1 0 1,0 0-1,-1 0 1,3 0-1,7-7-6,-8 6-27,0 0 0,0 0 0,0 0 0,0 1-1,0-1 1,0 1 0,1-1 0,-1 1 0,1 0 0,-1 0-1,5 0 1,42-1-5778,-38 2 2515,0 0 597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38 177 8417,'0'0'2489,"0"-3"-1829,0-11-32,0 11-143,0-25 1078,3 23-1180,16-11 374,-13 10-424,0 1-1,0 0 1,0 0 0,9-4 0,-6 4-151,0 0 0,-1-1 0,13-10 1,-16 11-160,0 0 1,1 1 0,0 0-1,0 0 1,0 0 0,1 1 0,-1 0-1,1 0 1,7-2 0,-3 3-76,0 0 1,0 1 0,11 1 0,-22 0 52,1 0-1,-1 0 1,1 0-1,-1 0 1,0 0-1,1 0 1,-1 1-1,1-1 1,-1 0-1,1 0 1,-1 1 0,0-1-1,1 0 1,-1 1-1,0-1 1,1 0-1,-1 1 1,0-1-1,0 0 1,1 1 0,-1-1-1,0 1 1,0-1-1,0 0 1,1 1-1,-1-1 1,0 1-1,0-1 1,0 1 0,0-1-1,0 0 1,0 2-1,0-2 2,0 1-1,0-1 1,0 1-1,0-1 0,0 1 1,1-1-1,-1 1 1,0-1-1,0 1 1,0-1-1,0 0 1,1 1-1,-1-1 0,0 1 1,0-1-1,1 0 1,-1 1-1,0-1 1,1 1-1,-1-1 1,0 0-1,1 0 0,-1 1 1,1-1-1,-1 0 1,1 0-1,-1 1 1,0-1-1,1 0 1,-1 0-1,1 0 0,-1 0 1,1 1-1,0-1 1,1 0 1,-1 1-1,0-1 0,0 1 0,-1-1 0,1 1 1,0 0-1,0-1 0,0 1 0,0 0 0,0 0 1,-1 0-1,1 0 0,0 0 0,0 1 0,6 6-5,-5-6 10,1 1 1,-1 0-1,0 0 1,0 0-1,0 0 1,-1 0-1,1 1 1,-1-1-1,1 1 1,-1-1-1,0 1 1,0-1-1,-1 1 1,1-1-1,-1 1 1,0 0-1,0 6 1,0-9-4,-1 0 1,1 1-1,-1-1 1,1 0-1,-1 0 1,1 0-1,-1 0 1,1-1-1,-1 1 1,0 0-1,1 0 1,-1 0-1,0 0 1,0-1-1,0 1 1,0 0-1,0-1 1,0 1-1,0 0 1,0-1-1,0 1 1,0-1-1,0 0 1,-2 1-1,-3 2 10,-2 3-10,5-4-5,0 0 0,0 0 1,0 0-1,0 0 1,0 0-1,0 0 0,-6 1 1,-48 23-65,34-15 108,-36 12 0,42-19 222,0 1 0,0-2-1,0 0 1,-1-1 0,-20-1 0,35-5-158,2-3-72,1 0-1,0-1 1,0 1 0,0 0 0,1 0-1,0-1 1,2-7 0,42-32-58,-36 38 28,0 0 0,1 0 0,0 1 0,19-12 1,-11 8-53,-7 5 62,1 1 0,1 0 0,-1 1 0,1 0 1,-1 0-1,1 2 0,1 0 0,-1 0 0,0 1 0,1 0 0,-1 2 0,16 0 0,-29 0-15,0 0 0,0 0 0,0 0 1,0 0-1,1 0 0,-1 0 0,0 0 0,0 0 0,0 0 0,0 0 0,1 0 0,-1 0 0,0 0 0,0 0 0,0 0 1,0 1-1,0-1 0,1 0 0,-1 0 0,0 0 0,0 0 0,0 0 0,0 0 0,0 1 0,0-1 0,0 0 0,0 0 0,1 0 1,-1 0-1,0 1 0,0-1 0,0 0 0,0 0 0,0 0 0,0 0 0,0 1 0,0-1 0,0 0 0,0 0 0,0 0 1,4 41 171,-3-37-138,-1-1 1,0 1-1,0 0 0,0 0 1,0-1-1,-1 1 1,1 0-1,-1-1 0,0 1 1,-2 6-1,-18 4 126,2 2 100,15-12-198,-1 0-1,1 0 0,0-1 0,-1 0 1,0 0-1,0 0 0,-6 3 0,-19 5 348,20-6 65,-2 0 1,1-1-1,0 0 0,-1-1 0,0-1 1,0 0-1,-18 1 0,30-6-416,-1 1-46,1 0 0,-1-1 0,1 1 0,0 0 0,0 0 0,0-1 0,0 1 0,0 0 0,0 0 0,1-1 0,-1 1 0,1 0 0,0 0 0,1-4 0,35-33-11,-34 36-1,0 0 0,0-1 0,0 1 0,1 1 0,-1-1 0,1 0 0,0 1 0,-1 0 0,1 0 0,0 0-1,9-3 1,5-3-10,-6 4-15,0-1 0,0 2 1,0 0-1,1 0 0,-1 1 0,1 1 1,-1 0-1,23 1 0,-34 1 24,-1-1-1,1 0 1,-1 0 0,0 0 0,1 1-1,-1-1 1,1 0 0,-1 0-1,0 1 1,1-1 0,-1 0 0,1 1-1,-1-1 1,0 0 0,0 1-1,1-1 1,-1 1 0,0-1 0,0 1-1,1-1 1,-1 0 0,0 1-1,0-1 1,0 1 0,0-1 0,0 1-1,0-1 1,1 1 0,-1-1-1,-1 1 1,2 22 114,-1-18-81,1-4-30,-1-1 0,0 1 1,0-1-1,0 0 0,0 1 0,0-1 1,0 1-1,1-1 0,-1 1 0,0-1 1,0 0-1,0 1 0,0-1 1,-1 1-1,1-1 0,0 1 0,0-1 1,0 0-1,0 1 0,0-1 0,0 1 1,-1-1-1,1 0 0,0 1 1,0-1-1,-1 1 0,1-1 0,0 0 1,-1 1-1,1-1 0,0 0 0,-1 0 1,1 1-1,0-1 0,-1 0 0,0 1 1,-14 9 25,9-6-14,-1 1 0,0-1-1,-9 5 1,-9-1 58,0 0 0,0-1-1,-1-2 1,1 0 0,-1-2-1,-47 0 1,72-7-71,0 3-4,1-2 1,0-1 0,0 1 1,-1 0-1,2 0 0,-1 0 0,0 0 0,1 0 1,-1-1-1,1 1 0,2-3 0,13-1 19,-7-6-17,13 7-22,-6-4 8,-14 8 12,0 0-1,0 1 1,0-1 0,0 1 0,1 0 0,-1 0 0,0-1 0,3 1-1,31-10-26,-25 7 15,1 0 0,21-3 0,47 3-247,-80 4 258,1 1-1,-1 0 0,1-1 0,-1 1 0,1 0 1,-1-1-1,1 1 0,-1 0 0,0 0 0,1 0 1,-1-1-1,0 1 0,0 0 0,0 0 0,1 0 1,-1 0-1,0 0 0,0-1 0,-1 3 0,2 0 13,-1 13 85,0-16-90,0 1 0,0-1 1,0 1-1,0 0 0,1-1 0,-1 1 0,0-1 0,0 1 0,0-1 1,-1 1-1,1-1 0,0 1 0,0 0 0,0-1 0,0 1 0,0-1 1,-1 1-1,1-1 0,0 1 0,0-1 0,-1 1 0,1-1 0,0 1 1,-1-1-1,1 0 0,-1 1 0,1-1 0,0 1 0,-1-1 1,1 0-1,-1 0 0,1 1 0,-1-1 0,1 0 0,-1 0 0,1 1 1,-1-1-1,0 0 0,1 0 0,-1 0 0,0 0 0,-7 3 35,0 7 62,-11-5 41,9 9 25,1-9-70,0 0 0,0-1 0,0 0-1,-17 5 1,-11 4 242,36-12-235,-14 5 26,14-6-75,1 1 1,0-1-1,0 0 1,-1 0 0,1 0-1,0 0 1,0 1-1,-1-1 1,1 0 0,0 0-1,-1 0 1,1 0-1,0 0 1,-1 0 0,1 0-1,0 0 1,0 0-1,-1 0 1,1 0 0,0 0-1,-1 0 1,1 0-1,0 0 1,-1 0 0,1 0-1,0 0 1,0 0-1,-1-1 1,1 1 0,0 0-1,0 0 1,-1 0-1,1-1 1,0 1 0,0 0-1,-1 0 1,1 0-1,0-1 1,0 1 0,-1-1-1,1 1-61,0-1-1,0 0 0,0 1 1,0-1-1,0 0 1,1 1-1,-1-1 1,0 0-1,0 1 1,0-1-1,1 0 0,-1 1 1,0-1-1,0 1 1,1-1-1,-1 1 1,1-1-1,-1 0 0,0 1 1,1-1-1,-1 1 1,1 0-1,-1-1 1,1 1-1,-1-1 1,1 1-1,0 0 0,-1-1 1,1 1-1,0 0 1,-1 0-1,1 0 1,-1-1-1,1 1 1,1 0-1,7-4-177,0-7-387,6 5-353,-6-9-453,13 7-429,-18 5 1067,0 0 1,-1 0 0,1 0 0,0-1-1,5-7 1,15-21-10024,-20 27 7735,-2-6-844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1030 1900,'0'0'7329,"0"-4"-6960,0-57 1988,0-14 38,0 74-2372,0-1 0,0 1 0,-1 0 0,1 0 0,0 0 0,0 0 0,0 0 0,-1 0 0,1 0 0,-1 0 0,1 0-1,-1 1 1,1-1 0,-1 0 0,1 0 0,-1 0 0,0 0 0,1 1 0,-1-1 0,-1-1 0,1 2-2,0-1 1,0 0-1,1 0 0,-1 1 1,0-1-1,0 0 0,1 0 1,-1 0-1,1 0 0,-1 0 1,1 0-1,-1 0 0,1 0 1,0 0-1,-1 0 0,1 0 1,0 0-1,0 0 0,0 0 1,0-2-1,0-13 168,1 10-116,0 1-1,-1 0 1,0-1 0,0 1 0,-1 0-1,1 0 1,-1-1 0,-2-5-1,-2 2 50,4 7-88,0 0 1,0 0-1,0 0 1,0 0-1,0 0 0,0 0 1,1 0-1,-1 0 1,1-1-1,0 1 1,-1-4-1,1-1 27,-1 1 1,0-1-1,0 1 0,0-1 0,-4-7 1,-2-14 64,-5-17 59,-3 0-1,-1 1 1,-2 0-1,-31-54 1,41 79-137,1 1 0,0-2 0,1 1 0,1-1 1,1 0-1,-2-27 0,0 7 68,3-11-225,3 51 110,0 0 0,0-1 0,-1 1 0,1 0 0,0-1 0,0 1 0,0 0 0,0-1 0,0 1 0,-1 0 0,1 0 0,0-1 0,0 1 0,-1 0 0,1 0 0,0-1 0,0 1 0,-1 0 0,1 0 0,0 0 0,-1-1 0,1 1 0,0 0 0,-1 0 0,1 0 0,0 0 0,-1 0 0,1 0 0,0 0-1,-1-1 1,0 1-2,0 0 0,1 0-1,-1 0 1,1 0 0,-1 0-1,1 0 1,-1-1-1,1 1 1,-1 0 0,1 0-1,-1-1 1,1 1-1,-1 0 1,1-1 0,0 1-1,-1 0 1,1-1 0,-1 1-1,1-1 1,0 1-1,0-1 1,-1 1 0,1-1-1,0 1 1,0-1-1,-1 1 1,1-1 0,0 1-1,0-1 1,0 1 0,0-1-1,0 1 1,0-2-1,-1 0-17,0-1-1,0 1 0,0 0 1,-1-1-1,1 1 1,0 0-1,-1 0 0,0 0 1,1 0-1,-1 0 0,-2-2 1,-10-13 142,-17-32-81,22 28 230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76 3904,'0'4'3774,"0"-9"-3115,0-8-854,0 8 886,2 2-453,10-9-57,-9 9 234,-3 2-401,1 0 0,-1 0 1,1 1-1,-1-1 0,1 0 1,0 0-1,-1 1 0,1-1 1,0 0-1,-1 1 0,1-1 0,0 1 1,0-1-1,0 1 0,0-1 1,-1 1-1,1-1 0,0 1 0,0 0 1,0 0-1,0-1 0,0 1 1,0 0-1,0 0 0,0 0 1,0 0-1,0 0 0,0 0 0,0 0 1,0 1-1,1-1 0,9 1 39,-10-1-53,0 0 1,0 0-1,-1 0 0,1 0 1,0 0-1,0 0 0,0 0 1,0-1-1,-1 1 0,1 0 1,0 0-1,0-1 1,0 1-1,-1 0 0,1-1 1,0 1-1,-1-1 0,1 1 1,0-1-1,-1 1 0,1-1 1,0 1-1,-1-1 0,1 0 1,-1 1-1,1-1 0,-1 0 1,0 0-1,1 1 1,-1-1-1,0 0 0,1-1 1,2-4 4,-2 5 0,0 0 0,0 1 1,0-1-1,0 0 0,0 1 0,1 0 0,-1-1 0,0 1 0,0-1 0,1 1 0,-1 0 0,0 0 1,0 0-1,1 0 0,-1 0 0,0 0 0,0 0 0,1 0 0,-1 0 0,1 1 0,4 0 22,133-1 757,-139 0-782,1 0 0,-1 0 0,1 0 1,-1 0-1,1 0 0,0 0 0,-1 0 0,1 0 1,-1 1-1,1-1 0,-1 0 0,1 0 1,-1 1-1,1-1 0,-1 0 0,0 1 0,1-1 1,-1 0-1,1 1 0,-1-1 0,0 1 1,1-1-1,-1 0 0,0 1 0,1-1 0,-1 1 1,0-1-1,0 1 0,0 0 0,1-1 0,-1 1 1,0 0-1,0 0-1,0-1 1,0 1-1,0-1 1,1 1-1,-1-1 1,0 1-1,0 0 1,1-1-1,-1 1 1,0-1-1,1 1 0,-1-1 1,0 1-1,1-1 1,-1 0-1,1 1 1,-1-1-1,1 1 1,-1-1-1,1 0 1,-1 1-1,1-1 0,-1 0 1,1 0-1,0 0 1,-1 1-1,1-1 1,-1 0-1,1 0 1,0 0-1,-1 0 1,2 0-1,6 0 37,-6-1-44,0 1 0,1-1 0,-1 1 0,0 0 0,1 0 0,-1 0 0,1 1 0,-1-1 0,0 0 0,0 1 0,1 0 0,-1-1-1,4 3 1,-4-1 17,1 1-1,-1 0 1,1 0-1,-1 0 0,0 0 1,0 0-1,-1 1 1,1-1-1,0 1 0,-1-1 1,0 1-1,0-1 1,0 1-1,0 0 0,-1-1 1,0 1-1,1 6 1,-1-9-11,0 0 0,0 0-1,0 0 1,1 1 0,-1-1 0,0 0 0,-1 0 0,1 0 0,0 1 0,0-1 0,0 0 0,-1 0 0,1 0 0,0 0 0,-1 0 0,1 0-1,-1 1 1,0-1 0,1 0 0,-1-1 0,0 1 0,0 0 0,1 0 0,-1 0 0,0 0 0,0 0 0,0-1 0,0 1 0,0 0 0,-2 0-1,-4 3 6,7-4-5,-1 1 1,1-1 0,0 0 0,0 0-1,-1 1 1,1-1 0,0 0 0,-1 1-1,1-1 1,0 0 0,0 1-1,0-1 1,-1 0 0,1 1 0,0-1-1,0 1 1,0-1 0,0 0 0,0 1-1,0-1 1,0 1 0,0-1-1,0 1 1,0-1 0,0 1 0,-4 10 12,-31 29 84,35-39-93,-1-1 0,1 1 1,0-1-1,-1 0 0,1 1 0,0-1 1,0 1-1,-1-1 0,1 1 0,0-1 0,0 1 1,0-1-1,-1 1 0,1-1 0,0 1 0,0-1 1,0 1-1,0-1 0,0 2 0,-2 7 41,-8 2-14,-1 0 0,0-1 0,0 0 0,-14 8 0,9-9-5,0 0-1,-1-2 1,0 0-1,0-1 1,-1 0-1,1-2 1,-31 5-1,-6-4 204,-70-1-1,123-4-221,0 0-1,-1-1 0,1 1 0,-1-1 0,1 1 0,0-1 0,0 1 0,-1-1 1,1 0-1,0 1 0,0-1 0,0 0 0,0 0 0,0 0 0,0 0 0,-2-2 1,-13-20 169,12 17-97,1 2 12,1 0 1,0 0 0,0-1-1,1 1 1,-1-1-1,1 1 1,0-1 0,-2-9-1,1-44 781,2 50-807,0 7-62,0 1-1,0-1 0,0 0 1,1 1-1,-1-1 0,0 0 1,0 1-1,0-1 1,1 0-1,-1 1 0,0-1 1,1 1-1,-1-1 0,0 0 1,1 1-1,-1-1 0,1 1 1,-1-1-1,1 1 1,-1 0-1,1-1 0,-1 1 1,1-1-1,0 1 0,-1 0 1,1-1-1,0 1 0,0 0 1,0 0-3,-1-1 1,1 1 0,0 0-1,-1 0 1,1-1-1,-1 1 1,1 0-1,-1 0 1,1-1 0,-1 1-1,1-1 1,-1 1-1,0 0 1,1-1-1,-1 1 1,0-1 0,1 1-1,-1-1 1,0 1-1,1-1 1,-1 1 0,0-1-1,0 0 1,0 1-1,1-1 1,-1 1-1,0-2 1,0 1-5,1 0 1,0 0-1,-1 0 0,1 0 0,0 1 0,-1-1 1,1 0-1,0 0 0,0 1 0,0-1 1,-1 0-1,1 1 0,0-1 0,0 1 1,0-1-1,0 1 0,0-1 0,0 1 1,2 0-1,-1-1-6,13-9-39,0 1-1,32-13 1,-25 10-162,4-1-394,-4 10-2829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97 1912,'0'0'6777,"-5"0"-6707,-14 0 50,14 0 619,0 0-463,-13 0-8,14 0 1314,4-5-1495,0-12 4,0 16-89,0 1 0,0 0 0,0 0 0,0 0 0,0 0 0,0 0 0,0-1 1,0 1-1,0 0 0,0 0 0,0 0 0,0 0 0,0 0 0,0-1 0,0 1 0,0 0 1,0 0-1,0 0 0,0 0 0,0 0 0,0-1 0,0 1 0,0 0 0,-1 0 0,1 0 0,0 0 1,0 0-1,0 0 0,0 0 0,0-1 0,0 1 0,0 0 0,-1 0 0,1 0 0,0 0 1,0 0-1,0 0 0,0 0 0,0 0 0,-1 0 0,1 0 0,0 0 0,0 0 0,0 0 1,0 0-1,0 0 0,-1 0 0,1 0 0,0 0 0,0 0 0,0 0 0,0 0 0,0 0 0,-1 0 1,1 0-1,0 0 0,-20 0 88,15 0 111,1 0-140,-634 0 1132,635 0-1199,0 0 1,-1-1-1,1 1 0,0-1 1,0 0-1,0 0 1,0 0-1,0 0 1,-6-3-1,7 2 2,-1 1-1,0 0 1,0-1-1,0 1 1,0 0-1,0 1 1,-1-1 0,1 0-1,-6 1 1,-15 1-36,17 0 50,-1-1-1,0 0 0,1 0 1,-1 0-1,0-1 0,-11-3 1,11 1-18,0 1 0,0 0 0,0 0 0,-1 1 1,1 0-1,-15 0 0,-25-8 15,-78 9-639,76 0-5136,55-4 4025,14-13-152,-14 13 204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88 3320,'2'-2'197,"-1"-1"-1,1 1 0,-1 0 0,1 0 1,0-1-1,0 1 0,0 1 1,0-1-1,0 0 0,1 0 0,-1 1 1,0-1-1,1 1 0,3-2 1,46-15 1336,-25 9-938,26-2 670,-28 6-791,27-2 390,1 2 1,84 2 0,-104 3-680,-32 0-179,0 0-1,1 1 0,-1-1 1,0 0-1,0 0 0,0 0 1,0 1-1,0-1 1,0 1-1,0-1 0,0 1 1,0-1-1,0 1 0,0-1 1,0 1-1,0 0 1,0 0-1,0-1 0,-1 1 1,2 1-1,-1-1-3,-1 0 0,1 0 0,0-1 0,0 1 1,0 0-1,-1 0 0,1-1 0,0 1 0,0-1 0,0 1 0,0-1 0,0 1 0,0-1 0,0 0 0,1 1 0,-1-1 1,0 0-1,0 0 0,0 0 0,1 1 0,1-1 4,-1 1-1,1 0 1,-1 0 0,0 0-1,1 0 1,-1 0 0,0 1-1,0-1 1,0 1 0,0-1-1,0 1 1,0 0 0,-1 0 0,1-1-1,0 1 1,1 3 0,8 8 142,-9-11-138,0 0 0,-1 0 0,0 0 0,1 0 0,-1 0 0,0 1 0,0-1 0,-1 0 0,1 1 0,0-1 0,-1 0 0,1 1 0,-1-1 0,0 4 0,1 42 158,-1-34-109,1-1-52,-1-10 7,1 0 0,-1 0 1,0 0-1,1 0 1,-1 0-1,-1-1 0,1 1 1,0 0-1,-1 0 0,1 0 1,-1 0-1,0 0 0,0-1 1,-1 4-1,-5-2 27,6-3-34,0-1 0,0 0-1,0 1 1,1-1 0,-1 1 0,0-1 0,0 1 0,1-1 0,-1 1-1,0 0 1,1-1 0,-1 1 0,1 0 0,-1 0 0,0-1 0,1 1 0,0 0-1,-1 0 1,1 0 0,0 0 0,-1 0 0,1-1 0,0 1 0,0 0-1,-1 1 1,1-1 1,0 0-1,0 0 0,0 0 0,0 0 0,-1 0 1,1 0-1,0 0 0,-1 0 0,1-1 1,-1 1-1,1 0 0,-1 0 0,1 0 1,-1-1-1,1 1 0,-1 0 0,0-1 1,1 1-1,-1 0 0,0-1 0,0 1 1,0-1-1,1 1 0,-1-1 0,-1 1 0,-5 3 49,2 1 21,-1 0 0,1-1 1,-1 1-1,-10 5 1,10-6 6,-16 9 379,-1 0-1,-47 18 0,49-24-386,-1-1 0,0-1-1,0 0 1,-28 0-1,-91-2 469,90-3-211,49 0-316,1-1 0,-1 1 0,0 0-1,1 0 1,-1-1 0,0 1-1,1-1 1,-1 1 0,1-1 0,-1 0-1,1 0 1,-1 1 0,1-1 0,0 0-1,-2-2 1,2 2-12,0 0-1,-1 0 1,1 0-1,0 1 1,-1-1-1,1 0 0,-1 0 1,1 1-1,-1-1 1,1 1-1,-1-1 1,1 1-1,-1 0 1,0 0-1,-1-1 1,0 1 26,0-1 1,0 0 0,0 0-1,0 0 1,0 0 0,0-1 0,0 1-1,0-1 1,1 0 0,-1 1-1,1-1 1,-5-4 0,-4-3 252,8 7-252,0-1 0,0 1 0,0 0 0,0-1 0,0 0-1,1 0 1,0 1 0,-1-1 0,1-1 0,0 1 0,1 0 0,-1 0-1,0-1 1,-1-6 0,1 0-23,0-1 0,1 1 0,0-1 0,1-14-1,0 24-13,0 0 0,0 0 0,1-1 0,-1 1 0,0 0 0,1 0-1,-1 0 1,1 0 0,0 0 0,-1 0 0,1 0 0,0 0 0,0 0 0,-1 0-1,1 1 1,0-1 0,0 0 0,0 0 0,2 0 0,8-10-242,-2 2-418,1 1 0,0 0-1,0 0 1,0 1 0,1 0 0,0 1 0,18-7-1,92-34-9928,-96 40 8669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3488,'0'0'8438,"5"0"-8478,14 0 58,-18 0-19,-1 0 0,1 0 1,-1 0-1,0 0 0,1 0 0,-1 0 1,0 0-1,1-1 0,-1 1 0,1 0 1,-1 0-1,0 0 0,1 0 0,-1 0 1,0-1-1,1 1 0,-1 0 0,0 0 1,1 0-1,-1-1 0,0 1 0,0 0 1,1-1-1,-1 1 0,17-16 28,-9 12-5,8 5-1,-7 0 9,0-1 0,0 1 0,0-2 1,0 1-1,0-1 0,9-2 0,-8-2-12,-8 4-13,1 0 0,0 0-1,-1 0 1,1 0 0,-1 0 0,1 0 0,0 1 0,0-1 0,4 1-1,16-2 190,0 0 0,33-9-1,-10 3-25,315-26 1616,-225 24-1727,-40 2 51,139-6 19,92 13-257,-331 1-1181,-11 0 640,11 0-240,4-18-7019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11 2836,'29'-9'835,"-1"7"-117,40 3 0,-24 0-128,-43-1-579,-1 0 0,1 0 1,0 0-1,0 0 1,0 0-1,0 0 1,0 0-1,-1 1 1,1-1-1,0 0 1,0 1-1,0-1 0,-1 0 1,1 1-1,0-1 1,0 1-1,-1-1 1,1 1-1,-1 0 1,1-1-1,0 1 1,-1 0-1,1-1 0,0 2 1,-1-1 3,1 0 0,-1 0 1,1-1-1,-1 1 0,1 0 0,-1-1 0,1 1 1,0-1-1,-1 1 0,1-1 0,0 1 0,0-1 1,-1 1-1,1-1 0,0 0 0,0 1 1,0-1-1,-1 0 0,1 0 0,0 1 0,0-1 1,0 0-1,0 0 0,1 0 0,1 0 23,0 1 1,-1 0-1,1 0 0,0 0 0,-1 0 1,1 1-1,-1-1 0,0 1 0,1-1 1,-1 1-1,0 0 0,0 0 0,4 3 1,8 8 146,-8-9-110,0 1 0,-1 0 1,0 0-1,0 0 0,0 1 0,0-1 1,-1 1-1,0 0 0,-1 1 0,1-1 1,-1 0-1,0 1 0,-1 0 0,4 12 1,-2 1 286,0 0 0,-2 1 1,0-1-1,-1 22 1,-1-41-347,0 0-1,0 0 1,-1 0 0,1 0 0,0 0 0,-1-1-1,1 1 1,-1 0 0,1 0 0,-1 0-1,1 0 1,-1-1 0,1 1 0,-1 0-1,0-1 1,1 1 0,-1 0 0,0-1-1,0 1 1,0-1 0,1 1 0,-1-1 0,0 1-1,0-1 1,-1 1 0,-4 2 97,-9 15 305,12-16-352,1 1 1,0 0 0,0-1-1,-1 1 1,1-1 0,-1 0-1,0 0 1,0 0 0,0 0-1,-3 1 1,-68 39 1243,44-29-872,-80 30 1026,94-39-889,-1 1 1,1-2 0,-1 0-1,-33 0 1,49-3-554,0 0 1,0 0-1,0 0 0,0 0 1,0 0-1,0-1 0,0 1 1,0 0-1,0-1 0,0 1 1,0 0-1,0-1 0,0 1 1,0-1-1,0 0 0,0 1 1,1-1-1,-1 0 0,0 1 1,1-1-1,-2-1 0,1 1-1,1 0-1,-1 0 1,0 1-1,1-1 1,-1 0-1,0 1 1,0-1-1,1 0 1,-1 1-1,0-1 1,0 1-1,0 0 1,0-1 0,0 1-1,0 0 1,0-1-1,0 1 1,0 0-1,0 0 1,0 0-1,-1 0 1,1 0-9,0-1 0,1 1 0,-1 0 0,0 0 1,0 0-1,1-1 0,-1 1 0,0 0 0,1-1 0,-1 1 1,1 0-1,-1-1 0,0 1 0,1-1 0,-1 1 0,1-1 1,-1 1-1,1-1 0,-1 1 0,1-1 0,0 0 0,-1 1 1,1-1-1,0 0 0,-1 1 0,1-1 0,0 0 0,0 1 1,0-1-1,-1-1 0,-1-4 56,-1 1 1,0-1 1,0 0-1,1 0 0,0 0 1,0 0-1,0-1 0,1 1 1,0-1-1,-1-10 0,2-67 234,2 42-286,-2 39-22,-1 1 1,1-1-1,1 1 0,-1 0 1,0-1-1,1 1 0,-1 0 1,1-1-1,0 1 1,-1 0-1,1 0 0,0 0 1,0 0-1,1 0 0,-1 0 1,0 0-1,1 0 1,2-3-1,1 0-6,-4 1-30,0 1 0,0 0 0,0 0 0,0-1 0,0 1 0,-1-1 0,1 1 0,-1 0 0,0-1 1,0 1-1,-1-1 0,0-5 0,0-4-2938,1 13 2935,0 0 0,0-1 0,0 1 0,0 0 0,1-1 0,-1 1 0,0 0 0,0 0 0,0 0 1,0-1-1,0 1 0,1 0 0,-1 0 0,0-1 0,0 1 0,1 0 0,-1 0 0,0 0 1,0 0-1,0-1 0,1 1 0,-1 0 0,0 0 0,0 0 0,1 0 0,-1 0 0,0 0 0,1 0 1,-1 0-1,0 0 0,0 0 0,1 0 0,-1 0 0,0 0 0,1 0 0,-1 0 0,0 0 1,0 0-1,1 0 0,8-1-1462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25 206 4596,'0'0'2954,"-1"0"-2573,0 0 0,0 0 0,0 0 0,1 0 0,-1 1 0,0-1 0,0-1 0,0 1 0,0 0 0,0 0 0,0 0 0,0 0 0,0 0 1,0-1-1,1 1 0,-1 0 0,0-1 0,0 1 0,-1-2 0,0-6 145,1-1 1,0 1 0,0-1 0,1 0-1,1-16 1,-1 0-108,0 24-416,0 1 0,0-1 0,1 0-1,-1 1 1,0-1 0,0 0 0,0 1 0,1-1 0,-1 0 0,0 1 0,0-1 0,1 1 0,-1-1 0,1 0 0,-1 1 0,0-1 0,1 1 0,-1-1 0,1 1 0,0-1-1,-1 1 1,2-1 0,-1 1-3,-1-1 1,1 1-1,0-1 0,-1 0 0,1 1 0,0-1 0,-1 1 0,1-1 0,-1 0 1,1 1-1,-1-1 0,1 0 0,-1 0 0,0 1 0,1-1 0,-1 0 0,0 0 1,0 0-1,0 0 0,1 1 0,-1-1 0,0 0 0,0-1 0,0 0-7,1 1-1,0 0 0,-1-1 1,1 1-1,0 0 0,0-1 0,0 1 1,0 0-1,0 0 0,0 0 1,0 0-1,1 0 0,-1 0 0,0 0 1,2-1-1,20-10-55,-22 11 64,0 1-1,0-1 1,1 1 0,-1-1 0,0 1 0,1 0-1,-1 0 1,0-1 0,1 1 0,-1 0 0,0 0-1,2 1 1,-3-1-3,1 0 0,-1 0 0,1 0 0,-1 0 0,1 1 0,-1-1 0,1 0 0,-1 0 0,1 1 0,-1-1 0,0 0 0,1 1 0,-1-1 0,0 1 0,1-1 0,-1 0 0,0 1 0,1-1 0,-1 1 0,0-1 0,1 1 0,-1 3-8,1-1 0,-1 0 1,1 1-1,-1-1 1,0 1-1,0-1 0,-1 5 1,0 5 53,1 200 123,0-213-162,0 1 0,0-1 1,0 1-1,0-1 0,0 1 0,0 0 0,1-1 0,-1 1 0,0-1 0,0 1 0,1-1 0,-1 1 0,0-1 0,1 1 0,-1-1 0,0 1 0,1-1 0,-1 0 0,1 1 0,-1-1 0,0 0 1,1 1-1,-1-1 0,1 0 0,-1 1 0,1-1 0,0 0 0,-1 0 0,1 0 0,-1 1 0,1-1 0,-1 0 0,1 0 0,1 0 0,-2 0 5,0 0 0,1 0 0,-1 0 0,1 0 0,-1 0-1,1 0 1,-1 0 0,0 0 0,1 0 0,-1 1 0,1-1 0,-1 0 0,0 0-1,1 0 1,-1 1 0,0-1 0,1 0 0,-1 0 0,0 1 0,1-1 0,-1 0-1,0 1 1,0-1 0,1 0 0,-1 1 0,0-1 0,0 0 0,0 1 0,1-1-1,-1 1 1,0-1 0,0 1 0,1 0 19,0-1 0,0 1 0,0-1 0,0 0 0,0 1-1,0-1 1,0 0 0,0 1 0,0-1 0,0 0 0,0 0 0,0 0 0,0 0 0,0 0-1,0 0 1,1-1 0,4 1 262,48 1 285,-53-1-571,0 0 1,0 0 0,0-1 0,0 1-1,-1 0 1,1 0 0,0 0 0,0 0-1,0-1 1,0 1 0,-1 0 0,1-1-1,0 1 1,0-1 0,-1 1 0,1-1-1,0 1 1,-1-1 0,1 1 0,0-1-1,-1 0 1,1 1 0,-1-1 0,1 0-1,-1 0 1,0 1 0,1-2 0,0 1 0,-1 0 1,0 0-1,1 1 1,-1-1-1,1 0 1,-1 0-1,1 1 1,-1-1-1,1 1 1,0-1-1,-1 0 0,1 1 1,0-1-1,-1 1 1,1-1-1,0 1 1,0 0-1,0-1 1,-1 1-1,1 0 1,0 0-1,0-1 1,0 1-1,0 0 1,-1 0-1,1 0 1,1 0-1,-1 0-1,0 0 0,0 0 0,0-1 0,0 1 0,0 0 0,0-1 0,0 1 0,0-1 0,0 1 0,0-1 0,0 1 0,-1-1 0,1 1-1,0-1 1,0 0 0,-1 1 0,1-1 0,0 0 0,-1 0 0,1 0 0,-1 1 0,1-1 0,-1 0 0,0 0 0,1 0 0,-1 0 0,1-1 0,2-5 26,2-1-24,0-1 1,0 0-1,-1 0 0,0-1 1,-1 1-1,0-1 1,0 0-1,-1 0 1,0 0-1,0-14 1,2-32-68,-4 56 26,-16 1 100,31-1-59,-10 1-17,0-1-1,0 0 1,0-1-1,1 1 1,-1-1-1,9-3 1,-6-3-19,-7 6 25,0 0-1,0 0 1,0 0 0,0 0-1,0 0 1,0 0-1,0 0 1,0 1 0,1-1-1,-1 0 1,0 1 0,0-1-1,1 1 1,-1 0-1,0-1 1,1 1 0,-1 0-1,1 0 1,1-1 0,-1 1-2,1 0 0,0 0 0,-1-1 0,1 1 0,-1-1 0,0 0 0,1 0 0,-1 0 0,1 0 0,-1 0 0,3-2 0,14-7-102,30-13-3556,-1-8-9584,-39 22 10761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808 1416 2688,'0'0'8546,"0"-5"-8095,0-19 878,-5 24-1130,-14 0-33,14 0-44,1 0 58,-13 0 82,17 0-250,0 0 1,-1 0 0,1 0-1,0 0 1,-1 0 0,1 0-1,0 0 1,-1 0 0,1 0 0,0 0-1,-1 0 1,1 0 0,0-1-1,-1 1 1,1 0 0,0 0-1,0 0 1,-1-1 0,1 1-1,0 0 1,0 0 0,-1-1-1,1 1 1,0 0 0,0 0 0,0-1-1,-1 1 1,1 0 0,0-1-1,-2-2-25,-6-8 528,0 0 0,-19-17 0,17 19-316,0-1 0,0 0 0,1 0-1,-11-15 1,9 10-131,-22-22 0,-18-15-19,-49-65-1,43 48-72,-20-25-37,-69-107 0,119 158 9,2 0 1,2-2 0,2-1 0,1-1-1,-16-63 1,30 82-410,1 0 1,1 0-1,1-52 0,3 75 269,1 0-1,1 0 1,-1 1-1,1-1 0,-1 0 1,1 1-1,1 0 1,-1-1-1,1 1 0,-1 0 1,1 0-1,0 0 1,1 1-1,-1-1 0,0 1 1,1 0-1,0 0 1,8-5-1,8-6-1424,1 1 1,33-14 0,-2 4-717,0 1 213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1647 131 3376,'-3'0'135,"-29"2"893,29 0-895,0-1-45,1 0 0,-1 0-1,1 0 1,-1 0-1,1-1 1,-1 1 0,1 0-1,-1-1 1,0 0-1,1 0 1,-1 0 0,-4 0-1,-19 1 1016,19 0-790,-1 0 1,1-1-1,-1 0 1,1-1 0,-1 1-1,0-1 1,-11-4-1,7 0-39,9 3-178,-1 1 1,0-1 0,0 1 0,0-1 0,0 1 0,0 0 0,0 1 0,0-1-1,-5 1 1,-551 0 2857,459 7-2830,0 1-26,-360-8 33,456 0-151,-1 0 0,1-1 0,0 0 0,0 0 0,0 0 0,0 0 0,1-1 0,-1 0 0,0 0 1,-4-3-1,-6-2-110,-14-2-377,23 7 122,0-1 0,0 0 0,1-1 0,-1 0 0,1 1-1,0-2 1,0 1 0,0 0 0,1-1 0,-1 0 0,1 0 0,0-1 0,-4-6-1,-6-15-4142,11 14 2689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 5012,'0'0'1,"0"0"0,0-1 0,0 1 0,0-1-1,0 1 1,0 0 0,0-1 0,0 1-1,-1 0 1,1-1 0,0 1 0,0-1-1,0 1 1,0 0 0,-1-1 0,1 1-1,0 0 1,0 0 0,-1-1 0,1 1-1,0 0 1,-1 0 0,1-1 0,0 1-1,0 0 1,-1 0 0,1 0 0,-1-1 0,1 1-1,0 0 1,-1 0 0,1 0 0,0 0-1,-1 0 1,1 0 0,-1 0 0,1 0-1,0 0 1,-1 0 0,1 0 0,0 0-1,-1 0 1,1 0 2,-1 0 1,1 0-1,0 0 0,0 0 1,0 0-1,-1 0 0,1 0 1,0 0-1,0 0 0,0 0 0,-1 0 1,1 0-1,0 0 0,0 0 1,0 0-1,-1 0 0,1 0 1,0 0-1,0 0 0,0 0 0,-1 0 1,1 0-1,0-1 0,0 1 1,0 0-1,0 0 0,0 0 0,-1 0 1,1 0-1,0-1 0,0 0 961,0 5-523,0 13 56,0-17-476,-1 1 0,1-1 0,0 0 0,0 1 0,1-1 0,-1 0 0,0 1 0,0-1 0,0 1 0,0-1 0,0 0 0,0 1 0,0-1 0,1 0 0,-1 1 0,0-1 0,0 0 0,0 0 0,1 1 0,-1-1 0,0 0 0,0 0 0,1 1 0,0-1 0,-1 1 1,2 1 28,0-1 0,-1 1-1,1 0 1,-1 0 0,1 0-1,-1 0 1,0 0 0,1 0-1,-1 1 1,0-1 0,-1 0-1,1 1 1,0-1 0,-1 0-1,1 1 1,-1-1-1,0 4 1,0-3-6,1 0-1,-1 0 1,1-1-1,-1 1 1,1 0-1,0 0 1,0 0 0,0 0-1,1-1 1,-1 1-1,2 2 1,6 12 122,-1 15 157,47 73 457,44 56-81,-9-18-499,-86-134-179,0 0 0,0 0 0,-1 0-1,-1 0 1,1 0 0,1 15 0,-1 57 168,-3-66-207,0-13 17,-1 1 0,1-1 0,0 0 0,-1 1-1,1-1 1,-1 0 0,0 1 0,0-1 0,0 0-1,0 0 1,0 0 0,0 0 0,-1 0 0,1 0 0,-4 3-1,-4 8-9,0 12-55,-6-2-95,12-19 34,1 1 0,-1 0 0,0-1 0,0 0 0,-1 0 1,-4 6-1,0-2-244,-3 11-1240,-9-3-627,11-6-168,-15-2 251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4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8037,'0'0'1511,"5"0"-1018,14 0 76,-19 0-557,0 1-1,0-1 0,1 0 0,-1 0 0,0 0 1,0 0-1,0 0 0,0 0 0,0 0 0,0 0 1,1 0-1,-1 0 0,0 0 0,0 0 1,0 0-1,0 0 0,0 0 0,0 0 0,1 0 1,-1 0-1,0 0 0,0 0 0,0 0 1,0 0-1,0 0 0,0 0 0,1 0 0,-1 0 1,0-1-1,0 1 0,0 0 0,0 0 0,0 0 1,0 0-1,0 0 0,0 0 0,1 0 1,-1 0-1,0-1 0,0 1 0,0 0 0,0 0 1,0 0-1,0 0 0,0 0 0,0 0 1,0-1-1,0 1 0,0 0 0,0 0 0,0 0 1,0 0-1,0 0 0,0 0 0,0-1 0,0 1 1,0-1 17,0 1 0,0-1 1,0 0-1,0 0 0,0 1 1,1-1-1,-1 0 0,0 1 1,0-1-1,1 0 0,-1 1 1,1-1-1,-1 0 0,0 1 0,1-1 1,-1 1-1,1-1 0,-1 1 1,1-1-1,-1 1 0,1-1 1,0 1-1,-1-1 0,1 1 1,0 0-1,-1-1 0,1 1 1,0 0-1,-1 0 0,1 0 1,0-1-1,0 1 0,-1 0 1,1 0-1,0 0 0,0 0 1,-1 0-1,1 0 0,0 0 0,1 1 1,5-4 533,8-7-15,-14 10-500,-1-1 1,1 1-1,-1-1 1,1 1-1,0 0 1,-1-1 0,1 1-1,0 0 1,-1-1-1,1 1 1,0 0-1,-1 0 1,1 0 0,0 0-1,0 0 1,-1 0-1,1 0 1,0 0-1,0 0 1,-1 0 0,2 0-1,4 0 208,1-5 353,-6 4-565,0 1-1,0-1 1,-1 1 0,1-1-1,0 1 1,0-1-1,0 1 1,-1 0-1,1 0 1,0-1-1,0 1 1,0 0-1,0 0 1,0 0 0,0 0-1,0 0 1,1 0-1,3 0 199,0-1-1,0 0 0,0 0 1,0 0-1,8-3 0,20-5 262,32 8-469,-64 1-32,-1 0 0,1 0 0,-1 0 1,1 0-1,-1 1 0,0-1 0,1 0 0,-1 0 0,1 0 0,-1 0 1,0 1-1,1-1 0,-1 0 0,1 1 0,-1-1 0,0 0 0,1 0 1,-1 1-1,0-1 0,0 1 0,1-1 0,-1 0 0,0 1 0,0-1 1,0 1-1,1-1 0,-1 0 0,0 1 0,0-1 0,0 1 0,0-1 1,0 1-1,0 0 0,0-1-2,0 1 0,0-1-1,0 1 1,0-1 0,0 0 0,1 1 0,-1-1 0,0 1 0,0-1 0,0 0 0,0 1 0,1-1-1,-1 1 1,0-1 0,0 0 0,1 1 0,-1-1 0,0 0 0,0 1 0,1-1 0,-1 0 0,0 0-1,1 1 1,-1-1 0,1 0 0,-1 0 0,0 0 0,1 1 0,-1-1 0,1 0 0,-1 0 0,0 0-1,1 0 1,0 0 0,0 1 0,0-1 0,0 1 0,-1-1 0,1 1 0,0 0 0,-1-1 0,1 1 0,-1-1 0,1 1 0,0 0 0,-1 0 0,0-1 0,1 1 0,-1 0 0,1 0 0,-1 1 0,5 6 2,-2-2 9,-1-1-1,0 1 1,0-1-1,-1 1 1,1 0-1,-1 0 1,-1-1-1,1 1 1,-1 0-1,0 0 1,-1 6-1,1-5 32,0-7-39,0 1 0,0 0 0,-1 0 0,1 0 0,0 0 0,-1-1 0,1 1 0,-1 0 0,1 0 0,-1-1 0,0 1 0,1 0 0,-1-1 0,0 1 0,1-1 0,-1 1 0,0-1 0,1 1 0,-1-1 1,0 1-1,0-1 0,0 0 0,0 0 0,1 1 0,-1-1 0,0 0 0,0 0 0,-1 0 0,-3 2 15,-10 5 5,0 0 0,-1-1 0,0-1 1,1 0-1,-2-1 0,-20 2 0,-7-2 78,-50-1-1,93-4-90,1 1 0,-1-1 0,1 1 0,-1-1 0,1 0 0,-1 1 0,1-1 0,-1 0 0,1 0 0,0 1 0,-1-1 0,1 0 0,0 0 0,0 1 0,0-1 0,-1 0-1,1 0 1,0 0 0,0 1 0,0-1 0,1-1 0,-1 2 5,-3-25 176,3 24-192,0 0 0,0 0 0,0 0 0,0 0 0,0 0 1,1 0-1,-1 0 0,0 0 0,0 1 0,1-1 0,-1 0 0,0 0 0,1 0 0,-1 0 0,1 0 0,-1 0 1,1 1-1,0-1 0,0-1 0,22-5 3,-12-9-9,1 10 17,1 0-1,-1 0 1,1 1-1,14-4 1,-16 5 1,7-1 6,0 0 0,0 0 1,1 2-1,0 1 0,34-1 1,-51 7 50,-2 11 42,0-11 3,0 0 41,0 10-56,0-13-96,0-1-1,0 0 1,0 0 0,0 1-1,0-1 1,0 0-1,0 1 1,0-1 0,0 0-1,0 0 1,0 1-1,-1-1 1,1 0 0,0 1-1,0-1 1,0 0-1,0 0 1,0 0-1,-1 1 1,1-1 0,0 0-1,0 0 1,-1 0-1,1 1 1,0-1 0,0 0-1,-1 0 1,-11 13 53,9-9-28,-1 0-1,0 0 0,0 0 1,0-1-1,-7 5 0,-14 6 293,-46 22 529,63-33-551,0 0-1,0 0 1,-1-1-1,1 0 1,-1-1 0,-17 1 1172,26-5-1397,0 2-70,-1 0 0,1 1 1,0-1-1,0 0 0,0 1 0,1-1 0,-1 0 1,0 1-1,0-1 0,0 0 0,0 1 0,0-1 1,1 1-1,-1-1 0,0 0 0,1 1 0,-1-1 1,0 1-1,1-1 0,-1 1 0,1-1 0,-1 1 1,1-1-1,-1 1 0,1 0 0,-1-1 0,1 1 1,-1 0-1,1-1 0,0 1 0,0-1 0,8-3 1,-2-7-29,9 6 20,-7-9-6,14 8-5,16-20-9,-28 20 25,0 1 1,1 0-1,0 1 1,0 0-1,0 1 0,1 0 1,-1 1-1,20-2 1,-30 8-39,-2 11 54,0-12 70,0 0 49,0-2-162,0 1 70,1-1 0,-1 0 0,0 1 0,0-1-1,0 1 1,0-1 0,0 0 0,0 1 0,0-1 0,-1 0 0,1 1-1,-1-1 1,1 0 0,0 1 0,-1-1 0,0 0 0,1 1 0,-2 0-1,-18 3 210,11 5-60,2-7-138,0-1-1,1 1 0,-14 1 0,0 0 84,10-1-66,-12 3 281,0-1-1,0-1 1,-40 3-1,22-7 1063,40-1-1398,-1 1 0,1-1 0,-1 1-1,1-1 1,-1 1 0,1-1 0,0 1 0,-1-1 0,1 0-1,0 1 1,0-1 0,-1 1 0,1-1 0,0 0 0,0 1 0,0-1-1,0 0 1,0 1 0,0-1 0,0 0 0,0 1 0,0-1-1,0 0 1,0 1 0,0-1 0,1-1 0,-1-5 211,0 6-225,0 0 0,0 0 0,0 0 0,0 0 0,1 0 0,-1 0 0,0 0 0,0 0 0,1 0 0,-1 0 0,1 0 0,-1 0 0,0 1 0,1-1 0,0-1 0,23-14-1,-22 15 0,85-37-228,-52 28-1231,-24 7-1206,1-1 1,16-7-1,-24 10 748,-1-1 0,0 0 0,-1 0 0,1 0 1,0 0-1,0 0 0,3-5 0,-2 1-1092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8037,'0'0'1511,"5"0"-1018,14 0 76,-19 0-557,0 1-1,0-1 0,1 0 0,-1 0 0,0 0 1,0 0-1,0 0 0,0 0 0,0 0 0,0 0 1,1 0-1,-1 0 0,0 0 0,0 0 1,0 0-1,0 0 0,0 0 0,0 0 0,1 0 1,-1 0-1,0 0 0,0 0 0,0 0 1,0 0-1,0 0 0,0 0 0,1 0 0,-1 0 1,0-1-1,0 1 0,0 0 0,0 0 0,0 0 1,0 0-1,0 0 0,0 0 0,1 0 1,-1 0-1,0-1 0,0 1 0,0 0 0,0 0 1,0 0-1,0 0 0,0 0 0,0 0 1,0-1-1,0 1 0,0 0 0,0 0 0,0 0 1,0 0-1,0 0 0,0 0 0,0-1 0,0 1 1,0-1 17,0 1 0,0-1 1,0 0-1,0 0 0,0 1 1,1-1-1,-1 0 0,0 1 1,0-1-1,1 0 0,-1 1 1,1-1-1,-1 0 0,0 1 0,1-1 1,-1 1-1,1-1 0,-1 1 1,1-1-1,-1 1 0,1-1 1,0 1-1,-1-1 0,1 1 1,0 0-1,-1-1 0,1 1 1,0 0-1,-1 0 0,1 0 1,0-1-1,0 1 0,-1 0 1,1 0-1,0 0 0,0 0 1,-1 0-1,1 0 0,0 0 0,1 1 1,5-4 533,8-7-15,-14 10-500,-1-1 1,1 1-1,-1-1 1,1 1-1,0 0 1,-1-1 0,1 1-1,0 0 1,-1-1-1,1 1 1,0 0-1,-1 0 1,1 0 0,0 0-1,0 0 1,-1 0-1,1 0 1,0 0-1,0 0 1,-1 0 0,2 0-1,4 0 208,1-5 353,-6 4-565,0 1-1,0-1 1,-1 1 0,1-1-1,0 1 1,0-1-1,0 1 1,-1 0-1,1 0 1,0-1-1,0 1 1,0 0-1,0 0 1,0 0 0,0 0-1,0 0 1,1 0-1,3 0 199,0-1-1,0 0 0,0 0 1,0 0-1,8-3 0,20-5 262,32 8-469,-64 1-32,-1 0 0,1 0 0,-1 0 1,1 0-1,-1 1 0,0-1 0,1 0 0,-1 0 0,1 0 0,-1 0 1,0 1-1,1-1 0,-1 0 0,1 1 0,-1-1 0,0 0 0,1 0 1,-1 1-1,0-1 0,0 1 0,1-1 0,-1 0 0,0 1 0,0-1 1,0 1-1,1-1 0,-1 0 0,0 1 0,0-1 0,0 1 0,0-1 1,0 1-1,0 0 0,0-1-2,0 1 0,0-1-1,0 1 1,0-1 0,0 0 0,1 1 0,-1-1 0,0 1 0,0-1 0,0 0 0,0 1 0,1-1-1,-1 1 1,0-1 0,0 0 0,1 1 0,-1-1 0,0 0 0,0 1 0,1-1 0,-1 0 0,0 0-1,1 1 1,-1-1 0,1 0 0,-1 0 0,0 0 0,1 1 0,-1-1 0,1 0 0,-1 0 0,0 0-1,1 0 1,0 0 0,0 1 0,0-1 0,0 1 0,-1-1 0,1 1 0,0 0 0,-1-1 0,1 1 0,-1-1 0,1 1 0,0 0 0,-1 0 0,0-1 0,1 1 0,-1 0 0,1 0 0,-1 1 0,5 6 2,-2-2 9,-1-1-1,0 1 1,0-1-1,-1 1 1,1 0-1,-1 0 1,-1-1-1,1 1 1,-1 0-1,0 0 1,-1 6-1,1-5 32,0-7-39,0 1 0,0 0 0,-1 0 0,1 0 0,0 0 0,-1-1 0,1 1 0,-1 0 0,1 0 0,-1-1 0,0 1 0,1 0 0,-1-1 0,0 1 0,1-1 0,-1 1 0,0-1 0,1 1 0,-1-1 1,0 1-1,0-1 0,0 0 0,0 0 0,1 1 0,-1-1 0,0 0 0,0 0 0,-1 0 0,-3 2 15,-10 5 5,0 0 0,-1-1 0,0-1 1,1 0-1,-2-1 0,-20 2 0,-7-2 78,-50-1-1,93-4-90,1 1 0,-1-1 0,1 1 0,-1-1 0,1 0 0,-1 1 0,1-1 0,-1 0 0,1 0 0,0 1 0,-1-1 0,1 0 0,0 0 0,0 1 0,0-1 0,-1 0-1,1 0 1,0 0 0,0 1 0,0-1 0,1-1 0,-1 2 5,-3-25 176,3 24-192,0 0 0,0 0 0,0 0 0,0 0 0,0 0 1,1 0-1,-1 0 0,0 0 0,0 1 0,1-1 0,-1 0 0,0 0 0,1 0 0,-1 0 0,1 0 0,-1 0 1,1 1-1,0-1 0,0-1 0,22-5 3,-12-9-9,1 10 17,1 0-1,-1 0 1,1 1-1,14-4 1,-16 5 1,7-1 6,0 0 0,0 0 1,1 2-1,0 1 0,34-1 1,-51 7 50,-2 11 42,0-11 3,0 0 41,0 10-56,0-13-96,0-1-1,0 0 1,0 0 0,0 1-1,0-1 1,0 0-1,0 1 1,0-1 0,0 0-1,0 0 1,0 1-1,-1-1 1,1 0 0,0 1-1,0-1 1,0 0-1,0 0 1,0 0-1,-1 1 1,1-1 0,0 0-1,0 0 1,-1 0-1,1 1 1,0-1 0,0 0-1,-1 0 1,-11 13 53,9-9-28,-1 0-1,0 0 0,0 0 1,0-1-1,-7 5 0,-14 6 293,-46 22 529,63-33-551,0 0-1,0 0 1,-1-1-1,1 0 1,-1-1 0,-17 1 1172,26-5-1397,0 2-70,-1 0 0,1 1 1,0-1-1,0 0 0,0 1 0,1-1 0,-1 0 1,0 1-1,0-1 0,0 0 0,0 1 0,0-1 1,1 1-1,-1-1 0,0 0 0,1 1 0,-1-1 1,0 1-1,1-1 0,-1 1 0,1-1 0,-1 1 1,1-1-1,-1 1 0,1 0 0,-1-1 0,1 1 1,-1 0-1,1-1 0,0 1 0,0-1 0,8-3 1,-2-7-29,9 6 20,-7-9-6,14 8-5,16-20-9,-28 20 25,0 1 1,1 0-1,0 1 1,0 0-1,0 1 0,1 0 1,-1 1-1,20-2 1,-30 8-39,-2 11 54,0-12 70,0 0 49,0-2-162,0 1 70,1-1 0,-1 0 0,0 1 0,0-1-1,0 1 1,0-1 0,0 0 0,0 1 0,0-1 0,-1 0 0,1 1-1,-1-1 1,1 0 0,0 1 0,-1-1 0,0 0 0,1 1 0,-2 0-1,-18 3 210,11 5-60,2-7-138,0-1-1,1 1 0,-14 1 0,0 0 84,10-1-66,-12 3 281,0-1-1,0-1 1,-40 3-1,22-7 1063,40-1-1398,-1 1 0,1-1 0,-1 1-1,1-1 1,-1 1 0,1-1 0,0 1 0,-1-1 0,1 0-1,0 1 1,0-1 0,-1 1 0,1-1 0,0 0 0,0 1 0,0-1-1,0 0 1,0 1 0,0-1 0,0 0 0,0 1 0,0-1-1,0 0 1,0 1 0,0-1 0,1-1 0,-1-5 211,0 6-225,0 0 0,0 0 0,0 0 0,0 0 0,1 0 0,-1 0 0,0 0 0,0 0 0,1 0 0,-1 0 0,1 0 0,-1 0 0,0 1 0,1-1 0,0-1 0,23-14-1,-22 15 0,85-37-228,-52 28-1231,-24 7-1206,1-1 1,16-7-1,-24 10 748,-1-1 0,0 0 0,-1 0 0,1 0 1,0 0-1,0 0 0,3-5 0,-2 1-1092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2108,'0'0'2659,"4"0"-2197,11 0 139,-11 0 16,0 0 19,-3 1-527,2-1 36,0 1 0,0-1 0,0 0 1,0 1-1,0-1 0,0-1 1,0 1-1,-1 0 0,1-1 0,0 1 1,0-1-1,3-1 0,0-1-31,0 1 1,0 0-1,1 0 0,-1 1 0,1-1 0,-1 1 0,12 0 1,56 2 541,-31 1-31,-40-2-578,-1 0 1,1 0-1,-1 1 0,0-1 1,1 1-1,-1-1 0,0 1 1,1 0-1,-1 0 0,0 0 1,3 2-1,-3-1-2,0-1 0,1 0-1,-1 0 1,0 0 0,0 0 0,1 0-1,-1-1 1,1 1 0,-1-1 0,0 1 0,4-1-1,-2 0-9,-1 1-1,0-1 1,0 1-1,0 0 0,0 0 1,0 0-1,-1 0 0,1 0 1,0 1-1,0-1 1,-1 1-1,1 0 0,-1 0 1,1 0-1,3 4 1,19 13 219,92 46 987,184 74 1,-281-132-1122,1-1 1,-1-1-1,1-1 1,27 2-1,85-2-1110,-110-4 509,-16-1 262,0 1 0,0-1 0,-1 0 0,1-1 0,-1 1-1,1-2 1,10-4 0,8-2-520,23-1-866,-30 4 380,28-15 0,-8 4-378,13-7-770,-1-4 221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3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1 253 2624,'0'0'1009,"3"0"-858,-2 0-94,1 0 0,0 0 0,-1 1 0,1-1 1,-1 0-1,1 1 0,-1-1 0,1 1 0,-1 0 0,0 0 1,1-1-1,-1 1 0,0 0 0,0 0 0,1 0 0,-1 0 1,0 0-1,0 1 0,1 0 0,1 1 226,82-3 2812,-84 0-3080,-1 1-1,1-1 1,0 0 0,-1 0-1,1 0 1,0 0-1,-1 0 1,1 1-1,0-1 1,-1 0-1,1 0 1,0 1-1,-1-1 1,1 0-1,-1 1 1,1-1-1,-1 1 1,1-1-1,-1 1 1,1-1-1,-1 1 1,0-1-1,1 1 1,-1-1-1,0 1 1,1 1 0,-1-1-3,1-1 1,-1 1 0,1 0 0,-1-1 0,1 1-1,-1 0 1,1-1 0,-1 1 0,1-1 0,-1 1-1,1-1 1,0 1 0,-1-1 0,1 1 0,0-1-1,-1 1 1,1-1 0,0 0 0,0 1 0,-1-1 0,1 0-1,0 0 1,0 0 0,-1 0 0,1 0 0,0 1-1,1-2 1,87 1 916,-87 0-902,0 1-1,0-1 1,-1 0 0,1 0-1,0 1 1,0-1 0,-1 0-1,1 1 1,-1 0 0,1-1 0,0 1-1,-1 0 1,1 0 0,-1 0-1,0 0 1,3 2 0,8 6 178,13-1 179,-1 5 41,-19-10-339,-1 0-1,1 0 0,0 0 0,0-1 1,1 0-1,-1 0 0,0-1 0,1 1 1,-1-1-1,6 1 0,-7-2-41,-1 0 1,0 1-1,0-1 0,0 1 0,0 0 0,0 0 0,0 0 1,0 0-1,6 4 0,15 5 286,6-3 396,2-1 0,58 4 0,67-8 508,-104-2-1028,-47 0-198,-1-1 1,1 1-1,-1-1 0,1-1 1,-1 1-1,0-1 1,7-2-1,6-3 28,32-5 46,-35 9-77,0-1 1,19-6-1,50-36-25,170-98-3090,-38 20-4927,-174 101 5732,-3 2 343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8:00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115 137 2352,'0'0'1100,"0"-3"-878,0-14 1490,0 16-1688,0 0 0,0 0 0,-1 0 1,1 0-1,0 0 0,0 0 0,0 0 0,0 0 0,0 0 1,0 0-1,0 0 0,1 0 0,-1 0 0,0 0 0,0 0 1,1 0-1,-1 0 0,1 0 0,-1 0 0,1 0 1,-1 0-1,2-1 0,1 2-17,-3 0-4,1 0-1,0 0 1,0 0 0,0 0 0,-1 0-1,1 0 1,0 0 0,0 0 0,0 0-1,-1 0 1,1 0 0,0 0 0,0-1-1,-1 1 1,1 0 0,0-1 0,0 1-1,-1 0 1,1-1 0,0 1-1,-1-1 1,1 1 0,-1-1 0,1 1-1,0-1 1,-1 0 0,1 1 0,-1-1-1,0 0 1,1-1 0,29-18-24,-18 12 80,-6 4-85,1 0 0,-1 0 1,0 1-1,1 0 0,0 0 0,8-2 0,20-4-3,-15 4 103,-1 1 1,1 0 0,36-1 0,-55 5-113,-1 58 220,0-58-176,0 1-1,0 0 1,0-1-1,0 1 1,0 0-1,-1-1 1,1 1-1,0-1 1,0 1-1,0 0 1,-1-1 0,1 1-1,0-1 1,0 1-1,-1 0 1,1-1-1,-1 1 1,1-1-1,0 1 1,-1-1-1,1 0 1,-1 1-1,1-1 1,-1 1-1,0-1 1,1 0-1,-1 0 1,1 1-1,-1-1 1,1 0-1,-1 0 1,-1 1-1,2-1 8,-1 0-1,0 0 0,1 0 0,-1 1 0,0-1 0,1 0 0,-1 1 1,0-1-1,1 0 0,-1 1 0,1-1 0,-1 1 0,1-1 0,-1 1 1,1-1-1,-1 1 0,1-1 0,-1 1 0,1-1 0,0 1 0,-1 0 0,1-1 1,0 1-1,0-1 0,-1 1 0,1 0 0,0-1 0,0 1 0,0 0 1,0 0-1,0-1 0,0 2 0,0-1 8,0 0 0,0 0 0,0 0 1,1-1-1,-1 1 0,0 0 0,-1 0 0,1 0 0,0 0 1,0-1-1,0 1 0,0 0 0,-1 0 0,1 0 0,0-1 1,-1 1-1,1 0 0,-1 0 0,1-1 0,-1 1 0,1 0 0,-1-1 1,1 1-1,-1 0 0,0-1 0,1 1 0,-1-1 0,0 1 1,1-1-1,-1 0 0,0 1 0,0-1 0,1 0 0,-1 1 1,0-1-1,0 0 0,0 0 0,0 0 0,1 0 0,-1 0 1,0 0-1,-1 0 0,-5 1 12,-44 13 680,38-9-638,0-1 0,-1-1 0,1 0 0,-18 1 0,-39 2 427,69-6-350,1 0-144,0 0-1,0 0 1,-1 0 0,1 0-1,0 0 1,0 0 0,-1 0 0,1 1-1,0-1 1,0 0 0,-1 0-1,1 0 1,0 0 0,0 0 0,-1 0-1,1 0 1,0-1 0,0 1-1,-1 0 1,1 0 0,0 0-1,0 0 1,-1 0 0,1 0 0,0 0-1,0 0 1,0-1 0,-1 1-1,1 0 1,0 0 0,0 0 0,0 0-1,0-1 1,-1 1 0,1 0-1,0 0 1,0-1 0,0 1 0,0 0-1,0 0 1,0 0 0,0-1-1,0 1 1,0 0 0,0 0-1,-1-1 1,1 1 0,0 0 0,0 0-1,0-1 1,1 1 0,-1 0-1,-1-1-8,1 0 0,0 0 0,0 1-1,0-1 1,0 0 0,0 1 0,0-1-1,0 0 1,0 0 0,0 1 0,1-1-1,-1 0 1,0 1 0,0-1-1,1 0 1,-1 1 0,0-1 0,1 0-1,-1 1 1,0-1 0,1 1 0,-1-1-1,1 0 1,-1 1 0,1-1 0,19-12-1,-20 13 3,1 0 0,-1 0 1,0-1-1,1 1 0,-1 0 0,1 0 0,-1-1 1,0 1-1,1 0 0,-1-1 0,0 1 0,1 0 1,-1-1-1,0 1 0,1 0 0,-1-1 1,0 1-1,0-1 0,0 1 0,0-1 0,1 1 1,-1-1-1,0 1 0,0 0 0,0-1 0,0 1 1,0-1-1,0 1 0,0-1 0,0 0 1,3-6 0,45-14 42,-38 12-48,-9 8 6,0 0-1,0 0 0,0 0 0,0 0 0,1 0 0,-1 1 1,0-1-1,0 0 0,1 1 0,-1-1 0,0 1 1,1-1-1,-1 1 0,3-1 0,45-16 0,-16 6-20,-28 9 23,0 0 1,0 0 0,1 0 0,-1 1 0,1 0 0,-1 0-1,10 0 1,-15 1-3,1 0-1,0 0 1,-1 0-1,1 1 1,0-1-1,-1 0 1,1 0-1,-1 1 0,1-1 1,0 0-1,-1 1 1,1-1-1,-1 0 1,1 1-1,-1-1 1,1 1-1,-1-1 1,1 1-1,-1-1 1,0 1-1,1-1 1,-1 1-1,0 0 1,0-1-1,1 1 0,-1-1 1,0 1-1,0 0 1,0-1-1,0 1 1,1 0-1,-1-1 1,0 1-1,0 0 1,0-1-1,-1 1 1,1 0-1,0-1 1,0 1-1,0 0 1,0-1-1,-1 2 0,1 3 4,0-5-4,0 1 0,0-1 0,0 0 1,0 1-1,0-1 0,0 0 0,0 1 0,0-1 1,-1 0-1,1 1 0,0-1 0,0 0 1,0 1-1,0-1 0,0 0 0,0 1 1,-1-1-1,1 0 0,0 1 0,0-1 1,-1 0-1,1 0 0,0 1 0,0-1 0,-1 0 1,1 0-1,0 1 0,-1-1 0,1 0 1,-1 0-1,-52 48 35,47-41-16,0 0 1,-1 0 0,0 0-1,0-1 1,-1 0 0,-15 9-1,-12 8 109,-21 8-43,52-28 20,0-1-1,0 0 1,0-1 0,0 1-1,0-1 1,-1 1-1,1-1 1,0-1-1,-1 1 1,1-1-1,-5 1 1,7-23-91,2-6-43,0 24 39,0-1-2,0-12-4,0 17-4,0-1-1,0 1 1,0 0 0,0-1 0,0 1 0,0 0 0,0-1 0,0 1 0,0 0-1,1 0 1,-1-1 0,0 1 0,0 0 0,0-1 0,0 1 0,0 0 0,1 0-1,-1-1 1,0 1 0,0 0 0,0 0 0,1-1 0,-1 1 0,0 0 0,0 0-1,1 0 1,-1 0 0,0-1 0,0 1 0,1 0 0,18-14-6,-18 13 7,-1 1-1,0 0 1,1 0-1,-1 0 1,0 0-1,1 0 1,-1 0-1,0-1 0,0 1 1,1 0-1,-1 0 1,0 0-1,0-1 1,0 1-1,1 0 1,-1 0-1,0-1 0,0 1 1,0 0-1,0 0 1,1-1-1,-1 1 1,0 0-1,0-1 1,0 1-1,0 0 0,0-1 1,0 1-1,0 0 1,0-1-1,0 1 1,0 0-1,0 0 1,0-1-1,0 1 0,0 0 1,0-1-1,0 1 1,0 0-1,0-1 1,-1 1-1,1-1 0,0 1 1,0 0-1,0 0 0,0 0 1,-1-1-1,1 1 0,0 0 1,0 0-1,0-1 0,0 1 0,0 0 1,0 0-1,0 0 0,0-1 1,0 1-1,0 0 0,0 0 1,0-1-1,0 1 0,0 0 0,0 0 1,1-1-1,-1 1 0,0 0 1,0 0-1,0 0 0,0-1 1,0 1-1,0 0 0,1 0 0,-1 0 1,0 0-1,0-1 0,0 1 1,0 0-1,1 0 0,-1 0 1,0 0-1,0 0 0,1 0 1,-1-1-1,0 1 0,0 0 0,0 0 1,1 0-1,7-5 11,-4 2-21,0 0 1,0 0-1,0 1 1,0 0 0,1 0-1,-1 0 1,1 0 0,-1 1-1,1-1 1,-1 1-1,1 1 1,9-2 0,-13 2 8,-1 0-1,0 1 1,1-1 0,-1 0 0,0 0 0,1 0 0,-1 1 0,1-1 0,-1 0-1,0 0 1,0 1 0,1-1 0,-1 0 0,0 0 0,1 1 0,-1-1 0,0 0-1,0 1 1,0-1 0,1 0 0,-1 1 0,0-1 0,0 1 0,0-1 0,0 0-1,0 1 1,0-1 0,0 1 0,1-1 0,-1 0 0,-1 1 0,1-1 0,0 1-1,0-1 1,0 1 0,0-1 1,0 1 0,0-1 0,0 1 0,0-1 0,0 0 0,0 1 0,0-1 0,0 1 0,0-1 0,0 0 0,0 1 0,0-1 0,0 1 0,1-1 0,-1 0 0,0 1 0,0-1 0,0 0 0,0 1 0,1-1 1,-1 0-1,0 1 0,1-1 0,-1 0 0,0 1 0,0-1 0,1 0 0,-1 0 0,0 1 0,1-1 0,-1 0 0,1 0 0,-1 0 0,0 0 0,1 1 0,0 1 4,0 0 0,0 0 0,0 0 1,0 1-1,0-1 0,-1 0 0,1 1 0,-1-1 1,0 0-1,1 3 0,-1-3 0,1-1-1,-1 1 1,0-1 0,0 1-1,0-1 1,0 1 0,0-1-1,0 1 1,0-1-1,0 1 1,0-1 0,-1 1-1,1-1 1,-1 1 0,1-1-1,-1 0 1,0 1-1,1-1 1,-1 0 0,-1 2-1,-14 4 28,8-3-6,0-1 0,0 1 0,-1-2 0,1 1 0,-1-1 0,0 0-1,-16 1 1,-106-1 889,130-7-933,0-15 32,1 15 3,0 1-20,0 3 1,0 0-2,-1-1 0,1 0 0,0 1 0,0-1-1,0 0 1,0 1 0,0-1 0,0 0 0,1 1 0,-1-1 0,0 0-1,1 1 1,-1-1 0,1 1 0,0-1 0,0 1 0,1-3-1,21-2-9,-12-5 26,49-13 27,-53 22-44,1 0 1,-1 0-1,1 1 0,-1 0 1,1 0-1,0 0 0,-1 1 1,1 1-1,13 1 0,12 0 126,-33-2-120,1 0 0,0 1 1,0-1-1,-1 1 0,1-1 0,0 0 0,-1 1 0,1 0 0,0-1 1,-1 1-1,1-1 0,-1 1 0,1 0 0,-1-1 0,1 1 0,-1 0 0,0 0 1,1-1-1,-1 1 0,0 0 0,0 0 0,1-1 0,-1 1 0,0 0 1,0 0-1,0 0 0,0 0 0,0 1 0,0 0 1,2 6-15,0 1 0,-1 0 0,0 0 0,0 0 1,-2 11-1,1-5 25,0-14-11,0-1 0,0 1 0,0 0 1,0 0-1,-1 0 0,1 0 0,0-1 0,0 1 0,-1 0 1,1 0-1,0 0 0,-1-1 0,1 1 0,-1 0 0,1-1 1,-1 1-1,1 0 0,-1-1 0,0 1 0,1-1 1,-1 1-1,0-1 0,1 1 0,-1-1 0,0 1 0,0-1 1,0 0-1,1 0 0,-1 1 0,0-1 0,-1 0 0,1 0 0,0 1 0,1-1-1,-1 0 1,0 0 0,0 1-1,0-1 1,1 0 0,-1 1-1,0-1 1,0 1 0,1-1-1,-1 1 1,0-1 0,1 1-1,-1-1 1,1 1 0,-1 0-1,1-1 1,-1 1 0,1 0-1,-1 0 1,1-1 0,0 1-1,-1 0 1,1 0 0,0-1-1,0 1 1,-1 0 0,1 0-1,0 0 1,0 1-1,0-2 1,0 1 0,0 0 0,0-1 0,0 1 0,0 0 0,0-1 0,0 1-1,-1 0 1,1-1 0,0 1 0,0 0 0,-1-1 0,1 1 0,0-1 0,-1 1-1,1 0 1,-1-1 0,1 1 0,0-1 0,-1 1 0,1-1 0,-1 0-1,0 1 1,1-1 0,-1 1 0,1-1 0,-1 0 0,0 0 0,0 1 0,0-1 0,1 0 0,-1 1 0,1-1 0,-1 0 0,0 1 0,1-1 0,-1 0 0,1 1 1,-1-1-1,1 1 0,-1-1 0,1 1 0,-1-1 0,1 1 0,-1-1 0,1 1 0,0 0 1,-1-1-1,1 1 0,0-1 0,0 1 0,0 0 0,-1-1 0,1 1 0,0 0 0,0-1 0,0 1 1,0 0-1,0 0 0,0 0 0,0 0 1,0 0-1,0 0 0,0-1 1,0 1-1,0 0 1,-1 0-1,1 0 0,0-1 1,-1 1-1,1 0 1,0-1-1,-1 1 0,1 0 1,-1-1-1,1 1 1,-1 0-1,1-1 0,-1 1 1,1-1-1,-1 1 1,1-1-1,-2 2 0,1-2 1,0 1-1,0-1 1,1 1-1,-1-1 0,0 1 1,1 0-1,-1-1 1,1 1-1,-1 0 0,1-1 1,-1 1-1,1 0 1,-1 0-1,1 0 0,0-1 1,-1 1-1,1 0 0,0 0 1,0 0-1,0 0 1,-1-1-1,1 1 0,0 0 1,0 1-1,0-1 0,0-1-1,0 1 1,0-1-1,0 1 0,0-1 1,-1 0-1,1 1 1,0-1-1,-1 1 1,1-1-1,0 1 1,0-1-1,-1 0 0,1 1 1,-1-1-1,1 0 1,0 1-1,-1-1 1,1 0-1,-1 0 1,1 1-1,-1-1 1,1 0-1,-1 0 0,1 0 1,-1 0-1,1 1 1,-1-1-1,1 0 1,-1 0-1,1 0 1,-1 0-1,-1 0 4,-1 0 124,7-5-155,14-16 2,36-33-1,-51 52 27,0 0 0,0 0-1,-1 0 1,1 0-1,-1-1 1,0 1-1,0-1 1,3-3-1,-4 4 7,1 0-1,0 0 0,0-1 1,-1 1-1,1 1 0,1-1 1,-1 0-1,0 0 0,4-2 1,3-1-26,-8 4 17,0 0 0,0 0-1,0 1 1,0-1 0,0 0 0,0 1 0,1-1-1,-1 1 1,0-1 0,0 1 0,0 0-1,1-1 1,-1 1 0,2 0 0,40-10-99,-43 10 197,-4 5-69,-13 16-5,13-16 6,-1-1-9,-13 14-15,13-13 10,4-5-12,1 0 1,-1 0-1,0 0 0,0 0 1,0 0-1,1 0 0,-1 1 0,0-1 1,0 0-1,1 1 0,-1-1 1,0 0-1,1 1 0,-1-1 0,0 1 1,1-1-1,-1 1 0,1-1 1,-2 2-1,-14 10 15,4-8 0,9-3-19,0 1 0,0-1 0,0 0 0,0 1 0,0-1 0,0 1 0,0 0 0,0 0 0,-4 4 0,7-7 24,-1 0 0,1 0 0,-1 0 1,1 0-1,0 0 0,-1-1 1,1 1-1,0 0 0,0 0 1,0 0-1,0 0 0,0-1 0,0 1 1,0 0-1,1 0 0,-1 0 1,0 0-1,1-2 0,24-21-70,-24 23 50,-1 1-1,1 0 1,-1 0 0,1-1 0,-1 1 0,0 0 0,1-1-1,-1 1 1,1-1 0,-1 1 0,0 0 0,1-1-1,-1 1 1,0-1 0,0 1 0,1-1 0,-1 1-1,0-1 1,0 1 0,0-1 0,0 1 0,0-1-1,0 0 1,1 1 0,-1-1 0,0 1 0,-1-1-1,1 1 1,0-2 0,2-3 2,37-1 33,-34 4-39,1 0 0,0 0 0,0 0 0,0 1 0,0 0 0,0 0 0,0 0 0,9 1 1,17 0 104,-31 0-124,-6 0-66,-15 0 146,19 0-57,1 0 0,0 0 0,0 0 0,0 0 0,0 0 0,-1 0 0,1 0 0,0 0 0,0 0 0,0 0 0,-1 0 0,1 0 1,0 0-1,0 0 0,0 0 0,0 0 0,-1 0 0,1 0 0,0 0 0,0 0 0,0 0 0,0 1 0,-1-1 0,1 0 0,0 0 1,0 0-1,0 0 0,0 0 0,0 0 0,0 1 0,-1-1 0,1 0 0,0 0 0,0 0 0,0 0 0,0 0 0,0 1 0,0-1 1,0 0-1,0 0 0,0 0 0,0 0 0,0 1 0,0-1 0,0 0 0,0 0 0,0 0 0,0 1 0,0-1 0,0 0 0,0 0 1,0 0-1,0 0 0,0 1 0,0-1 0,0 0 0,1 1-1,-1 0 0,0 0 0,0 0 0,0 0 0,1 0 0,-1 0 0,0 0 0,-1 0 0,1 0 0,0 0 0,0 0 0,0 0 0,0 0 0,-1 0 0,1 0 0,-1 0 0,1 0 0,-1 0 1,1 0-1,-1-1 0,1 1 0,-1 0 0,1 0 0,-1 0 0,0-1 0,0 1 0,1 0 0,-1-1 0,0 1 0,0-1 0,0 1 0,0-1 0,0 1 0,0-1 0,0 0 0,0 1 0,0-1 0,-2 0 0,3 0 0,0 0 0,0 0-1,-1 0 1,1 0 0,0 0-1,0 0 1,-1 0 0,1 0 0,0 1-1,0-1 1,-1 0 0,1 0-1,0 0 1,0 0 0,-1 0 0,1 0-1,0 0 1,0 1 0,-1-1-1,1 0 1,0 0 0,0 0-1,0 1 1,-1-1 0,1 0 0,0 0-1,0 0 1,0 1 0,0-1-1,0 0 1,0 0 0,0 1 0,-1-1-1,-22 39-5,21-36 7,-7 8 3,7-8 14,-1 0 0,0 1 0,0-1-1,0 0 1,0-1 0,0 1 0,-1 0 0,1-1 0,-1 0 0,0 0 0,1 0 0,-1 0 0,0-1 0,0 1-1,-1-1 1,1 0 0,0 0 0,0-1 0,-8 1 0,12-1-7,-1-1-9,1-1-1,0 1 1,-1 0 0,1-1 0,0 1 0,0-1 0,0 1 0,0 0 0,0-1 0,0 1 0,1-1 0,-1-1 0,1-1 3,-1 0 29,0-1-35,0 4-1,0 0-1,0 0 1,0 0 0,0 0-1,0 0 1,0 0 0,0 0 0,0 0-1,1 1 1,-1-1 0,0 0-1,1 0 1,-1 0 0,0 0 0,1 0-1,-1 1 1,1-1 0,0 0-1,-1 1 1,1-1 0,-1 0 0,1 1-1,0-1 1,0 0 0,-1 1-1,1-1 1,0 1 0,0 0 0,0-1-1,-1 1 1,1-1 0,0 1-1,0 0 1,0 0 0,0 0 0,0 0-1,0-1 1,0 1 0,0 0-1,0 0 1,1 1 0,-2-1 1,0 0 1,1 0 0,-1 0-1,0 0 1,0 0-1,0 0 1,0 0-1,0 0 1,1 0 0,-1 0-1,0 0 1,0 0-1,0 0 1,0 0-1,0 0 1,1 0 0,-1 0-1,0 0 1,0 0-1,0 0 1,0 0-1,0 0 1,1 0 0,-1 0-1,0 0 1,0 0-1,0 0 1,0 0-1,0-1 1,0 1 0,1 0-1,-1 0 1,0 0-1,0 0 1,0 0-1,0 0 1,0-1-1,0 1 1,0 0 0,0 0-1,0 0 1,0 0-1,0 0 1,0-1-1,0 1 1,0 0 0,0 0-1,1 0 1,-2 0-1,1 0 1,0-1-1,0 1 1,0 0 0,0 0-1,0 0 1,0-1-1,0 1 1,0-1-1,0 1 0,0-1 1,0 1-1,-1-1 0,1 1 1,0-1-1,0 1 0,0-1 1,0 0-1,1 1 0,-1-1 1,0 1-1,0-1 0,0 1 1,0-1-1,1 1 0,-1-1 1,0 1-1,0-1 0,1 1 1,-1-1-1,0 1 0,1 0 1,-1-1-1,0 1 0,1-1 1,3-2 1,-1 0 0,-1 1 0,1-1 0,0-1 0,-1 1 0,1 0 0,1-5 0,13-6-17,-11 9-639,5-3 1633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8:06.2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0 230 2532,'0'0'732,"0"-4"-368,0-10-97,0 10 456,4 4-536,14 1 1192,21-2-288,-39 1-1089,1 0 1,0 0-1,0-1 0,0 1 0,0 0 0,-1-1 0,1 1 0,0 0 0,0-1 0,-1 1 0,1-1 0,0 1 0,-1-1 0,1 1 0,0-1 0,-1 0 0,1 1 0,-1-1 0,1 0 0,-1 1 0,1-1 0,-1 0 0,1 0 0,-1 1 0,0-1 0,0 0 0,1 0 0,-1 0 1,0 0-1,0 1 0,0-1 0,0-1 0,0 1 0,0 1 0,0 0 1,0 0-1,0 0 0,0 0 0,0 0 1,0-1-1,0 1 0,0 0 1,0 0-1,0 0 0,0 0 0,0 0 1,0 0-1,0-1 0,0 1 1,0 0-1,0 0 0,0 0 1,0 0-1,0 0 0,0-1 0,0 1 1,0 0-1,1 0 0,-1 0 1,0 0-1,0 0 0,0 0 0,0 0 1,0 0-1,0-1 0,0 1 1,0 0-1,1 0 0,-1 0 0,0 0 1,0 0-1,0 0 0,0 0 1,0 0-1,0 0 0,1 0 1,-1 0-1,0 0 0,0 0 0,0 0 1,0 0-1,0 0 0,1 0 1,-1 0-1,0 0 0,0 0 0,0 0 1,0 0-1,1 0 0,7 1 80,15-2 161,-22 1-243,-1 0 1,1 0 0,-1 0 0,1-1 0,-1 1-1,1 0 1,0 0 0,-1 0 0,1-1 0,-1 1-1,0 0 1,1-1 0,-1 1 0,1 0 0,-1-1-1,1 1 1,-1 0 0,0-1 0,1 1 0,-1-1-1,0 1 1,1-1 0,-1 1 0,0-1 0,0 1-1,0-1 1,1 1 0,-1-1 0,0 1 0,0-1-1,0 0 1,0 0 0,0 1-1,0 0 1,0 0-1,0 0 0,0-1 1,0 1-1,0 0 0,0 0 1,0 0-1,0 0 0,0 0 0,0 0 1,0 0-1,0 0 0,0-1 1,0 1-1,0 0 0,0 0 1,0 0-1,0 0 0,1 0 1,-1 0-1,0 0 0,0 0 0,0 0 1,0-1-1,0 1 0,0 0 1,0 0-1,0 0 0,0 0 1,0 0-1,1 0 0,-1 0 1,0 0-1,0 0 0,0 0 1,0 0-1,0 0 0,0 0 0,0 0 1,0 0-1,1 0 0,-1 0 1,0 0-1,0 0 0,0 0 1,0 0-1,0 0 0,0 0 1,0 0-1,1 0 0,-1 0 0,0 0 1,0 0-1,0 0 0,35-1 55,-15-6-65,-4 3 5,-15 4 3,15-5-12,1 1-1,0 1 0,0 0 0,27 0 0,-32 2 63,-8 0-51,-1 1-1,1-1 1,-1 1 0,1 0-1,-1 0 1,0 0-1,1 1 1,-1-1-1,1 1 1,-1 0 0,0 0-1,5 1 1,-6 3 13,-2-4-3,0 0 1,0-1-1,0 1 1,1 0-1,-1-1 1,0 1-1,1 0 1,-1-1-1,0 1 1,1 0-1,-1-1 1,1 1-1,-1-1 1,1 1-1,-1 0 1,1-1-1,-1 0 1,1 1-1,-1-1 1,1 1-1,0-1 1,-1 0-1,1 1 1,0-1-1,-1 0 1,1 1-1,1-1 1,-1 4-20,0 1 0,0 0 1,0-1-1,0 1 1,-1 0-1,0-1 0,0 1 1,0 0-1,-1 5 0,1 1 95,0-10-82,0 0 0,0 0 0,0 0 0,-1-1-1,1 1 1,0 0 0,0 0 0,-1 0 0,1 0-1,0-1 1,-1 1 0,1 0 0,-1 0 0,1-1-1,-1 1 1,1 0 0,-1 0 0,0-1 0,1 1-1,-1-1 1,0 1 0,1-1 0,-1 1 0,0-1-1,0 1 1,-1-1 0,2 1-1,-1-1 0,0 0 1,0 1-1,1-1 0,-1 0 0,0 1 0,1-1 1,-1 1-1,1-1 0,-1 1 0,1 0 0,-1-1 1,1 1-1,-1-1 0,1 1 0,-1 0 0,1-1 1,0 1-1,-1 0 0,1 0 0,0-1 0,0 1 0,-1 0 1,1 0-1,0 1 0,0-2 4,0 1-1,0-1 0,0 1 1,0 0-1,-1-1 1,1 1-1,0-1 1,0 1-1,0-1 1,-1 1-1,1-1 1,0 0-1,-1 1 1,1-1-1,0 1 0,-1-1 1,1 1-1,-1-1 1,1 0-1,-1 1 1,1-1-1,-1 0 1,1 0-1,-1 1 1,1-1-1,-1 0 0,1 0 1,-1 0-1,1 0 1,-1 1-1,1-1 1,-2 0-1,2 0 9,-1 0-1,1 0 1,-1 0 0,1 0-1,-1 0 1,0 0-1,1 1 1,-1-1 0,1 0-1,-1 0 1,1 1-1,-1-1 1,1 0 0,-1 1-1,1-1 1,-1 0-1,1 1 1,0-1-1,-1 1 1,1-1 0,0 1-1,-1-1 1,1 1-1,0-1 1,-1 1 0,1-1-1,0 1 1,0-1-1,0 1 1,-1-1 0,1 1-1,0 1 1,0-2 42,-1 1 1,0 0-1,1 0 0,-1 0 1,0 0-1,0-1 1,0 1-1,0 0 0,1-1 1,-1 1-1,0-1 1,0 1-1,0-1 0,0 1 1,0-1-1,0 0 1,-1 1-1,1-1 0,-2 0 1,-28 7 796,28-7-707,-10 2 134,1-1 1,-24-2-1,9 0 403,26 1-640,0 0 0,-1 0 0,1 0 0,0 0 0,0 0 0,0-1 0,0 1 0,0 0 0,-1-1 0,1 1 0,0-1 0,0 1 0,0-1 0,0 0 0,0 1 0,0-1 0,1 0 0,-1 1 0,0-1 0,0 0 0,0 0 0,1 0 0,-1 0-1,0-1 1,0 1-4,1 0-1,-1 0 0,0 0 1,1 0-1,-1 0 0,0 1 1,0-1-1,1 0 0,-1 0 1,0 1-1,0-1 0,0 1 1,0-1-1,0 0 0,0 1 1,0 0-1,0-1 0,0 1 1,0 0-1,0-1 0,-1 1 1,1 0-1,0 0 0,-1 0 1,0 0-17,0-1 0,1 0 0,-1 1 0,1-1 0,-1 0 1,0 0-1,1 0 0,-1 0 0,1 0 0,0 0 0,-1-1 0,1 1 1,0 0-1,0-1 0,0 1 0,-1-3 0,-15-25 22,11 14-43,2 8-7,1-1-1,1 1 1,-1-1 0,1 1 0,1-1-1,-1 0 1,1 0 0,1-8-1,-1 4 8,0 9-3,1-1-1,-1 1 0,1 0 1,0 0-1,0 0 1,0 0-1,0 0 0,1 0 1,-1-1-1,1 1 0,0 0 1,0 0-1,0 0 0,2-4 1,5 2 12,-6 4-8,-1 1 0,0-1 1,0 1-1,0-1 0,0 1 0,0-1 1,0 0-1,0 1 0,0-1 0,0 0 1,0 0-1,0 0 0,0 0 0,-1 0 1,1 0-1,0 0 0,-1 0 0,1 0 1,-1 0-1,1 0 0,-1-1 1,1 1-1,-1 0 0,1-2 0,-1 2-3,1-1-1,-1 1 1,1 0-1,-1 0 1,1 0-1,0 0 1,0 0 0,-1 0-1,1 0 1,0 0-1,0 0 1,0 0-1,0 0 1,0 0-1,1 0 1,-1 1-1,0-1 1,0 1-1,0-1 1,2 0-1,24-9-88,-8 6 87,0 1 0,0 1 0,0 0 0,28 2 0,-39 0-17,-7 0 22,-1 0 0,1 0 0,-1 0 0,1 0 0,-1 0 1,1 1-1,-1-1 0,1 0 0,-1 0 0,0 0 0,1 1 1,-1-1-1,1 0 0,-1 1 0,0-1 0,1 0 0,-1 1 1,0-1-1,1 1 0,-1-1 0,0 0 0,1 1 1,-1-1-1,0 1 0,0-1 0,0 1 0,1-1 0,-1 1 1,0-1-1,0 1 0,0-1 0,0 1 0,0-1 0,0 1 1,0 0-1,0-1 1,0 1 0,0-1 0,0 1 0,0-1 0,0 1 0,0-1 0,0 1 0,1-1 0,-1 1-1,0-1 1,0 1 0,0-1 0,1 1 0,-1-1 0,0 0 0,1 1 0,-1-1 0,0 1-1,1-1 1,-1 0 0,0 1 0,1-1 0,-1 0 0,1 0 0,-1 1 0,1-1 0,-1 0 0,0 0-1,1 0 1,-1 1 0,1-1 0,-1 0 0,2 0 0,-1 0 2,0 1 0,0 0 0,0-1 0,0 1 0,0 0 0,0 0 0,0 0 0,0-1 0,0 1 0,-1 0-1,1 0 1,0 0 0,0 0 0,-1 0 0,1 1 0,-1-1 0,1 1 0,11 24 37,-11-23-44,3 6 19,-2 0-1,1 1 1,-1-1 0,0 0 0,-1 1 0,0-1 0,-1 17 0,-6-26-47,-161 2 256,166-2-223,1 0 0,-1 0 0,1-1 0,-1 1 0,1 0 0,0 0 0,-1 0 0,1 0 0,-1 0 1,1 0-1,0-1 0,-1 1 0,1 0 0,0 0 0,-1 0 0,1-1 0,0 1 0,-1 0 0,1-1 0,0 1 0,-1 0 0,1 0 0,0-1 0,0 1 0,0-1 0,-1 1 0,1 0 0,0-1 0,0 1 1,0-1-1,0 1 0,0 0 0,-1-1 0,1 1 0,0-1 0,0 1 0,0 0 0,0-1 0,0 1 0,1-1 0,-1 1 0,0 0 0,0-1 0,0 0-4,0 1 0,0 0 0,0-1 0,0 1-1,1 0 1,-1-1 0,0 1 0,0 0 0,0-1-1,0 1 1,0 0 0,0-1 0,0 1 0,-1 0 0,1-1-1,0 1 1,0 0 0,0 0 0,0-1 0,0 1-1,0 0 1,-1-1 0,1 1 0,0 0 0,0 0 0,0-1-1,-1 1 1,1 0 0,0 0 0,0 0 0,-1-1-1,1 1 1,0 0 0,0 0 0,-1 0 0,1 0 0,0 0-1,-1-1 1,1 1 0,0 0 0,-1 0 0,0 0-3,-3-2-22,4-9 28,0-7 4,0 17-2,-1 0 0,1-1 1,1 1-1,-1-1 0,0 1 0,0 0 1,0-1-1,1 1 0,-1 0 1,0-1-1,1 1 0,0 0 1,-1 0-1,1-1 0,0 1 1,-1 0-1,1 0 0,1-1 0,25-12 0,-26 14-3,29-10 5,0 2 1,1 1-1,40-4 1,45 2-147,-116 10 140,1-1-1,-1 1 0,1-1 1,-1 1-1,1 0 0,-1 0 1,1-1-1,-1 1 0,1 0 1,-1 0-1,0-1 0,0 1 0,1 0 1,-1 0-1,0 0 0,0 0 1,0 0-1,0-1 0,0 1 1,0 0-1,0 0 0,0 1 1,0-1-3,0 3 12,0 1 49,0 14-28,0-18-28,0-1 1,0 0-1,0 1 0,0-1 1,0 0-1,0 1 0,0-1 1,0 1-1,0-1 0,-1 0 1,1 1-1,0-1 0,0 0 1,0 1-1,0-1 0,-1 0 1,1 0-1,0 1 1,0-1-1,-1 0 0,1 1 1,0-1-1,0 0 0,-1 0 1,1 0-1,0 1 0,-1-1 1,1 0-1,0 0 0,-1 0 1,-22 20 53,16-13-39,-1 0 0,0 0 0,0-1 0,0 0 0,0-1 0,-1 0-1,0 0 1,0-1 0,-1 0 0,1 0 0,-1-1 0,0-1 0,0 0-1,-11 2 1,-23 1 57,-87-1-1,114-4-33,12-10 57,5 10-92,0 0 0,0-1 0,0 1 0,0 0 0,0-1 0,0 1 1,0-1-1,0 1 0,0 0 0,0-1 0,-1 1 0,1 0 0,0-1 0,0 1 1,0 0-1,0-1 0,-1 1 0,1 0 0,0-1 0,0 1 0,0 0 1,-1-1-1,1 1 0,0 0 0,-1 0 0,1-1 0,0 1 0,0 0 0,-1 0 1,1 0-1,0-1 0,-1 1 0,1 0 0,-1 0 0,1 0 0,0 0 0,-1 0 1,1 0-1,0 0 0,-2 0 0,4-16 58,-3 14-59,1 1 1,0-1-1,-1 1 0,1 0 1,0-1-1,0 1 0,0-1 1,0 1-1,0-1 0,1 1 1,-1-1-1,0 1 0,1 0 1,-1-1-1,1 1 0,-1 0 1,1-1-1,1-1 0,18-7-28,24-13-64,-37 19 94,0 1 0,0 0 0,0 0 0,1 1 0,-1 0 0,0 0 0,1 1 0,10-1-1,70-1-26,-77 3 23,-10 0-12,-1 5 26,0 14-8,0-14-44,-19-2 16,18-3 22,1 0 1,-1 0-1,1 0 1,-1 0-1,1 0 1,-1 0-1,1 0 0,-1 0 1,1 0-1,0 0 1,-1 0-1,1 0 1,-1 0-1,1 0 1,-1 1-1,1-1 1,0 0-1,-1 0 1,1 0-1,-1 1 1,1-1-1,0 0 1,-1 0-1,1 1 0,0-1 1,-1 0-1,1 1 1,0-1-1,-1 0 1,1 1-1,0-1 1,0 1-1,0-1 1,-1 1-1,1-1 1,0 0-1,0 1 1,0-1-1,0 1 1,0-1-1,0 1 1,0-1-1,0 1 0,0-1 1,0 0-1,0 1 1,0-1-1,0 1 1,0-1-1,0 1 1,0-1 0,1 0 0,-1 1 1,0-1-1,0 0 1,0 0-1,0 0 0,0 0 1,-1 1-1,1-1 0,0 0 1,0 0-1,0 0 1,0 0-1,0 0 0,0 1 1,0-1-1,0 0 0,0 0 1,0 0-1,0 0 0,0 0 1,0 0-1,-1 0 1,1 1-1,0-1 0,0 0 1,0 0-1,0 0 0,0 0 1,0 0-1,-1 0 1,1 0-1,0 0 0,0 0 1,0 0-1,0 0 0,0 0 1,-1 0-1,1 0 0,0 0 1,0 0-1,0 0 1,0 0-1,0 0 0,-1 0 1,1 0-1,0 0 0,0 0 1,0 0-1,0 0 1,0 0-1,-1 0 0,1 0 1,0 0-1,0 0 0,-49 11 81,-26-4 509,73-7-372,2-3-194,0-11-39,0 11 198,6 3-203,-4 0 13,0 0 0,0-1 0,0 1 0,0-1 0,0 1-1,0-1 1,0 1 0,0-1 0,-1 0 0,1 0 0,0 0 0,2-1-1,-1 0 8,0 0 0,1 0 0,-1 0-1,1 1 1,-1-1 0,7 0 0,57-17-491,-62 18-340,18-9-369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8:12.5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255 96 2760,'0'0'-82,"0"3"4,0 12 4357,3-15-4262,9 0 41,-10 0-61,0 0 1,0 0-1,-1 0 1,1 0-1,0 0 1,0 0-1,0 0 1,0-1-1,-1 1 0,1-1 1,0 1-1,0-1 1,-1 0-1,1 0 1,0 0-1,-1 0 1,1 0-1,-1 0 1,1 0-1,-1 0 0,3-3 1,-3 2-8,2 1 23,0 0 0,0 0 1,0 0-1,0 1 0,1-1 0,-1 1 0,0-1 0,0 1 1,0 0-1,0 0 0,1 1 0,4 0 0,3 0-65,239-1 1168,-250 4-589,0 13 52,0-17-570,0 0 0,0 0 0,0 1 0,0-1 0,0 0 0,0 0 0,0 0 0,0 0 0,0 1 0,0-1 0,0 0 0,0 0 0,0 0 0,0 0 0,0 1 0,0-1 0,0 0 0,0 0 0,0 0 0,0 0 0,0 0 0,0 1 0,0-1 0,-1 0 0,1 0 0,0 0 0,0 0 0,0 0 0,0 0 0,0 0 0,-1 0 0,1 1 0,0-1 0,0 0 0,0 0 1,0 0-1,0 0 0,-1 0 0,1 0 0,0 0 0,0 0 0,0 0 0,0 0 0,-1 0 0,1 0 0,0 0 0,0 0 0,0 0 0,0 0 0,-1 0 0,1 0 0,0 0 0,0-1 0,0 1 0,0 0 0,-1 0 0,-22 0 324,12 4-57,-9 12 2,9-12-20,-28 2 130,28-3-281,0-1-1,0 0 1,-14 0 0,-262-2 230,286 0-336,0 0-1,1 0 0,-1 0 0,1 0 0,-1 0 1,1 0-1,-1 0 0,1 0 0,-1-1 0,0 1 1,1 0-1,-1 0 0,1 0 0,-1-1 0,1 1 0,-1 0 1,1-1-1,0 1 0,-1 0 0,1-1 0,-1 1 1,1 0-1,0-1 0,-1 1 0,1-1 0,0 1 1,-1-1-1,1 1 0,0-1 0,0 1 0,-1-1 0,1 1 1,0-1-1,0 1 0,0-1 0,0 0 0,0 0 1,0 1 10,0-1 0,0 0 0,-1 1 0,1-1 0,0 1 0,0-1 0,0 0 0,-1 1 0,1-1 0,0 1 0,0-1 0,-1 1 0,1-1 0,0 1 0,-1-1 1,1 1-1,-1-1 0,1 1 0,-1 0 0,1-1 0,-1 1 0,1 0 0,-1-1 0,1 1 0,-1 0 0,1 0 0,-1-1 0,0 1 0,1 0 0,-1 0 0,1 0 0,-1 0 1,0 0-1,1 0 0,-1 0 0,1 0 0,-2 0 0,1-7-23,-1-1 1,1 1 0,1 0-1,-1-1 1,1 1-1,1-9 1,-1 7-19,1 8 28,-1 1 0,0-1 0,0 1 0,1-1 0,-1 1 0,0-1 0,1 1 0,-1-1 0,1 1 0,-1 0 0,0-1 0,1 1 0,-1 0 0,1-1 0,-1 1 0,1 0 0,-1-1 0,1 1 0,-1 0 0,1 0 0,0 0 0,-1 0 0,1 0 0,-1-1 0,1 1 0,-1 0 0,1 0 0,-1 0 0,1 0 0,0 0 0,0 1 0,0-1 1,-1 0 1,1 0-1,-1 0 1,1 0-1,0 0 1,-1 0-1,1 0 1,-1 0 0,1 0-1,-1 0 1,1 0-1,0 0 1,-1-1-1,1 1 1,-1 0-1,1 0 1,-1 0-1,1-1 1,-1 1-1,1 0 1,-1-1-1,1 1 1,-1-1-1,0 1 1,1 0-1,-1-1 1,0 1-1,1-1 1,-1 1-1,0-1 1,1 0-1,1 0 4,-1 0-1,1 0 1,0 0 0,0 0-1,0 0 1,0 1-1,0-1 1,0 1-1,0-1 1,0 1-1,0 0 1,3-1-1,10 0 5,96-9-7,-19 10-62,-97 5 84,-15 14-20,20-18-1,-1-1 0,1 1 0,-1-1 0,1 1 0,0-1 0,-1 1 0,1-1 0,-1 1 0,0-1 0,1 1 0,-1-1 0,1 0 0,-1 1 0,0-1 0,1 0 0,-1 0 0,0 0 0,1 1 0,-1-1 0,0 0 0,1 0 0,-1 0 0,0 0 0,1 0 1,-1 0-1,0 0 0,0-1 0,-7 4 12,1 5-6,6-7-6,1 0 0,-1 0 0,0 0 0,0 0 0,0 0 0,0 0 0,0 0 0,0 0 0,0 0-1,-1 0 1,1-1 0,0 1 0,0 0 0,-1-1 0,1 1 0,0-1 0,-1 0 0,1 1 0,0-1-1,-1 0 1,1 0 0,0 0 0,-1 0 0,1 0 0,-1 0 0,-1-1 0,-2 1-2,0 1 1,0 0-1,0-1 1,0 1-1,0 1 1,0-1-1,-9 5 1,-15 4 70,-166 24 465,155-28 1095,40-10-1650,0-14-33,0 14 22,0-1 24,0 4 7,0 0 1,0 1-1,0-1 0,0 0 1,0 0-1,0 0 0,0 0 1,0 0-1,0 0 1,1 1-1,-1-1 0,0 0 1,1 0-1,-1 0 0,1 1 1,-1-1-1,1 0 0,-1 1 1,1-1-1,-1 0 0,1 1 1,0-1-1,-1 1 0,1-1 1,0 0-1,-1 1 0,1 0 1,0-1-1,0 1 1,0-1-1,-1 1 0,1 0 1,0 0-1,1-1 0,11-4 7,0-10-25,71-11-20,-46 15 31,1 1 1,0 2 0,0 1 0,1 3 0,52-1-1,-22 5 87,-70 0-65,0 22-110,0-22 95,0 1 0,0-1-1,1 0 1,-1 0-1,0 0 1,0 0 0,0 0-1,0 1 1,0-1-1,0 0 1,0 0 0,0 0-1,0 0 1,0 1-1,-1-1 1,1 0 0,0 0-1,0 0 1,0 0-1,0 0 1,0 1 0,0-1-1,0 0 1,0 0-1,0 0 1,0 0 0,0 0-1,-1 0 1,1 0-1,0 1 1,0-1 0,0 0-1,0 0 1,0 0-1,-1 0 1,1 0 0,0 0-1,0 0 1,0 0-1,0 0 1,0 0 0,-1 0-1,1 0 1,0 0-1,0 0 1,0 0 0,0 0-1,-1 0 1,1 0-1,0 0 1,0 0 0,0 0-1,0 0 1,0 0-1,-1 0 1,1 0 0,-1-1-1,0 1 1,0 0 0,1 0-1,-1 0 1,0 0 0,0 1-1,0-1 1,0 0-1,0 0 1,1 0 0,-1 1-1,0-1 1,0 0 0,0 1-1,1-1 1,-1 1 0,0-1-1,0 1 1,1-1 0,-1 1-1,0-1 1,1 1 0,-1 0-1,1-1 1,-1 1 0,0 1-1,-10 9 5,-13-3 14,1 6 14,21-11-26,-1-1 1,0 0-1,0 0 1,0 0 0,-1-1-1,1 1 1,-5 1-1,-58 21 101,50-17-140,-1 0 0,-28 6 0,12-6 178,-1-1 0,-52 1 1,86-7-125,0-5-122,0-12 89,-1 17 12,1 0-1,0 0 1,0 0 0,0-1 0,0 1 0,0 0 0,0 0 0,0 0-1,0 0 1,0 0 0,0-1 0,0 1 0,0 0 0,0 0 0,0 0-1,0 0 1,0 0 0,1-1 0,-1 1 0,0 0 0,0 0 0,0 0-1,0 0 1,0 0 0,0 0 0,0-1 0,0 1 0,0 0 0,1 0-1,-1 0 1,0 0 0,0 0 0,0 0 0,0 0 0,0 0 0,0 0-1,1 0 1,-1-1 0,0 1 0,0 0 0,0 0 0,0 0 0,0 0 0,1 0-1,-1 0 1,0 0 0,0 0 0,0 0 0,0 0 0,1 0 0,-1 0-1,0 0 1,0 1 0,0-1 0,0 0 0,1 0 0,-1 0-2,1 0 1,0 0-1,0 1 1,0-1-1,0 0 1,0 0-1,-1 0 1,1-1-1,0 1 1,0 0-1,0 0 1,0 0-1,0-1 1,-1 1-1,1 0 0,0-1 1,0 1-1,-1 0 1,1-1-1,0 1 1,0-1-1,-1 1 1,1-1-1,-1 0 1,1 1-1,0-1 1,-1 0-1,1 1 1,-1-1-1,0 0 1,1 0-1,-1 1 1,1-1-1,-1 0 1,0 0-1,0 0 1,0 0-1,1 1 1,-1-1-1,0-2 1,0 3 0,0 0 1,0 0 0,0 0 0,0 0-1,0 0 1,0-1 0,0 1 0,0 0-1,0 0 1,0 0 0,0 0-1,0 0 1,0-1 0,0 1 0,0 0-1,0 0 1,0 0 0,0 0 0,0 0-1,0 0 1,0-1 0,0 1 0,0 0-1,0 0 1,0 0 0,1 0-1,-1 0 1,0 0 0,0 0 0,0-1-1,0 1 1,0 0 0,0 0 0,0 0-1,1 0 1,-1 0 0,0 0-1,0 0 1,0 0 0,0 0 0,0 0-1,1 0 1,-1 0 0,0 0 0,0 0-1,0 0 1,0 0 0,0 0 0,0 0-1,1 0 1,-1 0 0,0 0-1,0 0 1,0 0 0,0 0 0,1 0-1,0 0-1,1 0 0,-1 0-1,0 0 1,1-1 0,-1 1-1,1 0 1,-1-1 0,0 0-1,1 1 1,-1-1 0,0 0-1,0 1 1,1-1 0,-1 0-1,2-2 1,-2 2 5,0 0 0,0 0 1,0 0-1,0 0 0,0 0 0,0 1 0,1-1 0,-1 0 1,0 1-1,1-1 0,-1 1 0,0 0 0,1-1 0,-1 1 1,3 0-1,-2 0 3,0-1 1,0 1-1,0 0 1,0 0-1,0-1 1,0 1-1,0-1 1,0 0-1,0 0 1,0 0-1,3-1 1,-3 1-7,-1 0 0,1 0 1,-1 0-1,1 0 0,0 1 0,0-1 1,-1 1-1,1-1 0,0 1 0,0 0 1,2-1-1,204 1-89,-207 5 143,-1-3-54,0 0 1,-1-1-1,1 1 1,0 0-1,0 0 1,-1 0 0,1-1-1,-1 1 1,1 0-1,-3 2 1,-1 1 1,-1 0 0,0-1 0,0 0 0,0 0 0,-1 0 0,1-1 0,-10 5 0,12-7 1,-10 2 6,-49 8 47,1 1-28,-146-4-104,207-8 76,5 0-17,119 0 66,-123 0-49,0 1 0,-1-1-1,1 0 1,-1 0 0,1 0-1,0 0 1,-1 0-1,1 0 1,0 0 0,-1 0-1,1 0 1,0 0 0,-1 0-1,1 0 1,0-1-1,-1 1 1,1 0 0,-1 0-1,1-1 1,-1 1 0,1 0-1,0-1 1,-1 1 0,1-1-1,-1 1 1,0-1-1,1 1 1,-1 0 0,1-1-1,-1 0 1,0 1 0,1-1-1,-1 1 1,1-2 0,5-7-22,3 7 28,-1 1 1,1-1 0,0 1-1,0 1 1,-1 0 0,1 0-1,11 2 1,6-1 82,-26 4-17,0-4-67,1 0 1,-1 0-1,0 0 1,0 0-1,0 0 1,0 0-1,0 0 1,0-1 0,-1 1-1,1 0 1,0 0-1,0 0 1,-1 0-1,1 0 1,0 0-1,-1-1 1,1 1-1,-1 0 1,1 0 0,-1-1-1,0 1 1,1 0-1,-1-1 1,0 1-1,1 0 1,-1-1-1,0 1 1,0-1-1,1 1 1,-1-1-1,0 1 1,0-1 0,0 0-1,0 0 1,1 1-1,-1-1 1,0 0-1,0 0 1,0 0-1,0 0 1,-1 0-1,-3 0 115,-1 3-18,-17 10-7,21-12-76,0 0 0,0 0 1,0 0-1,0-1 0,0 1 0,0-1 0,0 1 0,0-1 0,0 0 0,0 0 1,0 0-1,0 0 0,0 0 0,0 0 0,-4-1 0,-7-1 149,7 3-94,1-1 1,0 1-1,-1 0 0,1 0 0,0 1 0,0-1 1,0 1-1,0 1 0,-8 3 0,8-3 25,0 0 1,0-1-1,0 0 0,0 0 1,-1 0-1,1-1 0,-1 1 0,1-1 1,-11 0-1,16-1-128,-1-1 13,1 0 19,0 0 0,0 1 0,-1-1-1,1 0 1,0 0 0,0 0 0,0 0-1,0 0 1,0 0 0,0 0 0,1 0-1,-1 0 1,0 0 0,0 0 0,1 1-1,-1-1 1,0 0 0,1 0 0,-1 0-1,1 0 1,-1 1 0,1-1 0,-1 0-1,1 1 1,0-1 0,-1 0 0,1 1-1,0-1 1,0 1 0,-1-1 0,1 1-1,0-1 1,0 1 0,0-1-1,0 1 1,0 0 0,-1 0 0,1-1-1,0 1 1,0 0 0,0 0 0,0 0-1,0 0 1,0 0 0,0 0 0,0 0-1,0 0 1,0 1 0,1-1 0,3-4-165,42-23-2514,-36 21 1138,-1 1 0,1-2 0,-1 0 0,0 0 0,0 0 0,13-15 0,-13 8-730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8:21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169 242 3024,'0'0'2933,"0"-4"-2621,0-14-54,0 14 804,0-15-100,0-135-45,0 154-918,0-1 1,0 1-1,0 0 1,0-1-1,0 1 0,0 0 1,1-1-1,-1 1 1,0 0-1,0 0 1,1-1-1,-1 1 1,0 0-1,0 0 1,1-1-1,-1 1 1,0 0-1,0 0 1,1 0-1,-1-1 1,0 1-1,1 0 1,-1 0-1,0 0 1,1 0-1,-1 0 1,0 0-1,1 0 1,-1 0-1,1 0 1,-1 0-1,0 0 1,1 0-1,-1 0 1,1 0-1,-1 0 3,1 0-1,-1 0 0,0 0 0,1 0 1,-1 0-1,1 0 0,-1 0 1,0 0-1,1 0 0,-1 0 1,1 0-1,-1 0 0,0 0 1,1 0-1,-1 0 0,1-1 0,-1 1 1,0 0-1,1 0 0,-1 0 1,0-1-1,1 1 0,-1 0 1,0-1-1,0 1 0,1 0 0,-1-1 1,0 1-1,0 0 0,1-1 1,-1 1-1,0 0 0,0-1 1,0 1-1,0-1 0,1 0 1,4 1 80,-4 0-82,-1 0 0,1 0 0,0 0-1,-1 1 1,1-1 0,-1 0 0,1 0 0,-1 0 0,1 0 0,-1-1 0,1 1-1,0 0 1,-1 0 0,1 0 0,-1 0 0,1 0 0,-1-1 0,1 1 0,-1 0-1,1 0 1,-1-1 0,1 1 0,-1 0 0,1-2 0,-1 2 0,1-1 0,-1 0 0,1 0-1,-1 0 1,1 0 0,-1 0 0,1 0 0,0 1 0,-1-1 0,1 0 0,0 1-1,0-1 1,-1 0 0,1 1 0,0-1 0,0 1 0,0-1 0,0 1 0,0-1-1,0 1 1,-1 0 0,1-1 0,0 1 0,0 0 0,0 0 0,0 0 0,0 0-1,0 0 1,0 0 0,0 0 0,2 0 0,1 0 0,8-3-23,0 1 0,0 0 0,0 0-1,1 1 1,14 1 0,-27 4 38,0 13-14,0-17-1,-1 0 0,1 1 0,0-1 0,0 0 0,0 0 0,0 0 0,0 0 0,0 0 0,0 0 0,0 1 0,0-1 0,0 0 0,0 0 0,0 0 0,0 0 0,0 0 0,0 0 0,0 1 0,0-1 0,0 0 0,0 0 0,1 0 0,-1 0 0,0 0 0,0 0 0,0 1 0,0-1 0,0 0 0,0 0-1,0 0 1,0 0 0,0 0 0,0 0 0,1 0 0,-1 0 0,0 0 0,0 0 0,0 0 0,0 1 0,0-1 0,0 0 0,1 0 0,-1 0 0,0 0 0,0 0 0,0 0 0,0 0 0,0 0 0,0 0 0,1 0 0,-1 0 0,0 0 0,0 0 0,0 0 0,0 0 0,1-1 0,-1 1 2,1 1 0,0-1 1,0 0-1,0 0 0,0 0 1,0 1-1,0-1 0,0 0 1,-1 1-1,1-1 0,0 1 1,0-1-1,0 1 0,-1-1 0,1 1 1,0-1-1,-1 1 0,1 0 1,-1 0-1,1-1 0,0 1 1,-1 0-1,0 0 0,1-1 1,-1 1-1,1 0 0,-1 0 0,0 0 1,0 0-1,1 0 0,-1 0 1,0 0-1,0 1 0,0 43 0,0-23-45,-1-22 42,1 1 1,0-1 0,0 1-1,0-1 1,0 1 0,0-1-1,0 1 1,-1-1 0,1 1 0,0-1-1,0 0 1,-1 1 0,1-1-1,0 1 1,-1-1 0,1 0-1,0 1 1,-1-1 0,1 0-1,-1 0 1,1 1 0,0-1 0,-1 0-1,1 0 1,-1 1 0,1-1-1,-1 0 1,1 0 0,-1 0-1,1 0 1,-1 0 0,1 0 0,-1 0-1,1 0 1,-1 0 0,1 0-1,-1 0 1,0 0 0,1 0 0,-1 0 1,1 0-1,-1 0 1,1-1-1,0 1 1,-1 0-1,1 0 1,-1 1-1,1-1 1,-1 0-1,1 0 1,-1 0 0,1 0-1,-1 0 1,1 0-1,0 1 1,-1-1-1,1 0 1,-1 0-1,1 1 1,0-1-1,-1 0 1,1 0-1,0 1 1,-1-1-1,1 1 1,0-1-1,-1 0 1,1 1-1,0-1 1,0 0-1,0 1 1,-1-1-1,1 1 1,0-1-1,0 1 1,0 0 0,-1 0 5,0 0 0,1 0 1,-1 0-1,0 0 0,0 0 1,0 0-1,1 0 1,-1 0-1,0 0 0,-1-1 1,1 1-1,0 0 1,0-1-1,0 1 0,0-1 1,0 1-1,-2 0 0,-7 4 139,4-2-33,-1 0 1,0 0-1,0 0 0,0-1 1,0 0-1,-1 0 1,-13 1-1,-58-1 972,66-2-1086,12 0 1,1 0 1,-1 0-1,1 0 1,0-1-1,-1 1 1,1 0-1,0 0 1,-1-1-1,1 1 0,0 0 1,-1 0-1,1-1 1,0 1-1,0 0 1,-1-1-1,1 1 1,0-1-1,0 1 1,0 0-1,0-1 1,-1 1-1,1-1 1,0 1-1,0 0 0,0-1 1,0 1-1,0-1 1,0 1-1,0 0 1,0-1-1,0 0 0,0 1-1,0-1 0,0 1 0,0-1 0,0 1 1,0-1-1,0 1 0,0-1 0,0 1 1,0-1-1,-1 1 0,1-1 0,0 1 0,0-1 1,0 1-1,-1 0 0,1-1 0,0 1 1,-1-1-1,1 1 0,0 0 0,-1-1 0,1 1 1,-1 0-1,1 0 0,0-1 0,-1 1 1,1 0-1,-1 0 0,1-1 0,-2 1 0,-2-36 19,3 26-11,1 9-3,-1 0 1,1 0-1,0-1 0,0 1 0,0 0 0,0-1 0,0 1 0,0 0 0,0-1 0,0 1 0,0 0 0,1 0 0,-1-1 0,0 1 1,1 0-1,-1 0 0,1 0 0,-1-1 0,1 1 0,0 0 0,1-2 0,2 2 5,-3 1-7,1 0-1,-1 0 1,0-1 0,0 1-1,0 0 1,0-1-1,0 1 1,0 0 0,0-1-1,0 1 1,0-1 0,0 0-1,0 1 1,0-1-1,-1 0 1,1 1 0,0-1-1,0 0 1,-1 0-1,1 0 1,0 0 0,-1 0-1,1 0 1,0-1-1,-1 1-4,1-1-1,0 1 1,-1 0-1,1 0 0,0-1 1,0 1-1,0 0 0,0 0 1,0 0-1,0 0 0,0 0 1,0 0-1,0 1 1,0-1-1,0 0 0,1 0 1,-1 1-1,0-1 0,1 1 1,1-1-1,-1 0 3,-1 1-1,0-1 1,0 1-1,1-1 1,-1 1 0,0-1-1,0 1 1,0-1-1,0 0 1,0 0 0,0 0-1,0 0 1,0 0-1,0 0 1,0 0 0,0 0-1,-1 0 1,1 0-1,1-2 1,0 1 4,1 0 1,0 1-1,0-1 1,-1 1-1,1 0 0,0 0 1,0 0-1,5-1 0,37 0-5,-26 3 71,-18 1-66,0 0 0,0 0 1,0 0-1,0 0 0,-1 1 0,1-1 0,-1 0 1,0 0-1,1 4 0,1 3-4,0 1 0,-1-1 1,0 1-1,-1-1 0,-1 19 0,0 3 3,1-30-1,0 0-1,0 0 1,0 0-1,0 0 1,0 0 0,0-1-1,0 1 1,-1 0-1,1 0 1,0 0 0,-1 0-1,1 0 1,-1-1 0,1 1-1,-1 0 1,1 0-1,-1 0 1,0-1 0,1 1-1,-1-1 1,0 1-1,1 0 1,-1-1 0,0 1-1,0-1 1,0 1-1,1-1 1,-1 0 0,0 1-1,-1-1 1,1 0-1,0 1 0,0-1 0,1 0 1,-1 1-1,0-1 0,0 0 0,1 1 1,-1-1-1,0 1 0,0-1 0,1 1 1,-1 0-1,1-1 0,-1 1 0,0-1 1,1 1-1,-1 0 0,1 0 0,0-1 0,-1 1 1,1 0-1,0 0 0,-1 0 0,1-1 1,0 1-1,0 0 0,-1 0 0,1 0 1,0 0-1,0 0 0,0 0 0,0 0 0,0-1 0,0 1 0,0 0 0,0-1 0,0 1 0,0 0 0,0-1 0,-1 1 0,1-1 0,0 1 0,0 0 0,-1-1 0,1 1 0,0-1 0,-1 1 0,1-1 0,-1 1 0,1-1 0,0 1 0,-1-1 0,1 1 0,-1-1 0,0 0 0,1 1 0,-1-1 0,1 0 0,-1 1 0,0-1 0,1 0 0,-2 1 0,1-1 0,1 0 1,-1 0-1,1 0 1,-1 0-1,0 1 0,1-1 1,-1 0-1,1 0 0,-1 1 1,1-1-1,-1 1 1,1-1-1,0 0 0,-1 1 1,1-1-1,-1 1 0,1-1 1,0 1-1,-1-1 1,1 1-1,0-1 0,-1 1 1,1-1-1,0 1 0,0 0 1,0-1-1,0 1 1,-1-1-1,1 1 0,0-1 1,0 2-1,0 0 2,-1 0-1,0 0 1,0-1-1,0 1 1,0 0-1,0-1 1,0 1-1,0-1 1,-1 1 0,1-1-1,-1 0 1,1 1-1,-1-1 1,1 0-1,-1 0 1,-3 1-1,-10 10 78,13-10-65,-1 1 0,-1-1 1,1 0-1,0 0 0,0 0 1,-1 0-1,1-1 0,-1 1 0,1-1 1,-1 0-1,0 0 0,-6 0 1,-49 2 1791,49-3-290,10-23-1482,0 19 23,0-52-158,5 51 127,-2 4-23,-2 1-2,0 0 0,0-1-1,0 1 1,1 0 0,-1-1-1,0 1 1,0-1 0,0 1-1,0-1 1,0 1 0,1-1-1,-1 0 1,0 0 0,-1 1-1,1-1 1,0 0 0,0 0-1,0 0 1,0 0 0,-1 0-1,1 0 1,0 0 0,0-2-1,4-1-13,-5 4 12,2-1 1,-1 1 1,1 0-1,-1-1 1,1 1-1,-1-1 1,0 0-1,1 0 1,-1 1-1,0-1 1,0 0-1,0 0 1,0 0 0,1 0-1,-1 0 1,-1 0-1,1 0 1,2-3-1,-3 3 1,0 1-1,1 0 1,-1-1 0,0 1-1,1-1 1,-1 1 0,1 0-1,-1-1 1,0 1 0,1 0-1,-1 0 1,1-1-1,-1 1 1,1 0 0,-1 0-1,1 0 1,-1-1 0,1 1-1,-1 0 1,1 0 0,0 0-1,-1 0 1,1 0 0,-1 0-1,1 0 1,-1 0 0,1 0-1,0 1 1,-1-1 0,1 0 1,-1 0 0,1 0-1,-1 0 1,1 0-1,-1 0 1,1 0 0,-1 0-1,1 0 1,-1 0-1,1 0 1,-1 0 0,0 0-1,1-1 1,-1 1-1,1 0 1,-1 0 0,1 0-1,-1-1 1,0 1-1,1 0 1,-1 0 0,0-1-1,1 1 1,0-1-1,0 0-8,0 1 1,1-1-1,-1 0 0,1 1 0,-1-1 0,1 1 0,-1 0 0,1 0 0,-1-1 0,1 1 0,0 0 0,-1 0 1,1 0-1,-1 1 0,1-1 0,-1 0 0,1 1 0,-1-1 0,1 0 0,-1 1 0,1 0 0,1 0 0,-1 11 46,0 1-1,-1-1 1,0 22-1,0-30-27,-1-1-9,1 0 0,-1 0-1,0 0 1,0-1-1,0 1 1,0 0 0,0 0-1,0 0 1,-1 0 0,0-1-1,1 1 1,-1 0-1,-2 4 1,-6-1 4,8-6-6,0 1 0,0-1 0,0 1 0,0 0 0,0-1 0,1 1 0,-1 0 0,0-1 0,0 1 0,0 0 0,1 0 0,-1 0 0,0 0 0,1 0 0,-1 0 0,1 0 0,-1 0 0,1 0 0,0 0 0,-1 0-1,1 0 1,0 0 0,0 0 0,-1 0 0,1 0 0,0 2 0,0-1 5,-1-1 0,1 0 0,-1 0 0,0 0 0,0 0 1,0 0-1,0 0 0,0 0 0,0 0 0,0-1 0,0 1 0,0 0 0,0 0 0,0-1 0,0 1 0,0-1 0,-2 1 0,-20 9 16,15-8 26,-1 0 1,0 0-1,0-1 0,0 0 0,0-1 1,-15 0-1,4-1 1194,19-3-1193,1-13 48,0-59-310,0 75 215,0 0 0,0 0 0,0 0-1,0 0 1,1 0 0,-1 0 0,0 1 0,0-1 0,1 0 0,-1 0 0,0 0 0,1 0-1,-1 1 1,1-1 0,-1 0 0,1 0 0,-1 1 0,1-1 0,0 0 0,-1 1 0,1-1-1,0 1 1,-1-1 0,1 1 0,0-1 0,0 1 0,0 0 0,-1-1 0,1 1 0,0 0-1,0-1 1,0 1 0,0 0 0,1 0 0,-1 0 1,0 0 0,-1 0 1,1-1-1,0 1 0,0 0 0,0 0 1,-1-1-1,1 1 0,0 0 0,0-1 1,-1 1-1,1 0 0,0-1 1,-1 1-1,1-1 0,0 0 0,-1 1 1,1-1-1,-1 1 0,1-1 0,-1 0 1,1 0-1,-1 1 0,1-1 0,-1 0 1,0 0-1,1 1 0,-1-1 0,0 0 1,0 0-1,0 0 0,1 1 0,-1-1 1,0-1-1,0 1-1,0 0 0,0-1 0,0 1-1,1 0 1,-1 0 0,1 0 0,-1 0 0,1 0 0,-1 0 0,1 0 0,-1 0 0,1 0-1,0 0 1,0 0 0,0 0 0,-1 0 0,1 1 0,0-1 0,0 0 0,0 0 0,0 1 0,0-1-1,0 1 1,0-1 0,2 0 0,4-3-11,18-17 10,-17 12-1,1 1 1,0 1 0,0 0 0,1 0-1,0 1 1,11-6 0,-20 11 1,0 1 0,-1 0 0,1-1 0,0 1 0,-1 0 0,1-1-1,0 1 1,-1 0 0,1 0 0,0 0 0,0 0 0,-1 0 0,1 0 0,0 0 0,0 0 0,-1 0 0,1 0 0,0 0 0,-1 0 0,1 0 0,0 0 0,0 1 0,-1-1 0,1 0 0,0 1-1,-1-1 1,1 0 0,-1 1 0,1-1 0,-1 1 0,1-1 0,0 1 0,-1-1 0,1 1 0,-1-1 0,0 1 0,1 0 0,-1-1 0,0 1 0,1 0 0,-1-1 0,0 1 0,1 0-1,-1-1 1,0 2 0,0-1 0,0-1-1,0 1 0,1-1 0,-1 1 0,0 0 0,0-1 0,0 1 1,1-1-1,-1 1 0,0-1 0,1 1 0,-1-1 0,0 1 1,1-1-1,-1 0 0,1 1 0,-1-1 0,1 1 0,-1-1 1,1 0-1,-1 0 0,1 1 0,-1-1 0,1 0 0,-1 0 1,1 1-1,0-1 0,0 2 5,1-1-1,-1 1 1,0 0 0,0 0 0,0 0 0,0 0 0,0 0-1,-1 0 1,1 0 0,0 3 0,-1 37 17,-6-37-4,-17 7 4,15-7-17,-1 0-1,0-1 1,1 0-1,-1-1 1,-10 3 0,-23 2 80,16-3-104,-1 0 0,-43 1 1,69-10 60,1-12-4,-1 12 0,1 0-36,5-17-59,14 4-29,-18 17 86,-1 0 0,0 0 0,1 0 0,-1 0 0,0-1 0,0 1 0,1 0 0,-1 0 0,0 0 0,0 0 0,0-1 0,1 1 0,-1 0 0,0 0-1,0 0 1,0-1 0,0 1 0,1 0 0,-1 0 0,0-1 0,0 1 0,0 0 0,0-1 0,0 1 0,0 0 0,0 0 0,0-1 0,0 1 0,0 0 0,0-1 0,0 1 0,0 0 0,0-1-1,0 0 1,0 0 0,0 1 0,0-1-1,0 0 1,1 0 0,-1 1 0,0-1 0,0 0-1,0 1 1,1-1 0,-1 0 0,0 0-1,1 1 1,-1-1 0,1 1 0,-1-1 0,1 0-1,-1 1 1,1-1 0,-1 1 0,1-1-1,-1 1 1,1-1 0,0 1 0,-1 0 0,1-1-1,0 1 1,-1 0 0,1-1 0,0 1-1,-1 0 1,1 0 0,0 0 0,1 0 0,10-5 5,-1-12 29,3 8-60,0 0 0,0 1 1,1 0-1,28-9 0,-19 7 0,-15 6 49,1 1 0,0 0 0,0 1 0,0 0 0,0 0 0,0 1 0,19 1 0,-29 0-48,1 2 22,-1-1 0,1 1 0,-1 0 0,0-1 0,1 1 1,-1 0-1,0-1 0,0 1 0,0 0 0,-1 3 1,2-1-58,1 0 20,-2 13 63,0-13 82,0-1-106,0-3-1,1 25 22,0-24-18,-1 0 1,0 1-1,0-1 0,0 0 1,0 0-1,0 0 1,0 0-1,-1 1 0,1-1 1,0 0-1,-1 0 1,1 0-1,0 0 0,-1 0 1,0 0-1,1 0 0,-1 0 1,-1 2-1,-1-3 1,2 0-2,0 0 1,0 0 0,0-1-1,0 1 1,1 0-1,-1 0 1,0 0 0,0 1-1,0-1 1,0 0 0,0 0-1,1 0 1,-1 1 0,0-1-1,0 0 1,0 1-1,1-1 1,-1 0 0,0 1-1,1-1 1,-1 1 0,0 0-1,1-1 1,-1 1 0,1-1-1,-2 2 1,-3 0-10,-69-2-122,73 0 135,0 0 1,0 0-1,0-1 1,0 1-1,-1 0 1,1 0-1,0-1 0,0 1 1,0-1-1,0 1 1,0-1-1,0 1 1,0-1-1,0 0 1,0 1-1,0-1 0,0 0 1,0 0-1,0 0 1,1 0-1,-1 0 1,0 0-1,1 0 0,-1 0 1,0 0-1,0-2 1,0 0 10,1 3-15,0 0 1,-1-1 0,1 1 0,0 0 0,0 0 0,0 0 0,0-1 0,0 1 0,0 0 0,0 0 0,0-1 0,-1 1 0,1 0-1,0 0 1,0 0 0,0 0 0,0-1 0,-1 1 0,1 0 0,0 0 0,0 0 0,0 0 0,-1 0 0,1 0 0,0-1 0,0 1-1,-1 0 1,1 0 0,0 0 0,0 0 0,-1 0 0,1 0 0,0 0 0,0 0 0,-1 0 0,1 0 0,0 0 0,0 0 0,-1 0-1,1 0 1,0 1 0,0-1 0,-1 0 0,1 0 0,0 0-1,0 0 1,0 0-1,-1 0 0,1 0 1,0 0-1,0 1 0,0-1 1,0 0-1,-1 0 1,1 0-1,0 0 0,0 0 1,0 0-1,-1 0 0,1 0 1,0 0-1,0 0 0,0 0 1,-1 0-1,1 0 0,0-1 1,0 1-1,0 0 0,0 0 1,-1 0-1,1 0 0,0 0 1,0 0-1,0 0 0,0 0 1,0-1-1,-1 1 0,1 0 1,0 0-1,0 0 0,0 0 1,0 0-1,0-1 0,0 1 1,0 0-1,0 0 0,-1 0 1,1 0-1,0-1 0,0 1 1,0 0-1,0 0 1,-1-3-1,1 2-1,0 0-1,0 1 1,-1-1 0,1 0 0,0 1 0,-1-1 0,1 0 0,0 1-1,-1-1 1,1 0 0,-1 1 0,1-1 0,-1 1 0,1-1-1,-1 1 1,1-1 0,-1 1 0,0 0 0,1-1 0,-1 1-1,0-1 1,1 1 0,-1 0 0,0 0 0,1 0 0,-1-1 0,0 1-1,-1 0 1,1-1-6,1 0 1,-1 0-1,1 0 0,-1 0 0,1-1 0,-1 1 0,1 0 0,0 0 1,-1 0-1,1-1 0,0 1 0,0 0 0,0 0 0,0-1 0,0 1 1,0 0-1,0 0 0,1-2 0,-1-4-3,2 7 3,0-1 0,-1 0 1,1 1-1,0-1 0,0 1 1,0 0-1,-1-1 1,1 1-1,0 0 0,0 0 1,0 0-1,2 1 1,1-1-32,-1 0-253,43 0-4314,-45 0 4119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91 4752,'-4'0'6724,"22"0"-6688,-18 0-36,0 0 0,0 0 1,0 0-1,1 0 0,-1 0 1,0 0-1,0 0 0,0 0 1,0 0-1,0 0 0,1 0 1,-1 0-1,0 0 0,0 0 1,0 0-1,0 0 0,0 0 1,1 0-1,-1 0 0,0 0 1,0 0-1,0 0 0,0 0 1,0 0-1,0 0 0,1 0 1,-1-1-1,0 1 0,0 0 1,0 0-1,0 0 0,0 0 1,0 0-1,0 0 0,0 0 0,0-1 1,0 1-1,1 0 0,-1 0 1,0 0-1,0 0 0,0 0 1,0 0-1,0-1 0,0 1 1,0 0-1,0 0 0,0 0 1,0 0-1,0 0 0,0-1 1,0 1-1,0 0 0,0 0 1,0 0-1,-1 0 0,1-1 1,0 0 0,0 0 0,0 1 0,0-1 0,0 0 0,0 0 0,0 1 0,0-1 0,0 0 0,1 0 0,-1 1 0,0-1 0,0 0 0,0 1 0,1-1 0,-1 0 0,1 1 0,-1-1 0,0 0 0,1 1 0,-1-1 0,1 1 0,-1-1 0,1 1 0,-1-1 0,1 1 0,0-1 0,-1 1 0,1 0 0,0-1 0,-1 1 0,1 0 0,0 0 0,-1-1 0,1 1 0,0 0 0,-1 0 0,1 0 0,0 0 0,0 0 0,1 0 0,4-4 31,6-10 48,-6 10-41,-5 4-39,0 0 0,0 0 1,0 0-1,0-1 0,-1 1 0,1 0 0,0 0 1,0-1-1,0 1 0,0 0 0,0-1 0,-1 1 0,1-1 1,0 0-1,0 1 0,1-2 0,-2 1-1,1 0 0,0 1 0,0-1 0,0 0 0,0 1 0,0-1 0,0 1-1,0-1 1,0 1 0,0-1 0,0 1 0,0 0 0,0-1 0,0 1 0,0 0 0,0 0 0,2 0-1,8-1 19,1 0 0,0-1 0,-1 0 0,20-6 0,-20 4-3,0 1-1,1 0 1,0 1-1,19-1 0,62 3-27,-92 0 14,-1 0-1,1 0 0,0 0 0,-1 0 0,1 1 0,-1-1 0,1 0 0,0 0 1,-1 0-1,1 1 0,-1-1 0,1 0 0,-1 1 0,1-1 0,-1 0 0,1 1 0,-1-1 1,1 1-1,-1-1 0,0 1 0,1-1 0,-1 1 0,0-1 0,1 1 0,-1-1 1,0 1-1,1-1 0,-1 1 0,0 0 0,0-1 0,0 1 0,0-1 0,0 1 1,0 0-1,0 0 0,1-1 1,-1 1-1,0 0 1,0-1-1,0 1 1,0-1-1,0 1 1,1 0 0,-1-1-1,0 1 1,0-1-1,1 1 1,-1-1-1,0 1 1,1-1-1,-1 1 1,0-1 0,1 0-1,-1 1 1,1-1-1,-1 1 1,1-1-1,-1 0 1,1 0-1,-1 1 1,1-1 0,-1 0-1,1 0 1,0 1-1,-1-1 1,1 0-1,-1 0 1,2 0-1,-1 0 2,-1 0-1,1 0 0,-1 0 0,1 0 0,-1 0 1,1 0-1,-1 1 0,1-1 0,-1 0 0,0 0 1,1 0-1,-1 1 0,1-1 0,-1 0 0,1 0 0,-1 1 1,0-1-1,1 0 0,-1 1 0,0-1 0,1 1 1,-1-1-1,0 0 0,0 1 0,1-1 0,-1 1 1,0-1-1,0 1 0,0-1 0,1 1 0,-1-1 1,0 1-1,0-1 0,0 1 0,0 0 0,0-1-1,0 1 1,0-1-1,0 1 1,0-1-1,0 1 1,0-1-1,1 0 1,-1 1-1,0-1 0,0 1 1,0-1-1,1 0 1,-1 1-1,0-1 1,1 0-1,-1 1 1,0-1-1,0 0 1,1 1-1,-1-1 1,1 0-1,-1 1 1,0-1-1,1 0 1,-1 0-1,1 0 1,-1 0-1,0 1 1,1-1-1,-1 0 1,1 0-1,-1 0 1,1 0-1,-1 0 1,1 0 1,-1 0-1,0 0 0,0 0 1,0 0-1,1 0 0,-1 0 1,0 0-1,0 0 0,0 0 1,1 0-1,-1 1 0,0-1 0,0 0 1,0 0-1,0 0 0,1 0 1,-1 0-1,0 0 0,0 0 1,0 1-1,0-1 0,0 0 1,0 0-1,1 0 0,-1 0 1,0 1-1,0-1 0,0 0 1,0 0-1,0 0 0,0 1 0,0-1 1,0 0-1,0 0 0,0 0 1,0 1-1,3 16 19,-2 0 0,0 33 0,-1-50-19,1 1 2,-1 1 0,0-1 0,0 0 0,-1 0 0,1 0 1,0 0-1,0 0 0,0 0 0,-1 0 0,1 0 0,0 0 0,-1 0 0,1-1 0,-1 1 1,1 0-1,-1 0 0,0 0 0,1 0 0,-1 0 0,0-1 0,1 1 0,-1 0 1,0-1-1,0 1 0,0-1 0,0 1 0,0-1 0,-1 2 0,1-2-2,0 0-1,0 1 1,0-1-1,0 1 1,1-1-1,-1 1 1,0-1-1,0 1 1,1 0-1,-1-1 0,0 1 1,1 0-1,-1-1 1,0 1-1,1 0 1,-1 0-1,1 0 1,0 0-1,-1-1 1,1 1-1,0 0 1,-1 0-1,1 0 0,0 0 1,0 0-1,0 0 1,0 0-1,0 2 1,0-2 0,0 0 1,0 0-1,0 0 1,-1 1 0,1-1-1,0 0 1,-1 0-1,1 0 1,0 0-1,-1 0 1,1 0-1,-1 1 1,0-1-1,1 0 1,-1-1 0,0 1-1,0 0 1,0 0-1,1 0 1,-3 1-1,3-2 1,-1 1 0,0 0 0,0 0 0,0 0 0,0 0 0,0 0 0,1 0 0,-1 0 0,1 0 0,-1 0 0,0 0 0,1 0 0,0 0 0,-1 0 0,1 1 0,0-1 0,-1 0 0,1 0 0,0 0 0,0 2 0,0 0 4,-1 0-1,0 0 1,0 0 0,0-1 0,0 1-1,0 0 1,-1-1 0,1 1 0,-1-1 0,1 1-1,-1-1 1,-4 4 0,-5 10 4,7-10-1,1 0 0,-1 0 0,0 0 1,0 0-1,-1 0 0,1-1 0,-1 0 0,0 0 0,-1 0 0,1-1 1,-1 0-1,0 0 0,0 0 0,0-1 0,-1 0 0,1 0 0,-1 0 1,0-1-1,-9 2 0,-27 0 127,-53-2 1,82-2-78,13 0-57,0 0-1,0 0 0,0 0 1,0 0-1,1 0 0,-1-1 1,0 1-1,0 0 0,0-1 1,0 1-1,0 0 0,0-1 1,0 1-1,1-1 1,-1 0-1,0 1 0,0-1 1,1 0-1,-1 1 0,1-1 1,-2-1-1,2 1 1,-1 0 1,0 1-1,1-1 0,-1 0 1,0 1-1,1-1 0,-1 0 0,0 1 1,0-1-1,1 1 0,-1-1 1,0 1-1,0 0 0,0-1 1,0 1-1,0 0 0,0-1 1,1 1-1,-1 0 0,0 0 1,-2 0-1,-1-2 21,0 0 1,0 0-1,0 0 1,0 0 0,1-1-1,-1 1 1,1-1-1,0 0 1,-1 0-1,1 0 1,-4-6 0,1 0 179,-1 0 0,2-1 0,-1 0 0,1 1 0,1-2 1,0 1-1,0 0 0,-4-21 0,2-29 325,6 59-527,0 1-1,0-1 1,0 1-1,1-1 1,-1 1-1,0-1 1,0 1-1,0-1 1,0 1-1,1-1 1,-1 1-1,0-1 1,1 1-1,-1-1 0,0 1 1,1 0-1,-1-1 1,0 1-1,1 0 1,-1-1-1,1 1 1,-1 0-1,0-1 1,1 1-1,-1 0 1,1 0-1,-1-1 1,1 1-1,-1 0 1,1 0-1,-1 0 0,1 0 1,0 0-1,0 0 1,-1 0-2,1 0 0,-1 0 0,1 0 0,-1 0 0,1-1 0,0 1 1,-1 0-1,1 0 0,-1 0 0,1-1 0,-1 1 0,1 0 0,-1 0 0,0-1 0,1 1 0,-1 0 0,1-1 1,-1 1-1,0 0 0,1-1 0,-1 1 0,0-1 0,1 1 0,-1-1 0,0 1 0,0-1 0,1 1 0,-1-1 0,0 1 1,0-1-1,0 1 0,0-1 0,0 1 0,1-2 0,-1 2 0,0-1 0,0 1 1,0-1-1,0 1 0,0-1 0,0 1 0,0-1 0,0 0 1,0 1-1,0-1 0,1 1 0,-1 0 0,0-1 0,0 1 1,1-1-1,-1 1 0,0-1 0,1 1 0,-1-1 0,1 1 0,-1 0 1,0-1-1,1 1 0,-1 0 0,1 0 0,-1-1 0,1 1 1,-1 0-1,1 0 0,0-1 0,-1 1 2,1 0 1,-1 0-1,1 0 0,-1-1 1,1 1-1,-1 0 0,1 0 1,-1-1-1,1 1 0,-1 0 1,0-1-1,1 1 0,-1-1 1,0 1-1,1 0 0,-1-1 1,0 1-1,1-1 0,-1 1 1,0-1-1,0 1 0,0-1 1,1 1-1,-1-1 0,0 1 1,0-1-1,0 1 0,0-1 1,0 1-1,0-2 0,1 1 8,0-1-1,0 0 1,0 1-1,0-1 0,1 1 1,-1-1-1,0 1 1,1 0-1,-1-1 0,1 1 1,-1 0-1,1 0 1,0 0-1,-1 0 1,3 0-1,7-7-6,-8 6-27,0 0 0,0 0 0,0 0 0,0 1-1,0-1 1,0 1 0,1-1 0,-1 1 0,1 0 0,-1 0-1,5 0 1,42-1-5778,-38 2 2515,0 0 597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1014 2620,'0'0'10041,"0"-5"-9705,0 4-323,0 1 1,0-1-1,0 0 0,0 0 1,0 0-1,0 0 0,0 1 1,1-1-1,-1 0 0,0 0 1,0 0-1,1 1 0,-1-1 0,0 0 1,1 0-1,-1 1 0,0-1 1,1 0-1,-1 1 0,1-1 1,0 0-1,-1 1 0,1-1 0,-1 1 1,1-1-1,0 1 0,-1-1 1,1 1-1,0 0 0,0-1 1,-1 1-1,1 0 0,0 0 1,0-1-1,0 1 0,-1 0 0,1 0 1,0 0-1,0 0 0,0 0 1,1 0-1,-2 0-9,0 0-1,0 0 1,0 0-1,1 0 1,-1 0 0,0 0-1,0 1 1,0-1 0,0 0-1,0 0 1,0 0 0,1 0-1,-1 0 1,0 0-1,0 0 1,0 0 0,0 0-1,0-1 1,0 1 0,1 0-1,-1 0 1,0 0 0,0 0-1,0 0 1,0 0-1,0 0 1,0 0 0,1 0-1,-1 0 1,0 0 0,0 0-1,0 0 1,0-1 0,0 1-1,0 0 1,0 0 0,0 0-1,0 0 1,0 0-1,0 0 1,0-1 0,0 1-1,1 0 1,-1 0 0,0 0-1,0 0 1,0 0 0,0 0-1,0-1 1,0 1-1,0 0 1,0 0 0,0 0-1,-1 0 1,1 0 0,0-1-1,0 1 5,0-1-1,0 0 1,0 1 0,0-1-1,0 1 1,0-1 0,0 0-1,0 1 1,1-1-1,-1 1 1,0-1 0,0 0-1,0 1 1,1-1 0,-1 1-1,0-1 1,1 1-1,-1-1 1,0 1 0,1-1-1,-1 1 1,1-1-1,-1 1 1,1 0 0,-1-1-1,1 1 1,-1 0 0,1-1-1,-1 1 1,1 0-1,-1-1 1,2 1 0,8-6 128,-1-8 121,7 7 104,-7-6 49,-9 11-374,1 1 0,-1 0-1,1 0 1,-1 0-1,1 0 1,0 0-1,0 0 1,0 0 0,-1 0-1,1 0 1,0 0-1,0 0 1,0 0-1,1 0 1,-1 1 0,2-2-1,1 0 93,0 0-1,-1 0 0,1-1 1,-1 1-1,1-1 1,-1 0-1,0 0 1,0 0-1,3-4 1,14-14 342,2 1 31,34-41 0,-12 11-306,18-15 109,100-108-135,-121 128-168,2 2 1,2 1-1,86-59 0,-36 30 69,-59 42-128,60-36 0,-82 57 49,-2-1 0,1-1-1,-1 0 1,0-1 0,10-12-1,-22 23-1,1-1-1,0 0 1,-1 1-1,1-1 1,-1 1-1,1-1 1,-1 0-1,0 1 0,1-1 1,-1 0-1,0 0 1,1 1-1,-1-1 1,0 0-1,0 0 1,0 0-1,0 0 0,0 0-159,0 1 0,0-1-1,0 1 1,0 0-1,-1-1 1,1 1-1,0 0 1,-6-4-2573,-20 2-6079,23 2 8491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43 3812,'0'0'1129,"0"-4"-583,0-13-152,0 13 504,4 4-657,13 0 73,-17 0-303,0 0-1,0 0 1,1 0 0,-1-1-1,0 1 1,0 0 0,1 0 0,-1 0-1,0 0 1,0 0 0,0-1-1,1 1 1,-1 0 0,0 0-1,0 0 1,0-1 0,0 1 0,1 0-1,-1 0 1,0 0 0,0-1-1,0 1 1,0 0 0,0 0-1,0-1 1,0 1 0,0 0 0,0-1-1,0 1 1,0 0 0,0 0-1,0-1 1,0 1 0,0 0-1,0 0 1,0-1 0,0 1-1,0 0 1,0 0 0,0-1 0,0 1-1,-1 0 2,1-1-1,0 1 1,0 0-1,0 0 0,0-1 1,0 1-1,0 0 1,0 0-1,0-1 0,0 1 1,0 0-1,0 0 1,0 0-1,0-1 1,0 1-1,0 0 0,0 0 1,0-1-1,0 1 1,0 0-1,0 0 1,0-1-1,0 1 0,1 0 1,-1 0-1,0 0 1,0-1-1,0 1 0,0 0 1,1 0-1,-1 0 1,0 0-1,0-1 1,0 1-1,0 0 0,1 0 1,-1 0-1,0 0 1,1 0-1,120 0 1275,-119 0-1281,0 0 0,0 1-1,0 0 1,0-1 0,0 1-1,-1 0 1,1 0 0,0 0-1,0 0 1,-1 0 0,1 0-1,-1 0 1,1 1 0,-1-1-1,1 1 1,-1-1 0,0 1-1,0-1 1,0 1 0,0 0 0,0 0-1,1 2 1,0-1-6,-1-1 0,1 1 0,0 0 0,0-1 0,0 1 0,1-1 0,4 5 0,-2-4 25,-1 1 0,0 0 1,1 1-1,-1-1 1,-1 1-1,1 0 0,-1 0 1,0 0-1,0 0 1,0 0-1,-1 1 0,0-1 1,0 1-1,0 0 1,-1-1-1,1 1 1,0 12-1,-2 78 304,0-95-324,-1 0 1,1 1-1,0-1 1,0 0-1,0 1 1,-1-1-1,1 0 1,-1 1-1,1-1 0,-1 0 1,1 0-1,-1 0 1,0 1-1,0-1 1,0 0-1,1 0 1,-1 0-1,-1 1 0,1-1 7,0 0 0,0 0 0,0 0 0,0 0 0,0 0 0,1 0 0,-1 0 0,0 0 0,1 0 0,-1 1 0,1-1 0,-1 0 0,1 0 0,0 1 0,-1-1 0,1 0 0,0 3 0,0-3 0,0 0 0,0 1 0,-1-1 0,1 0 0,0 0 0,-1 0 0,1 0 0,0 0 0,-1 0 0,1 0 0,-1 0 0,0 0 1,1 0-1,-1 0 0,0 0 0,0 0 0,1 0 0,-3 1 0,-3 4 34,0 2 52,-1 0 0,1 0 0,-2 0 0,1-1 0,-1-1 0,0 1 0,0-1 0,-1 0 0,0-1 0,0 0 0,0-1 0,-1 0 0,0 0 0,1-1 0,-1 0 0,-16 2 0,-3-2 637,-38-2 0,49-1-408,17 0-314,0 0 0,0 0 1,1 0-1,-1 0 1,0 0-1,0 0 0,0 0 1,0-1-1,0 1 1,1 0-1,-1-1 0,0 1 1,0 0-1,0-1 1,1 1-1,-1-1 0,0 0 1,1 1-1,-1-1 0,0 1 1,1-1-1,-1 0 1,1 1-1,-1-1 0,1 0 1,-1 0-1,0-1 1,1 1 6,0 0 0,0 1 1,-1-1-1,1 0 0,-1 0 1,1 1-1,-1-1 0,1 0 1,-1 1-1,1-1 0,-1 1 1,0-1-1,1 1 1,-1-1-1,0 1 0,1-1 1,-1 1-1,0 0 0,0-1 1,1 1-1,-1 0 0,0-1 1,0 1-1,0 0 0,0 0 1,1 0-1,-3 0 0,1-1 73,0 1 0,0-1-1,1 0 1,-1 1 0,0-1-1,0 0 1,0-1 0,1 1 0,-1 0-1,1 0 1,-1-1 0,1 1-1,-1 0 1,1-1 0,-2-2-1,0 0 1,0 0-1,0 0 0,1 0 1,-1-1-1,-2-8 0,1-7-22,1-1 0,1 0 0,1 0 0,1-24 1,0 19 109,0 25-180,0 0 1,0 0-1,0 1 1,0-1-1,1 0 1,-1 0-1,0 0 1,0 1-1,0-1 0,1 0 1,-1 0-1,0 1 1,1-1-1,-1 0 1,1 1-1,-1-1 1,1 0-1,-1 1 1,1-1-1,-1 0 0,1 1 1,-1-1-1,1 1 1,0-1-1,-1 1 1,1 0-1,1-1 1,-1 1-1,-1-1 0,1 1 1,0-1-1,0 1 0,-1-1 1,1 1-1,-1-1 0,1 1 1,0-1-1,-1 1 0,1-1 1,-1 0-1,1 1 0,-1-1 1,1 0-1,-1 0 0,0 1 1,1-1-1,-1 0 0,0 0 1,0 1-1,0-1 0,1 0 1,-1 0-1,0 0 0,0 0 1,0-1-1,0 1 2,0 0-1,0-1 1,0 1-1,0 0 1,1-1-1,-1 1 1,1 0-1,-1 0 1,1-1 0,-1 1-1,1 0 1,0 0-1,0 0 1,-1 0-1,1 0 1,0 0-1,0 0 1,0 0 0,2-2-1,3-3-3,5-8-27,-5 6-29,1 0-1,0 1 1,0-1 0,0 1-1,15-10 1,9-9-2153,-27 23 1284,-1-1 1,1 1 0,0 0-1,0 0 1,0 0 0,0 0-1,7-3 1,5 6-3185,-8 0 2274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1030 1900,'0'0'7329,"0"-4"-6960,0-57 1988,0-14 38,0 74-2372,0-1 0,0 1 0,-1 0 0,1 0 0,0 0 0,0 0 0,0 0 0,-1 0 0,1 0 0,-1 0 0,1 0-1,-1 1 1,1-1 0,-1 0 0,1 0 0,-1 0 0,0 0 0,1 1 0,-1-1 0,-1-1 0,1 2-2,0-1 1,0 0-1,1 0 0,-1 1 1,0-1-1,0 0 0,1 0 1,-1 0-1,1 0 0,-1 0 1,1 0-1,-1 0 0,1 0 1,0 0-1,-1 0 0,1 0 1,0 0-1,0 0 0,0 0 1,0-2-1,0-13 168,1 10-116,0 1-1,-1 0 1,0-1 0,0 1 0,-1 0-1,1 0 1,-1-1 0,-2-5-1,-2 2 50,4 7-88,0 0 1,0 0-1,0 0 1,0 0-1,0 0 0,0 0 1,1 0-1,-1 0 1,1-1-1,0 1 1,-1-4-1,1-1 27,-1 1 1,0-1-1,0 1 0,0-1 0,-4-7 1,-2-14 64,-5-17 59,-3 0-1,-1 1 1,-2 0-1,-31-54 1,41 79-137,1 1 0,0-2 0,1 1 0,1-1 1,1 0-1,-2-27 0,0 7 68,3-11-225,3 51 110,0 0 0,0-1 0,-1 1 0,1 0 0,0-1 0,0 1 0,0 0 0,0-1 0,0 1 0,-1 0 0,1 0 0,0-1 0,0 1 0,-1 0 0,1 0 0,0-1 0,0 1 0,-1 0 0,1 0 0,0 0 0,-1-1 0,1 1 0,0 0 0,-1 0 0,1 0 0,0 0 0,-1 0 0,1 0 0,0 0-1,-1-1 1,0 1-2,0 0 0,1 0-1,-1 0 1,1 0 0,-1 0-1,1 0 1,-1-1-1,1 1 1,-1 0 0,1 0-1,-1-1 1,1 1-1,-1 0 1,1-1 0,0 1-1,-1 0 1,1-1 0,-1 1-1,1-1 1,0 1-1,0-1 1,-1 1 0,1-1-1,0 1 1,0-1-1,-1 1 1,1-1 0,0 1-1,0-1 1,0 1 0,0-1-1,0 1 1,0-2-1,-1 0-17,0-1-1,0 1 0,0 0 1,-1-1-1,1 1 1,0 0-1,-1 0 0,0 0 1,1 0-1,-1 0 0,-2-2 1,-10-13 142,-17-32-81,22 28 230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2928,'0'0'6748,"3"0"-6411,13 0 732,-14-3-830,8-11-62,-8 11 71,-1 3-238,-1 0 1,0 0-1,1 0 1,-1 0-1,1 0 1,-1 0-1,1 0 1,-1 0-1,0 0 1,1 0-1,-1 0 1,1 0-1,-1 0 1,0-1-1,1 1 1,-1 0-1,0 0 1,1-1-1,-1 1 1,1 0-1,-1 0 1,0-1-1,0 1 1,1 0-1,-1-1 1,0 1-1,0 0 1,1-1-1,-1 1 1,0 0 0,0-1-1,0 1 1,0-1-1,1 1 1,-1-1-1,0 1-9,0-1 0,0 1-1,0-1 1,0 1 0,0 0 0,1-1-1,-1 1 1,0-1 0,0 1 0,0 0 0,1-1-1,-1 1 1,0 0 0,0 0 0,1-1-1,-1 1 1,0 0 0,1-1 0,-1 1-1,0 0 1,1 0 0,-1 0 0,1-1 0,-1 1-1,0 0 1,1 0 0,-1 0 0,1 0-1,-1 0 1,0 0 0,1 0 0,-1 0-1,1 0 1,-1 0 0,1 0 0,0-1 2,0 1 1,1-1 0,-1 1-1,0-1 1,0 0-1,0 1 1,0-1 0,0 0-1,0 0 1,-1 0 0,2-1-1,12-9 113,-8 9-97,1 0 0,0 0 0,-1 1 0,1 0-1,0 0 1,0 0 0,14 2 0,-8-1 37,-13 0-56,1 0 0,-1 1 0,0-1 0,1 0 0,-1 0 0,0 0-1,1 0 1,-1 1 0,0-1 0,1 0 0,-1 0 0,0 1 0,1-1 0,-1 0 0,0 1 0,0-1 0,0 0 0,1 1 0,-1-1 0,0 0 0,0 1 0,0-1 0,0 0 0,0 1 0,1-1-1,-1 0 1,0 1 0,0-1 0,0 1 0,0-1 0,0 0 0,0 1 0,-1 0 1,1-1 1,0 0-1,0 1 1,0-1-1,0 1 0,1-1 1,-1 1-1,0-1 0,0 0 1,0 1-1,0-1 0,0 1 1,0-1-1,1 0 1,-1 1-1,0-1 0,0 0 1,1 1-1,-1-1 0,0 0 1,0 1-1,1-1 0,-1 0 1,0 0-1,1 1 1,-1-1-1,0 0 0,1 0 1,-1 1-1,1-1 0,-1 0 1,0 0-1,1 0 0,0 0 1,-1 0 0,1 0-1,-1 0 1,0 0 0,1 0-1,-1 0 1,1 0 0,-1 1-1,0-1 1,1 0-1,-1 0 1,1 0 0,-1 0-1,0 1 1,1-1 0,-1 0-1,0 0 1,1 1-1,-1-1 1,0 0 0,0 1-1,1-1 1,-1 0 0,0 1-1,0-1 1,1 0 0,-1 1-1,0-1 1,0 1-1,0-1 1,0 0 0,0 1-1,1-1 1,-1 1 0,0-1-1,0 0 1,0 1-1,0-1 1,0 1 0,0 2 2,2 10 411,0 1-1,-1-1 1,-1 15-1,0-21-283,0-6-113,-1 0 0,1 0 0,0 0 0,-1-1 1,1 1-1,-1 0 0,1 0 0,-1 0 0,1 0 0,-1-1 0,0 1 0,1 0 0,-1-1 0,0 1 0,0 0 0,0-1 0,1 1 0,-1-1 0,0 1 0,0-1 0,0 0 0,0 1 0,-1-1 0,-11 7 421,5-1-110,0-2 0,-1 1 1,0-1-1,1 0 0,-1-1 0,-1 0 1,1 0-1,0-1 0,-1-1 0,1 1 1,-1-1-1,-14-1 0,24 0-323,-1 0 1,1 0-1,-1 0 1,1 0-1,-1 0 0,1 0 1,-1 0-1,1 0 0,-1 0 1,1 0-1,-1-1 1,1 1-1,-1 0 0,1 0 1,-1-1-1,1 1 0,-1 0 1,1-1-1,0 1 0,-1 0 1,1-1-1,-1 1 1,1 0-1,0-1 0,0 1 1,-1-1-1,1 1 0,0-1 1,0 1-1,-1-1 1,1 1-1,0-1 0,0 1 1,0-1-1,0 1 0,0-1 1,0 1-1,0-1 0,-1-3 11,-1-3-15,1 0 0,1 0 0,-1 0 1,1 0-1,1-7 0,-1-2 1,0 15-4,0 0 0,0 0 1,0 0-1,1 0 0,-1 0 0,0 0 0,0 0 1,0 0-1,1 0 0,-1 0 0,1 1 1,-1-1-1,1-1 0,5-5-3,0 1 1,0 0-1,1 0 0,0 1 1,0-1-1,0 2 0,0-1 1,1 1-1,0 0 0,0 0 1,0 1-1,0 0 0,13-2 1,16 3 2,-37 2 1,1 0 0,-1 0 0,0 0 0,1 1 0,-1-1 0,0 0 0,0 0 1,1 0-1,-1 0 0,0 0 0,1 1 0,-1-1 0,0 0 0,1 0 0,-1 0 0,0 1 0,0-1 0,0 0 0,1 0 0,-1 1 0,0-1 0,0 0 0,0 0 0,1 1 0,-1-1 0,0 0 0,0 1 0,0-1 1,0 0-1,0 1 0,0-1 0,0 0 0,0 1 0,0-1 0,0 0 0,0 1 0,0-1 0,0 0 0,0 1 0,0-1 0,0 1 0,0-1 0,0 0 1,0 1-1,0-1 0,0 0 0,0 1 0,0-1 1,0 0-1,0 1 0,0-1 0,0 0 0,0 1 0,0-1 1,0 0-1,1 1 0,-1-1 0,0 0 0,0 1 0,0-1 1,0 0-1,1 0 0,-1 1 0,0-1 0,0 0 0,1 0 1,-1 1-1,0-1 0,0 0 0,1 0 0,-1 0 0,0 0 1,1 0-1,-1 1 0,0-1 0,1 0 0,-1 0 0,0 0 1,1 0-1,-1 3 14,0 58-139,0-60 129,0-1 1,0 1-1,0 0 0,0-1 0,0 1 0,0-1 1,0 1-1,-1 0 0,1-1 0,0 1 0,0-1 1,-1 1-1,1 0 0,0-1 0,-1 1 0,1-1 1,-1 1-1,1-1 0,0 0 0,-1 1 1,1-1-1,-1 1 0,1-1 0,-1 0 0,0 1 1,1-1-1,-1 0 0,1 0 0,-1 1 0,0-1 1,1 0-1,-2 0 0,1 0 5,1 0 0,-1 0-1,1 1 1,-1-1 0,0 0 0,1 0-1,-1 0 1,1 1 0,-1-1 0,1 0-1,-1 1 1,1-1 0,-1 0 0,1 1-1,-1-1 1,1 1 0,-1-1 0,1 1 0,0-1-1,-1 1 1,1-1 0,0 1 0,-1-1-1,1 1 1,0-1 0,0 1 0,-1-1-1,1 1 1,0 0 0,0-1 0,0 1-1,0 0 1,0 1 15,-1-1-1,1 0 0,-1 0 1,1 0-1,-1 0 0,0-1 1,1 1-1,-1 0 0,0 0 1,0 0-1,0 0 0,0-1 1,1 1-1,-1 0 0,0-1 1,-2 2-1,-17 8 131,18-9-119,-4 1 192,0 0 0,-1-1 0,1 0 0,-1 0 0,1 0 0,-1-1 0,-11 0 0,7 0 601,10-4-747,0-32-188,1 36 108,0-1-1,1 1 0,-1-1 1,0 1-1,0-1 0,0 1 0,0 0 1,0-1-1,0 1 0,1-1 1,-1 1-1,0 0 0,0-1 0,1 1 1,-1 0-1,0-1 0,0 1 1,1 0-1,-1-1 0,0 1 0,1 0 1,-1 0-1,1-1 0,-1 1 1,0 0-1,1 0 0,-1 0 0,1-1 1,-1 1-1,0 0 0,1 0 1,0 0-1,-1 0 0,1 0 1,-1 0-1,1 0 1,-1-1-1,1 1 1,-1 0-1,1 0 1,-1-1-1,0 1 0,1 0 1,-1 0-1,1-1 1,-1 1-1,0 0 1,1-1-1,-1 1 1,0-1-1,1 1 0,-1 0 1,0-1-1,0 1 1,0-1-1,1 1 1,-1-1-1,0 1 1,0-1-1,0 1 0,0-1 1,0 1-1,0-2 1,0 2-2,0 0 0,0 0 1,0 0-1,0 0 0,0 0 0,0 0 0,0-1 1,0 1-1,0 0 0,0 0 0,0 0 1,1 0-1,-1 0 0,0-1 0,0 1 1,0 0-1,0 0 0,0 0 0,0 0 1,0 0-1,0 0 0,0 0 0,0 0 1,0-1-1,1 1 0,-1 0 0,0 0 1,0 0-1,0 0 0,0 0 0,0 0 1,0 0-1,1 0 0,-1 0 0,0 0 1,0 0-1,0 0 0,0 0 0,0 0 0,1 0 1,-1 0-1,0 0 0,0 0 0,15-5-71,-11 3 48,0 0-1,1 1 1,0 0-1,-1 0 1,1 0-1,0 0 1,8 1-1,-12 0 26,-1 0-1,1 0 0,0 1 0,-1-1 1,1 0-1,-1 1 0,1-1 1,-1 0-1,1 1 0,-1-1 0,1 1 1,-1-1-1,1 1 0,-1-1 0,0 1 1,1-1-1,-1 1 0,0-1 0,1 1 1,-1 0-1,0-1 0,0 1 0,0-1 1,0 1-1,1 0 0,-1-1 0,0 1 1,0 0-1,0 0 0,0 2-2,3 15-94,-3-15 59,0 1 2,0 11 41,0-14-5,0-1 1,0 0-1,0 0 1,0 0-1,0 1 1,0-1 0,0 0-1,0 0 1,0 0-1,0 1 1,0-1-1,0 0 1,0 0-1,0 0 1,0 1-1,0-1 1,0 0-1,0 0 1,0 0 0,0 1-1,-1-1 1,1 0-1,0 0 1,0 0-1,0 0 1,0 0-1,0 1 1,-1-1-1,1 0 1,0 0-1,0 0 1,0 0-1,-1 0 1,1 0 0,0 0-1,-58 35 132,52-32-92,-1 0 0,1 0 0,-1-1 1,1 0-1,-1 0 0,0 0 0,-12 0 0,12 0 39,7-2-80,-2 0 77,0 1 1,1-1-1,-1 0 0,0 1 0,0-1 1,0 0-1,0 0 0,0 0 0,0-1 0,0 1 1,-2-1-1,3 1-44,0-1 1,1 0-1,-1 0 1,0 0-1,1 0 0,-1 0 1,1 0-1,-1 0 1,1 0-1,-1 0 1,1 0-1,0 0 0,0 0 1,-1 0-1,1-1 1,0 1-1,0 0 1,0 0-1,0 0 0,0 0 1,1-2-1,-1 2-33,0-1 0,-1 0-1,1-1 1,0 1 0,0 0-1,0 0 1,1-1 0,-1 1-1,0 0 1,1 0 0,1-4-1,5 2-10,-6 4 11,-1 0 0,1 0 0,-1 0 0,0 0 0,1 0 0,-1 0 0,1-1 0,-1 1 0,0 0 0,1 0 0,-1 0 0,0-1 0,1 1 0,-1 0 0,0-1 0,1 1 0,-1 0 0,0-1 0,0 1 0,1 0 0,-1-1 0,0 1 0,0 0 0,0-1 0,1 1 0,-1-1 0,0 1-1,0 0 1,0-1 0,0 1 0,0-1 0,0 1 0,0 0 0,0-1 0,0 1 0,0-1 0,0 0 1,0 1-1,0 0 0,0-1 1,0 1-1,0-1 0,0 1 1,0 0-1,0-1 0,0 1 1,0 0-1,0-1 0,1 1 1,-1-1-1,0 1 0,0 0 1,0-1-1,0 1 0,1 0 0,-1 0 1,0-1-1,1 1 0,-1 0 1,0 0-1,0-1 0,1 1 1,-1 0-1,0 0 0,1-1 1,-1 1-1,0 0 0,1 0 1,-1 0-1,1 0 0,-1 0 1,1 0-1,-1 0 0,1 0 0,-1 0 0,0-1 0,1 1 0,-1 0 0,0 0 0,1 0 0,-1 0 1,0 0-1,1 0 0,-1-1 0,0 1 0,0 0 0,1 0 0,-1 0 0,0-1 0,0 1 0,1 0 0,-1 0 0,0-1 0,0 1 0,0 0 0,1 0 1,-1-1-1,0 1 0,0 0 0,0-1 0,0 1 0,0 0 0,0-1 0,0 1 0,0 0 0,0-1 0,0 1 0,0-1 0,4-2 14,2-1-9,-2 2-23,1 0 1,-1 0-1,1 0 1,-1 0-1,1 1 1,0-1-1,-1 1 1,1 0-1,7 0 1,5 4-114,-13 7 67,-3-7 70,2 13 14,-3-13-33,0 12-45,-3-10 63,-11 6 43,14-11-45,0 0 1,-1 0-1,1 0 1,0 1-1,0-1 1,-1 0-1,1 0 1,0 1-1,0-1 1,-1 0-1,1 0 1,0 1-1,0-1 1,0 0-1,-1 0 1,1 1 0,0-1-1,0 0 1,0 1-1,0-1 1,0 0-1,0 1 1,-1-1-1,1 0 1,0 1-1,0-1 1,0 0-1,0 1 1,0-1-1,1 1 1,-3 3 2,-4-3 14,6-1-17,0 0 0,-1 0 0,1 0 1,-1 0-1,1 0 0,-1 0 0,1 0 1,-1 0-1,1 0 0,0 1 1,-1-1-1,1 0 0,-1 0 0,1 0 1,-1 0-1,1 1 0,0-1 0,-1 0 1,1 1-1,0-1 0,-1 0 1,1 0-1,0 1 0,-1-1 0,1 1 1,0-1-1,0 0 0,-1 1 0,1-1 1,0 0-1,0 2 0,-2-2 26,1 1 0,0 0-1,0 0 1,-1 0-1,1-1 1,-1 1 0,1-1-1,-1 1 1,1-1 0,-1 1-1,1-1 1,-1 0-1,1 0 1,-3 0 0,2 0 921,2-3-878,0-13-58,0 13-7,0-1 8,0 1-54,-1 1 0,1-1 1,0 1-1,-1-1 0,1 1 0,0 0 1,1-1-1,-1 1 0,0-1 1,1 1-1,-1-1 0,1 1 0,2-4 1,12-12-830,-12 13 223,1 1 0,-1 0 0,1 0 0,0 0 0,0 1 0,8-7 0,7-2-4385,-17 10 3985,0 0 0,1 0 0,-1 1 1,1-1-1,-1 1 0,1 0 0,-1 0 0,1 0 0,4-2 0,3 2-1767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76 3904,'0'4'3774,"0"-9"-3115,0-8-854,0 8 886,2 2-453,10-9-57,-9 9 234,-3 2-401,1 0 0,-1 0 1,1 1-1,-1-1 0,1 0 1,0 0-1,-1 1 0,1-1 1,0 0-1,-1 1 0,1-1 0,0 1 1,0-1-1,0 1 0,0-1 1,-1 1-1,1-1 0,0 1 0,0 0 1,0 0-1,0-1 0,0 1 1,0 0-1,0 0 0,0 0 1,0 0-1,0 0 0,0 0 0,0 0 1,0 1-1,1-1 0,9 1 39,-10-1-53,0 0 1,0 0-1,-1 0 0,1 0 1,0 0-1,0 0 0,0 0 1,0-1-1,-1 1 0,1 0 1,0 0-1,0-1 1,0 1-1,-1 0 0,1-1 1,0 1-1,-1-1 0,1 1 1,0-1-1,-1 1 0,1-1 1,0 1-1,-1-1 0,1 0 1,-1 1-1,1-1 0,-1 0 1,0 0-1,1 1 1,-1-1-1,0 0 0,1-1 1,2-4 4,-2 5 0,0 0 0,0 1 1,0-1-1,0 0 0,0 1 0,1 0 0,-1-1 0,0 1 0,0-1 0,1 1 0,-1 0 0,0 0 1,0 0-1,1 0 0,-1 0 0,0 0 0,0 0 0,1 0 0,-1 0 0,1 1 0,4 0 22,133-1 757,-139 0-782,1 0 0,-1 0 0,1 0 1,-1 0-1,1 0 0,0 0 0,-1 0 0,1 0 1,-1 1-1,1-1 0,-1 0 0,1 0 1,-1 1-1,1-1 0,-1 0 0,0 1 0,1-1 1,-1 0-1,1 1 0,-1-1 0,0 1 1,1-1-1,-1 0 0,0 1 0,1-1 0,-1 1 1,0-1-1,0 1 0,0 0 0,1-1 0,-1 1 1,0 0-1,0 0-1,0-1 1,0 1-1,0-1 1,1 1-1,-1-1 1,0 1-1,0 0 1,1-1-1,-1 1 1,0-1-1,1 1 0,-1-1 1,0 1-1,1-1 1,-1 0-1,1 1 1,-1-1-1,1 1 1,-1-1-1,1 0 1,-1 1-1,1-1 0,-1 0 1,1 0-1,0 0 1,-1 1-1,1-1 1,-1 0-1,1 0 1,0 0-1,-1 0 1,2 0-1,6 0 37,-6-1-44,0 1 0,1-1 0,-1 1 0,0 0 0,1 0 0,-1 0 0,1 1 0,-1-1 0,0 0 0,0 1 0,1 0 0,-1-1-1,4 3 1,-4-1 17,1 1-1,-1 0 1,1 0-1,-1 0 0,0 0 1,0 0-1,-1 1 1,1-1-1,0 1 0,-1-1 1,0 1-1,0-1 1,0 1-1,0 0 0,-1-1 1,0 1-1,1 6 1,-1-9-11,0 0 0,0 0-1,0 0 1,1 1 0,-1-1 0,0 0 0,-1 0 0,1 0 0,0 1 0,0-1 0,0 0 0,-1 0 0,1 0 0,0 0 0,-1 0 0,1 0-1,-1 1 1,0-1 0,1 0 0,-1-1 0,0 1 0,0 0 0,1 0 0,-1 0 0,0 0 0,0 0 0,0-1 0,0 1 0,0 0 0,-2 0-1,-4 3 6,7-4-5,-1 1 1,1-1 0,0 0 0,0 0-1,-1 1 1,1-1 0,0 0 0,-1 1-1,1-1 1,0 0 0,0 1-1,0-1 1,-1 0 0,1 1 0,0-1-1,0 1 1,0-1 0,0 0 0,0 1-1,0-1 1,0 1 0,0-1-1,0 1 1,0-1 0,0 1 0,-4 10 12,-31 29 84,35-39-93,-1-1 0,1 1 1,0-1-1,-1 0 0,1 1 0,0-1 1,0 1-1,-1-1 0,1 1 0,0-1 0,0 1 1,0-1-1,-1 1 0,1-1 0,0 1 0,0-1 1,0 1-1,0-1 0,0 2 0,-2 7 41,-8 2-14,-1 0 0,0-1 0,0 0 0,-14 8 0,9-9-5,0 0-1,-1-2 1,0 0-1,0-1 1,-1 0-1,1-2 1,-31 5-1,-6-4 204,-70-1-1,123-4-221,0 0-1,-1-1 0,1 1 0,-1-1 0,1 1 0,0-1 0,0 1 0,-1-1 1,1 0-1,0 1 0,0-1 0,0 0 0,0 0 0,0 0 0,0 0 0,-2-2 1,-13-20 169,12 17-97,1 2 12,1 0 1,0 0 0,0-1-1,1 1 1,-1-1-1,1 1 1,0-1 0,-2-9-1,1-44 781,2 50-807,0 7-62,0 1-1,0-1 0,0 0 1,1 1-1,-1-1 0,0 0 1,0 1-1,0-1 1,1 0-1,-1 1 0,0-1 1,1 1-1,-1-1 0,0 0 1,1 1-1,-1-1 0,1 1 1,-1-1-1,1 1 1,-1 0-1,1-1 0,-1 1 1,1-1-1,0 1 0,-1 0 1,1-1-1,0 1 0,0 0 1,0 0-3,-1-1 1,1 1 0,0 0-1,-1 0 1,1-1-1,-1 1 1,1 0-1,-1 0 1,1-1 0,-1 1-1,1-1 1,-1 1-1,0 0 1,1-1-1,-1 1 1,0-1 0,1 1-1,-1-1 1,0 1-1,1-1 1,-1 1 0,0-1-1,0 0 1,0 1-1,1-1 1,-1 1-1,0-2 1,0 1-5,1 0 1,0 0-1,-1 0 0,1 0 0,0 1 0,-1-1 1,1 0-1,0 0 0,0 1 0,0-1 1,-1 0-1,1 1 0,0-1 0,0 1 1,0-1-1,0 1 0,0-1 0,0 1 1,2 0-1,-1-1-6,13-9-39,0 1-1,32-13 1,-25 10-162,4-1-394,-4 10-2829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97 1912,'0'0'6777,"-5"0"-6707,-14 0 50,14 0 619,0 0-463,-13 0-8,14 0 1314,4-5-1495,0-12 4,0 16-89,0 1 0,0 0 0,0 0 0,0 0 0,0 0 0,0 0 0,0-1 1,0 1-1,0 0 0,0 0 0,0 0 0,0 0 0,0 0 0,0-1 0,0 1 0,0 0 1,0 0-1,0 0 0,0 0 0,0 0 0,0-1 0,0 1 0,0 0 0,-1 0 0,1 0 0,0 0 1,0 0-1,0 0 0,0 0 0,0-1 0,0 1 0,0 0 0,-1 0 0,1 0 0,0 0 1,0 0-1,0 0 0,0 0 0,0 0 0,-1 0 0,1 0 0,0 0 0,0 0 0,0 0 1,0 0-1,0 0 0,-1 0 0,1 0 0,0 0 0,0 0 0,0 0 0,0 0 0,0 0 0,-1 0 1,1 0-1,0 0 0,-20 0 88,15 0 111,1 0-140,-634 0 1132,635 0-1199,0 0 1,-1-1-1,1 1 0,0-1 1,0 0-1,0 0 1,0 0-1,0 0 1,-6-3-1,7 2 2,-1 1-1,0 0 1,0-1-1,0 1 1,0 0-1,0 1 1,-1-1 0,1 0-1,-6 1 1,-15 1-36,17 0 50,-1-1-1,0 0 0,1 0 1,-1 0-1,0-1 0,-11-3 1,11 1-18,0 1 0,0 0 0,0 0 0,-1 1 1,1 0-1,-15 0 0,-25-8 15,-78 9-639,76 0-5136,55-4 4025,14-13-152,-14 13 204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88 3320,'2'-2'197,"-1"-1"-1,1 1 0,-1 0 0,1 0 1,0-1-1,0 1 0,0 1 1,0-1-1,0 0 0,1 0 0,-1 1 1,0-1-1,1 1 0,3-2 1,46-15 1336,-25 9-938,26-2 670,-28 6-791,27-2 390,1 2 1,84 2 0,-104 3-680,-32 0-179,0 0-1,1 1 0,-1-1 1,0 0-1,0 0 0,0 0 1,0 1-1,0-1 1,0 1-1,0-1 0,0 1 1,0-1-1,0 1 0,0-1 1,0 1-1,0 0 1,0 0-1,0-1 0,-1 1 1,2 1-1,-1-1-3,-1 0 0,1 0 0,0-1 0,0 1 1,0 0-1,-1 0 0,1-1 0,0 1 0,0-1 0,0 1 0,0-1 0,0 1 0,0-1 0,0 0 0,1 1 0,-1-1 1,0 0-1,0 0 0,0 0 0,1 1 0,1-1 4,-1 1-1,1 0 1,-1 0 0,0 0-1,1 0 1,-1 0 0,0 1-1,0-1 1,0 1 0,0-1-1,0 1 1,0 0 0,-1 0 0,1-1-1,0 1 1,1 3 0,8 8 142,-9-11-138,0 0 0,-1 0 0,0 0 0,1 0 0,-1 0 0,0 1 0,0-1 0,-1 0 0,1 1 0,0-1 0,-1 0 0,1 1 0,-1-1 0,0 4 0,1 42 158,-1-34-109,1-1-52,-1-10 7,1 0 0,-1 0 1,0 0-1,1 0 1,-1 0-1,-1-1 0,1 1 1,0 0-1,-1 0 0,1 0 1,-1 0-1,0 0 0,0-1 1,-1 4-1,-5-2 27,6-3-34,0-1 0,0 0-1,0 1 1,1-1 0,-1 1 0,0-1 0,0 1 0,1-1 0,-1 1-1,0 0 1,1-1 0,-1 1 0,1 0 0,-1 0 0,0-1 0,1 1 0,0 0-1,-1 0 1,1 0 0,0 0 0,-1 0 0,1-1 0,0 1 0,0 0-1,-1 1 1,1-1 1,0 0-1,0 0 0,0 0 0,0 0 0,-1 0 1,1 0-1,0 0 0,-1 0 0,1-1 1,-1 1-1,1 0 0,-1 0 0,1 0 1,-1-1-1,1 1 0,-1 0 0,0-1 1,1 1-1,-1 0 0,0-1 0,0 1 1,0-1-1,1 1 0,-1-1 0,-1 1 0,-5 3 49,2 1 21,-1 0 0,1-1 1,-1 1-1,-10 5 1,10-6 6,-16 9 379,-1 0-1,-47 18 0,49-24-386,-1-1 0,0-1-1,0 0 1,-28 0-1,-91-2 469,90-3-211,49 0-316,1-1 0,-1 1 0,0 0-1,1 0 1,-1-1 0,0 1-1,1-1 1,-1 1 0,1-1 0,-1 0-1,1 0 1,-1 1 0,1-1 0,0 0-1,-2-2 1,2 2-12,0 0-1,-1 0 1,1 0-1,0 1 1,-1-1-1,1 0 0,-1 0 1,1 1-1,-1-1 1,1 1-1,-1-1 1,1 1-1,-1 0 1,0 0-1,-1-1 1,0 1 26,0-1 1,0 0 0,0 0-1,0 0 1,0 0 0,0-1 0,0 1-1,0-1 1,1 0 0,-1 1-1,1-1 1,-5-4 0,-4-3 252,8 7-252,0-1 0,0 1 0,0 0 0,0-1 0,0 0-1,1 0 1,0 1 0,-1-1 0,1-1 0,0 1 0,1 0 0,-1 0-1,0-1 1,-1-6 0,1 0-23,0-1 0,1 1 0,0-1 0,1-14-1,0 24-13,0 0 0,0 0 0,1-1 0,-1 1 0,0 0 0,1 0-1,-1 0 1,1 0 0,0 0 0,-1 0 0,1 0 0,0 0 0,0 0 0,-1 0-1,1 1 1,0-1 0,0 0 0,0 0 0,2 0 0,8-10-242,-2 2-418,1 1 0,0 0-1,0 0 1,0 1 0,1 0 0,0 1 0,18-7-1,92-34-9928,-96 40 8669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3488,'0'0'8438,"5"0"-8478,14 0 58,-18 0-19,-1 0 0,1 0 1,-1 0-1,0 0 0,1 0 0,-1 0 1,0 0-1,1-1 0,-1 1 0,1 0 1,-1 0-1,0 0 0,1 0 0,-1 0 1,0-1-1,1 1 0,-1 0 0,0 0 1,1 0-1,-1-1 0,0 1 0,0 0 1,1-1-1,-1 1 0,17-16 28,-9 12-5,8 5-1,-7 0 9,0-1 0,0 1 0,0-2 1,0 1-1,0-1 0,9-2 0,-8-2-12,-8 4-13,1 0 0,0 0-1,-1 0 1,1 0 0,-1 0 0,1 0 0,0 1 0,0-1 0,4 1-1,16-2 190,0 0 0,33-9-1,-10 3-25,315-26 1616,-225 24-1727,-40 2 51,139-6 19,92 13-257,-331 1-1181,-11 0 640,11 0-240,4-18-7019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11 2836,'29'-9'835,"-1"7"-117,40 3 0,-24 0-128,-43-1-579,-1 0 0,1 0 1,0 0-1,0 0 1,0 0-1,0 0 1,0 0-1,-1 1 1,1-1-1,0 0 1,0 1-1,0-1 0,-1 0 1,1 1-1,0-1 1,0 1-1,-1-1 1,1 1-1,-1 0 1,1-1-1,0 1 1,-1 0-1,1-1 0,0 2 1,-1-1 3,1 0 0,-1 0 1,1-1-1,-1 1 0,1 0 0,-1-1 0,1 1 1,0-1-1,-1 1 0,1-1 0,0 1 0,0-1 1,-1 1-1,1-1 0,0 0 0,0 1 1,0-1-1,-1 0 0,1 0 0,0 1 0,0-1 1,0 0-1,0 0 0,1 0 0,1 0 23,0 1 1,-1 0-1,1 0 0,0 0 0,-1 0 1,1 1-1,-1-1 0,0 1 0,1-1 1,-1 1-1,0 0 0,0 0 0,4 3 1,8 8 146,-8-9-110,0 1 0,-1 0 1,0 0-1,0 0 0,0 1 0,0-1 1,-1 1-1,0 0 0,-1 1 0,1-1 1,-1 0-1,0 1 0,-1 0 0,4 12 1,-2 1 286,0 0 0,-2 1 1,0-1-1,-1 22 1,-1-41-347,0 0-1,0 0 1,-1 0 0,1 0 0,0 0 0,-1-1-1,1 1 1,-1 0 0,1 0 0,-1 0-1,1 0 1,-1-1 0,1 1 0,-1 0-1,0-1 1,1 1 0,-1 0 0,0-1-1,0 1 1,0-1 0,1 1 0,-1-1 0,0 1-1,0-1 1,-1 1 0,-4 2 97,-9 15 305,12-16-352,1 1 1,0 0 0,0-1-1,-1 1 1,1-1 0,-1 0-1,0 0 1,0 0 0,0 0-1,-3 1 1,-68 39 1243,44-29-872,-80 30 1026,94-39-889,-1 1 1,1-2 0,-1 0-1,-33 0 1,49-3-554,0 0 1,0 0-1,0 0 0,0 0 1,0 0-1,0-1 0,0 1 1,0 0-1,0-1 0,0 1 1,0 0-1,0-1 0,0 1 1,0-1-1,0 0 0,0 1 1,1-1-1,-1 0 0,0 1 1,1-1-1,-2-1 0,1 1-1,1 0-1,-1 0 1,0 1-1,1-1 1,-1 0-1,0 1 1,0-1-1,1 0 1,-1 1-1,0-1 1,0 1-1,0 0 1,0-1 0,0 1-1,0 0 1,0-1-1,0 1 1,0 0-1,0 0 1,0 0-1,-1 0 1,1 0-9,0-1 0,1 1 0,-1 0 0,0 0 1,0 0-1,1-1 0,-1 1 0,0 0 0,1-1 0,-1 1 1,1 0-1,-1-1 0,0 1 0,1-1 0,-1 1 0,1-1 1,-1 1-1,1-1 0,-1 1 0,1-1 0,0 0 0,-1 1 1,1-1-1,0 0 0,-1 1 0,1-1 0,0 0 0,0 1 1,0-1-1,-1-1 0,-1-4 56,-1 1 1,0-1 1,0 0-1,1 0 0,0 0 1,0 0-1,0-1 0,1 1 1,0-1-1,-1-10 0,2-67 234,2 42-286,-2 39-22,-1 1 1,1-1-1,1 1 0,-1 0 1,0-1-1,1 1 0,-1 0 1,1-1-1,0 1 1,-1 0-1,1 0 0,0 0 1,0 0-1,1 0 0,-1 0 1,0 0-1,1 0 1,2-3-1,1 0-6,-4 1-30,0 1 0,0 0 0,0 0 0,0-1 0,0 1 0,-1-1 0,1 1 0,-1 0 0,0-1 1,0 1-1,-1-1 0,0-5 0,0-4-2938,1 13 2935,0 0 0,0-1 0,0 1 0,0 0 0,1-1 0,-1 1 0,0 0 0,0 0 0,0 0 1,0-1-1,0 1 0,1 0 0,-1 0 0,0-1 0,0 1 0,1 0 0,-1 0 0,0 0 1,0 0-1,0-1 0,1 1 0,-1 0 0,0 0 0,0 0 0,1 0 0,-1 0 0,0 0 0,1 0 1,-1 0-1,0 0 0,0 0 0,1 0 0,-1 0 0,0 0 0,1 0 0,-1 0 0,0 0 1,0 0-1,1 0 0,8-1-1462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17 2760,'0'0'3754,"0"-2"-3179,0-12 4120,0 17-4580,0 108 1857,-11-39-1660,11-67-296,0 85 423,-14 117 1,-16 11-188,15-60-200,14-89-3575,1-66 2862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84 5436,'0'0'189,"5"0"117,14 0 146,-14 0 156,-2 0 23,-2 0-599,-1 0 1,1 0-1,0-1 1,-1 1-1,1 0 1,0 0-1,-1 0 1,1 0-1,0-1 1,-1 1-1,1 0 1,-1-1-1,1 1 0,0 0 1,-1-1-1,1 1 1,-1-1-1,1 1 1,-1-1-1,1 1 1,-1-1-1,0 1 1,1-1-1,-1 1 0,0-1 1,1 0-1,-1 1 1,0-1-1,0 1 1,1-1-1,-1 0 1,0 1-1,0-1 1,0 0-1,0 1 1,0-1-1,0 0 0,0 1 1,0-1-1,-1-1 1,1 2-22,0 0 0,0 0 0,0 0 0,0 0 0,0-1-1,0 1 1,0 0 0,0 0 0,0 0 0,0 0 0,0 0 0,0 0 0,0-1 0,0 1 0,0 0 0,0 0 0,0 0 0,0 0 0,0 0 0,0 0-1,0 0 1,0-1 0,0 1 0,0 0 0,1 0 0,-1 0 0,0 0 0,0 0 0,0 0 0,0 0 0,0 0 0,0-1 0,0 1 0,0 0 0,0 0 0,1 0-1,-1 0 1,0 0 0,0 0 0,0 0 0,0 0 0,0 0 0,0 0 0,0 0 0,1 0 0,-1 0 0,0 0 0,0 0 0,0 0 0,0 0 0,0 0 0,0 0-1,1 0 1,-1 0 0,0 0 0,0 0 0,4 0 153,-1 0 0,0-1 0,1 0-1,-1 0 1,0 0 0,1 0 0,-1 0 0,0 0-1,0-1 1,0 0 0,5-3 0,23-10 1235,-20 11-1030,2-1 28,0 1-1,0 0 0,0 0 1,1 2-1,0 0 0,17-1 1,-28 3-389,-1 0 0,0-1 1,1 1-1,-1 0 0,1 0 1,-1 0-1,0 1 0,1-1 1,-1 1-1,0-1 0,1 1 1,-1 0-1,0 0 0,0 0 1,0 0-1,1 0 0,-1 0 1,0 0-1,-1 1 0,1-1 1,0 1-1,2 1 0,3 0 65,0 1-2,-4 3-17,0 1 0,0-1 0,-1 1 0,0 0 0,0 0 0,-1 0 0,0 0 1,0 0-1,-1 11 0,1-5 61,0-11-96,-1 1 0,1 0 0,-1-1 0,0 1 0,0-1 0,0 1 0,-1-1 0,1 1 0,-1-1 0,0 1 0,0-1 0,-3 7 0,-4-4 25,7-5-38,0 0 0,0-1-1,0 1 1,0 0-1,0 0 1,0 0-1,1 0 1,-1 0 0,0 0-1,0 0 1,0 0-1,1 0 1,-1 0-1,1 0 1,-1 0 0,1 1-1,-1-1 1,1 0-1,0 0 1,0 0-1,-1 1 1,1 1 0,0-2-1,0 0 1,0 0 0,0 0-1,0 0 1,-1 0-1,1 0 1,0 0 0,-1 1-1,1-1 1,-1 0 0,1 0-1,-1-1 1,0 1 0,1 0-1,-1 0 1,0 0 0,1 0-1,-1 0 1,0-1-1,0 1 1,0 0 0,0-1-1,0 1 1,-2 0 0,-4 5 46,-20 22 164,4-11-50,-1 0 1,0-2-1,-1-1 1,0-1-1,-1-1 0,-32 10 1,32-15 33,-2-2 0,1 0 1,-1-2-1,-49-1 0,76-2-195,0 0 0,0 0 0,0 0 0,-1 0 0,1 0 0,0-1 0,0 1 0,0-1 0,0 1 0,0-1 0,-1 1 1,1-1-1,0 1 0,0-1 0,0 0 0,1 0 0,-1 1 0,0-1 0,0 0 0,0 0 0,1 0 0,-1 0 0,0 0 0,0-2 0,-4-4 26,0 2-13,1 0 1,-1 0 0,2-1-1,-1 0 1,1 0-1,-1 0 1,2 0-1,-5-13 1,4 7 23,0 0 0,1 0 0,0 0 0,1-23 0,0 22-49,1 10 3,-1 0 0,1-1 0,0 1 0,0 0 0,0 0 0,0-1 0,1 1 0,-1 0 0,1-1 0,0 1 0,0 0 0,2-6 0,71-69-824,-40 51-1420,6 2-3340,-2 2-2768,-28 17 6210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38 1532,'0'0'1337,"-2"0"-1353,-6 0-2,6 0 268,2-4-182,0 2 23,0 2-71,0-1-1,0 1 0,1-1 0,-1 1 0,0-1 0,0 1 0,0 0 0,0-1 0,0 1 1,0-1-1,0 1 0,0-1 0,0 1 0,-1 0 0,1-1 0,0 1 0,0-1 1,0 1-1,0-1 0,-1 1 0,1 0 0,0-1 0,0 1 0,-1 0 0,1-1 0,0 1 1,-1 0-1,1-1 0,0 1 0,-1 0 0,1 0 0,0-1 0,-1 1 0,1 0 0,-1 0 1,1 0-1,0 0 0,-1-1 0,1 1 0,-3 0 1027,3-3-985,1-3-292,-1 5 352,0 1 0,0 0 1,0 0-1,0-1 0,0 1 0,0 0 0,0-1 0,0 1 1,0 0-1,0-1 0,0 1 0,0 0 0,0-1 1,-1 1-1,1 0 0,0-1 0,0 1 0,0 0 0,0 0 1,-1-1-1,1 1 0,0 0 0,0-1 0,0 1 0,-1 0 1,1 0-1,-12 0-109,9 0-4,-39 0 39,-18 0 19,60 0-63,-1 0 0,0 0 1,1 0-1,-1 0 0,0 1 0,1-1 0,-1 0 0,1 0 1,-1 1-1,1-1 0,-1 0 0,0 1 0,1-1 0,-1 1 1,1-1-1,-1 1 0,0 0 0,1 0-3,-1 0 0,1-1 0,-1 1 0,0 0 0,1-1 0,-1 1 0,0-1 0,1 1 1,-1-1-1,0 1 0,0-1 0,0 0 0,1 1 0,-1-1 0,0 0 0,0 0 0,0 0 0,-1 1 0,-3-1 5,-1 1 0,1 0 1,0 0-1,0 0 0,-9 4 0,9-3 10,-1 0 0,1 0 1,0-1-1,-1 0 0,1 0 0,-7 0 0,6 4 669,3-2-1882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2120,'0'0'527,"0"3"-312,0 14 1644,4-17-1720,12 0-93,-12 0-60,-1 0 9,21 0 562,-22 0-379,-1 0-167,-1 0 0,1 0 0,-1 0 0,1 0 0,-1 0 0,1 0 0,-1 0 0,1 0 0,-1 0 0,0 0 0,1 0 0,-1 0 0,1 0 0,-1 0 0,1 0 1,-1-1-1,1 1 0,-1 0 0,0 0 0,1 0 0,-1-1 0,1 1 0,-1 0 0,1-1 0,3-6 68,-3 7-71,-1-1 0,1 1 0,-1-1 0,0 1 0,1-1 0,-1 1 0,1-1 0,-1 1 0,1-1 0,0 1 0,-1 0 0,1-1 0,-1 1 0,1 0 0,0 0 0,-1-1 0,1 1 0,0 0 0,-1 0 0,1 0 0,0 0 0,-1 0 0,1 0 0,0 0 0,-1 0 0,1 0 0,0 0 0,0 0 0,-1 0 0,2 1 0,2-1 63,0-1 0,1 1 0,-1-1 0,0 0 1,0 0-1,0 0 0,6-3 0,-6 2 23,1 0 0,-1 0 0,1 1 0,0 0 0,-1 0 0,1 0 0,8 0 0,11 1-4,-23 0 84,-12 0-65,4 13-150,-26-8-43,27-1 140,6-3-54,-1-1 0,1 1 1,0-1-1,-1 0 0,1 1 1,-1-1-1,1 0 0,-1 1 1,1-1-1,-1 0 0,1 0 1,-1 0-1,1 1 0,-1-1 1,1 0-1,-1 0 0,0 0 1,1 0-1,-1 0 0,1 0 1,-1 0-1,0 0 0,-3 0 4,1 1 0,0 0 0,-1-1-1,1 1 1,0 1 0,0-1 0,0 0-1,0 1 1,0 0 0,0 0 0,0 0-1,-3 2 1,7-4 14,0 1 0,0-1 0,1 0 0,-1 0 0,0 0 0,0 0 0,0 0 0,0 0 0,0 0 0,0-1 1,0 1-1,0 0 0,0 0 0,0-1 0,1 1 0,0-1 0,7-9 6,-9 9-25,0 1-1,1-1 1,-1 1-1,0 0 1,1-1-1,-1 1 1,0-1-1,1 1 1,-1-1-1,1 1 1,-1 0-1,1-1 1,-1 1 0,1 0-1,-1 0 1,1-1-1,-1 1 1,1 0-1,-1 0 1,1 0-1,0 0 1,-1 0-1,1 0 1,-1 0-1,1-1 1,-1 2 0,2-1-1,6-3-83,12-8 60,-19 11 20,1-1 0,-1 0 0,0 1 0,0-1 0,0 1 0,1-1 0,-1 1 0,0-1 0,1 1 1,-1 0-1,1 0 0,-1 0 0,0 0 0,1 0 0,-1 0 0,2 0 0,7 0-5,13-15-91,35-5 133,-58 20-33,0 0 1,1 0-1,-1 0 1,0 0-1,0-1 1,0 1 0,0 0-1,1 0 1,-1 0-1,0 0 1,0 0-1,0 0 1,0 0-1,1-1 1,-1 1-1,0 0 1,0 0 0,1 0-1,-1 0 1,0 0-1,0 0 1,0 0-1,1 0 1,-1 0-1,0 0 1,0 0-1,1 0 1,-1 0 0,0 0-1,0 0 1,0 1-1,1-1 1,-1 0-1,0 0 1,0 0-1,0 0 1,0 0 0,1 0-1,-1 0 1,0 1-1,0-1 1,0 0-1,0 0 1,1 0-1,-1 0 1,0 1-1,0-1 1,0 0 0,0 0-1,0 0 1,0 1-1,0-1 1,0 0-1,0 0 1,0 1-1,0-1 1,0 0-1,-4 10 77,-13-6-91,13-4-18,-1 0-49,-12 0 11,13 0-71,-3 0-39,-1 0-772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25 443 3740,'0'0'11091,"-4"0"-10575,3 0-499,0 0 0,0 0 0,1 0 1,-1 0-1,0 0 0,1 0 0,-1 0 1,0 0-1,0 0 0,1 0 0,-1 0 1,0-1-1,1 1 0,-1 0 0,0-1 1,1 1-1,-1 0 0,0-1 0,1 1 1,-1-1-1,1 1 0,-1-1 0,1 1 0,-1-1 1,1 1-1,-1-1 0,1 1 0,0-1 1,-1 0-1,1 1 0,0-1 0,-1 0 1,1 1-1,0-1 0,0 0 0,0 0 1,-1 1-1,1-1 0,0 0 0,0 1 1,0-2-1,0-2 408,0 0-51,0-116 263,0 119-631,1-1 0,-1 0 0,0 0-1,0 0 1,1 1 0,-1-1 0,1 0 0,-1 1 0,1-1 0,0 0 0,0 1-1,0-1 1,0 1 0,2-4 0,-2 4 6,0 0-1,0-1 1,0 1-1,0-1 1,0 1 0,0-1-1,0 1 1,-1-1-1,1 0 1,-1 1 0,1-1-1,-1 0 1,0 1-1,1-4 1,-2 3-12,1 1 1,1 0-1,-1 0 1,0-1-1,0 1 1,0 0-1,1 0 0,-1-1 1,1 1-1,-1 0 1,1 0-1,-1 0 1,1 0-1,0 0 0,-1 0 1,1 0-1,0 0 1,0 0-1,1-1 1,-1 1-8,0 0 0,0 0 0,-1 1 0,1-1 0,0 0 0,0 0 0,-1-1 0,1 1 1,-1 0-1,1 0 0,-1 0 0,1 0 0,-1 0 0,0 0 0,1-1 0,-1 1 0,0 0 0,0 0 1,0-2-1,1 0 10,-1 0 1,1 0 0,0 0 0,0 1 0,0-1 0,0 0 0,0 0-1,1 1 1,-1-1 0,4-3 0,19-25 156,-21 29-163,-3 1 2,0 1 0,0 0 0,0-1 0,0 1-1,0 0 1,0-1 0,1 1 0,-1 0 0,0-1 0,0 1 0,0 0 0,1 0 0,-1-1 0,0 1 0,1 0-1,-1 0 1,0 0 0,0-1 0,1 1 0,-1 0 0,0 0 0,1 0 0,-1 0 0,0 0 0,1-1-1,-1 1 1,0 0 0,1 0 0,-1 0 0,0 0 0,1 0 0,-1 0 0,0 0 0,1 0 0,-1 0 0,1 1-1,-1-1 1,0 0 0,1 0 0,-1 0 0,0 0 0,0 0 0,1 1 0,-1-1 0,0 0 0,1 0-1,-1 0 1,0 1 0,0-1 0,1 0 0,-1 0 0,0 1 0,0-1 0,0 0 0,1 1 0,-1-1 0,0 0-1,0 1 1,0-1 0,0 0 0,0 1 0,3 16-2,-3 7 21,5-15-103,-3-7 81,0 1 1,1 0-1,-1 0 0,0 0 0,-1 0 1,1 0-1,-1 0 0,1 0 0,-1 1 1,0-1-1,0 0 0,0 1 1,-1-1-1,1 1 0,-1-1 0,0 6 1,0-6 9,1-1 0,-1 1 1,1-1-1,-1 1 1,1-1-1,0 1 0,0-1 1,0 0-1,0 1 1,0-1-1,1 0 0,-1 0 1,2 3-1,9 13 1,-8-9-39,0 0 30,1-1-1,-1 0 1,1-1-1,7 10 1,-10-15 70,0 0-1,1 0 1,-1 0 0,0 0 0,1 0 0,-1-1-1,1 1 1,-1-1 0,1 0 0,-1 1-1,1-1 1,0 0 0,0-1 0,0 1 0,0 0-1,-1-1 1,1 0 0,3 0 0,-4 1-64,0-1 0,0 0 1,0 0-1,-1 0 0,1 0 0,0-1 1,0 1-1,-1 0 0,1-1 0,0 1 1,0-1-1,-1 1 0,1-1 0,-1 0 1,1 0-1,-1 0 0,1 0 0,-1 0 1,1 0-1,-1 0 0,0-1 0,0 1 1,1 0-1,-1-1 0,1-2 1,10-10-28,-7 8 11,-1 1 0,1-1 0,-2 0 0,1 0 0,0-1 0,-1 1 0,0-1 0,-1 1 0,0-1 0,0 0 0,0 0 0,1-10 0,4-33-65,2-84-1,-9 134 303,26 0-326,-26 0 102,0 0 0,0 0 0,0 0 0,0 0 0,0 0 0,1 0 0,-1 0 0,0 0 0,0 0 0,0 0 0,0 0 0,0 1 0,0-1 0,1 0 0,-1 0 0,0 0 0,0-1 0,0 1 0,0 0 0,0 0 0,1 0 0,-1 0 0,0 0 0,0 0 0,0 0 0,0 0 0,0 0 0,0 0 0,1 0 0,-1 0 0,0 0 0,0 0 0,0-1 0,0 1 0,0 0 0,0 0 0,0 0 0,0 0 0,1 0 0,-1 0 0,0 0 0,0-1 0,0 1 0,0 0 0,0 0 0,0 0 0,0 0 0,0 0 0,0-1 0,0 1 0,0 0 0,0 0 0,0 0 0,0 0 0,0 0 0,0-1 0,0 1-1,0-1 0,0 0 0,0 0 0,0 1 0,0-1 0,0 0 0,0 0 0,1 1 0,-1-1 0,0 0 0,0 1 0,1-1 0,-1 0 0,1 1 0,-1-1-1,0 1 1,1-1 0,-1 0 0,1 1 0,0-1 0,-1 1 0,1 0 0,-1-1 0,1 1 0,0-1 0,-1 1 0,1 0 0,0-1 0,-1 1 0,1 0 0,0 0 0,-1 0 0,1-1 0,0 1 0,0 0 0,-1 0 0,1 0 0,0 0 0,0 0 0,-1 0 0,2 1 0,-2-2-4,1 1 0,-1 0 0,1-1 0,-1 1 0,1-1 0,-1 1 1,1-1-1,-1 1 0,1-1 0,-1 1 0,0-1 0,1 0 0,-1 1 0,0-1 0,0 1 0,0-1 0,1 0 0,-1 1 0,0-2 0,1 1-5,4 0 8,-4 1 2,0 0 0,-1 0 0,1 0 0,-1 0 0,1 0 0,0 0 0,-1 0 0,1 0 0,-1 0 0,1 0 0,0 0-1,-1 0 1,1-1 0,-1 1 0,1 0 0,-1 0 0,1-1 0,-1 1 0,1 0 0,-1-1 0,1 1 0,-1 0 0,1-1 0,0 0-22,0 1-1,0-1 1,0 0-1,0 1 1,0-1-1,0 0 1,0 0-1,0 1 1,0-1-1,0 0 1,-1 0-1,1 0 1,1-2-1,-1 2-194,0 0 0,1 0-1,0 0 1,-1 0 0,1 0-1,-1 0 1,1 1 0,0-1-1,0 1 1,-1-1 0,1 1-1,3-1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6 206 6409,'0'0'125,"0"0"1,-1 0 0,1 0-1,0 0 1,0 0 0,0 0-1,-1 0 1,1 0 0,0 0 0,0-1-1,0 1 1,-1 0 0,1 0-1,0 0 1,0 0 0,0 0-1,0-1 1,-1 1 0,1 0 0,0 0-1,0 0 1,0 0 0,0-1-1,0 1 1,0 0 0,0 0-1,-1 0 1,1-1 0,0 1-1,0 0 1,0-1 0,0-10-174,0 10 443,0-2 321,0 0 0,0-1-537,0 0 236,0 0 0,-1 1 0,1-1 0,1 1 0,-1-1 0,1 0 0,-1 1 0,3-6 0,2 5-184,-4 4-208,-1 0 0,1-1 0,-1 1 0,1 0 0,0-1 0,-1 1 0,1-1 0,-1 1 0,1-1-1,-1 1 1,1-1 0,-1 1 0,1-1 0,-1 1 0,0-1 0,1 0 0,-1 1 0,0-1 0,0 1 0,1-1 0,-1 0-1,0 1 1,0-1 0,0-1 0,0 1 4,1 0-1,-1 0 0,0 0 1,1 0-1,-1 0 0,0 0 0,1 0 1,-1 0-1,1 0 0,0 0 1,-1 0-1,1 0 0,0 1 1,-1-1-1,1 0 0,2-1 1,18-13 238,-8 6-65,-9 6-139,1 0 0,0 0 1,0 1-1,0 0 0,0-1 0,1 2 1,-1-1-1,1 1 0,-1-1 0,1 1 1,-1 1-1,1-1 0,7 1 0,-12 0-57,0 1 0,-1-1 0,1 0 0,0 0-1,-1 1 1,1-1 0,-1 0 0,1 1 0,0-1 0,-1 1-1,1-1 1,-1 1 0,1-1 0,-1 1 0,1-1-1,-1 1 1,1-1 0,-1 1 0,0 0 0,1-1 0,-1 1-1,0 0 1,0-1 0,1 1 0,-1 0 0,0-1-1,0 2 1,1 2 28,3 2 16,-1 1-1,-1-1 1,0 1-1,1 0 1,-2 0-1,1 0 1,0 9 0,1 54 63,-2-49-162,0 146 1221,-1-166-1139,1 0 1,-1-1-1,0 1 0,1 0 0,-1-1 1,1 1-1,-1 0 0,1-1 1,0 1-1,-1-1 0,1 1 1,0-1-1,-1 1 0,1-1 1,0 0-1,-1 1 0,1-1 1,0 0-1,0 0 0,0 1 1,-1-1-1,1 0 0,0 0 0,0 0 1,0 0-1,0 0 0,1 0 88,0 1 103,0 0-177,-1 0 1,1-1-1,0 1 0,0 0 1,0-1-1,0 1 0,0-1 1,0 0-1,0 0 1,0 0-1,0 0 0,0 0 1,0 0-1,0 0 0,0-1 1,0 1-1,0-1 1,0 1-1,3-2 0,32-37 19,-34 35-65,1-1 0,0 1 0,-1-1 0,0 0 0,0 0 0,0-1 0,-1 1 0,0-1 1,0 1-1,0-1 0,-1 0 0,1 1 0,-1-8 0,2-13-50,-3-45 0,0 38 42,0 32 9,0-1 1,0 1 0,-1 0-1,1 0 1,0-1 0,0 1-1,-1 0 1,1 0-1,-1 0 1,1 0 0,-1 0-1,1-1 1,-1 1 0,0 0-1,1 0 1,-1 0 0,0 1-1,0-1 1,0 0 0,-1-1-1,1 1 0,0 1 0,1-1-1,-1 0 1,0 0 0,0 0 0,0 0-1,1 0 1,-1 0 0,0 0 0,1 0-1,-1 0 1,1 0 0,-1-1 0,1 1-1,0 0 1,-1 0 0,1 0 0,0-1-1,0 1 1,0-1 0,0 1 0,0 1-1,-1-1 1,1 1 0,0-1 0,0 1-1,0-1 1,-1 1 0,1 0 0,0-1 0,-1 1-1,1 0 1,0-1 0,-1 1 0,1 0-1,-1-1 1,1 1 0,0 0 0,-1 0 0,1-1-1,-1 1 1,1 0 0,-1 0 0,1 0 0,-1 0-1,1-1 1,-1 1 0,1 0 0,-1 0-1,1 0 1,-1 0 0,0 0-1,-2-2 239,8 1 138,165 1 312,-166 0-692,0-1 0,0 1-1,0-1 1,0 1 0,-1-1 0,1-1 0,0 1 0,-1 0-1,8-4 1,3-2-106,17-3-414,9-5-1243,-9-4-2379,-27 16 2593,0-1 0,0 0 0,0 0 0,0 0 0,2-5 0,1-3-2323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24 6625,'1'0'48,"-1"0"-1,1 0 1,-1 0 0,1 0 0,-1 0 0,1 0 0,-1 0 0,1-1 0,-1 1 0,0 0 0,1 0 0,-1 0-1,1-1 1,-1 1 0,0 0 0,1-1 0,-1 1 0,1 0 0,-1-1 0,0 1 0,0 0 0,1-1 0,-1 1-1,0-1 1,0 1 0,1-1 0,-1 1 0,0 0 0,0-1 0,0 1 0,0-1 0,0 1 0,0-1 0,0 1-1,0-1 1,0 1 0,0-1 0,0 1 0,0-1 0,0 1 0,0-1 0,0 1 0,0-1 0,-1-8 4422,1 13-4336,0 90 82,0-94-217,0 1 1,0 0 0,0 0-1,0 0 1,-1-1 0,1 1 0,0 0-1,0 0 1,-1-1 0,1 1-1,0 0 1,-1-1 0,1 1 0,-1 0-1,1-1 1,0 1 0,-1-1-1,0 1 1,1-1 0,-1 1-1,1-1 1,-1 1 0,0 0 0,0-1 0,0 1 1,0-1 0,0 1 0,1 0 0,-1-1-1,0 1 1,1 0 0,-1 0 0,1-1 0,-1 1-1,1 0 1,-1 0 0,1 0 0,-1 0-1,1 0 1,0 0 0,-1 0 0,1 0 0,0 0-1,0-1 1,0 1 0,0 0 0,0 2 0,0 3-106,0 2 80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2148,'0'0'3979,"-4"0"-4251,-12 0 286,12 0 1862,-1 0-1616,4 0-235,0 0-17,0 0 0,1-1 0,-1 1 1,0 0-1,0 0 0,1 0 0,-1 0 0,0 0 0,0 0 1,1 0-1,-1 0 0,0 1 0,1-1 0,-1 0 1,0 0-1,1 0 0,-1 1 0,0-1 0,1 0 1,-1 1-1,0-1 0,1 1 0,-1-1 0,1 1 1,-1-1-1,1 1 0,-1-1 0,1 1 0,-1 0 0,1-1 1,0 1-1,-1-1 0,1 1 0,0 0 0,-1-1 1,1 2-1,0-2-6,0 0-1,0 0 1,0 0 0,0 0 0,0 1-1,0-1 1,0 0 0,0 0 0,0 0 0,0 0-1,0 0 1,0 0 0,0 0 0,0 0-1,0 1 1,0-1 0,0 0 0,0 0-1,-1 0 1,1 0 0,0 0 0,0 0 0,0 0-1,0 0 1,0 0 0,0 0 0,0 1-1,0-1 1,0 0 0,0 0 0,-1 0 0,1 0-1,0 0 1,0 0 0,0 0 0,0 0-1,0 0 1,0 0 0,0 0 0,-1 0 0,1 0-1,0 0 1,0 0 0,0 0 0,0 0-1,0 0 1,0 0 0,0 0 0,0 0-1,-1 0 1,1 0 0,0 0 0,0-1 0,0 1-1,0 0 1,-16 0 51,15 0-52,1 0 0,0 1 0,-1-1 0,1 0 0,0 0 0,0 0 0,-1 0 0,1 0 1,0 1-1,0-1 0,-1 0 0,1 0 0,0 0 0,0 1 0,-1-1 0,1 0 0,0 0 0,0 1 0,0-1 1,0 0-1,-1 0 0,1 1 0,0-1 0,0 0 0,0 1 0,0 0 0,-2 2 23,-31 2 249,22-1-48,9-2-160,-1-1 1,0 0-1,1 0 1,-1-1-1,1 1 0,-1 0 1,-5 0-1,47-1 28,-37 0-96,13 0-24,-14 0 31,0 0 1,0 0-1,0 0 0,0-1 0,1 1 0,-1 0 0,0 0 0,0-1 1,0 1-1,0-1 0,0 1 0,0-1 0,0 1 0,0-1 1,0 0-1,0 1 0,0-1 0,-1 0 0,1 0 0,0 1 0,0-1 1,-1 0-1,1 0 0,0 0 0,0-2 0,1 2-6,1 0 0,-1 0 0,1 1 0,-1-1 0,1 1 0,0-1 0,-1 1 0,1 0 0,0 0 0,-1 0 0,1 0 0,3 2 0,2-2-7,40 0 211,-48 36 117,-4-32-283,2-3-17,1 0-13,0-1 0,0 0-1,0 1 1,0-1 0,0 0 0,0 1-1,0-1 1,1 1 0,-1-1 0,0 1-1,0 0 1,1-1 0,-1 1 0,0 0-1,1-1 1,-1 1 0,0 0 0,1 0-1,-1 0 1,1-1 0,0 1 0,-1 0-1,1 0 1,-1 2 0,0-1 7,0 1 0,-1-1 1,1 0-1,-1 0 0,1 0 0,-1 0 0,0 0 1,0 0-1,0-1 0,0 1 0,-3 2 0,-9 8 94,11-9-75,-1 0 0,1-1 0,-1 1 0,0 0 1,0-1-1,0 0 0,0 0 0,-6 2 0,-16 8 419,23-2-464,3-9 57,0-1 0,0 0-1,-1 1 1,1-1 0,0 0 0,0 0 0,0 1 0,0-1 0,0 0 0,0 1 0,0-1 0,0 0 0,0 0 0,0 1-1,0-1 1,0 0 0,1 1 0,-1-1 0,0 0 0,0 0 0,0 1 0,0-1 0,0 0 0,0 0 0,1 1-1,-1-1 1,0 0 0,0 0 0,0 0 0,1 1 0,-1-1 0,0 0 0,0 0 0,1 0 0,-1 0 0,0 1-1,0-1 1,1 0 0,-1 0 0,70 0 438,-70 0-478,1 0-1,-1 0 1,1 0 0,-1-1-1,1 1 1,-1 0-1,1 0 1,-1 1 0,1-1-1,0 0 1,-1 0 0,1 0-1,-1 0 1,1 0-1,-1 0 1,1 1 0,-1-1-1,0 0 1,1 1-1,-1-1 1,1 0 0,-1 0-1,1 1 1,-1-1-1,0 1 1,1-1 0,-1 0-1,0 1 1,1-1-1,-1 1 1,0-1 0,0 1-1,1-1 1,-1 1-1,0-1 1,0 1 0,0-1-1,0 1 1,0-1-1,0 1 1,0-1 0,0 2-1,2 5 43,1-3 27,0 0 0,0 1 0,0-1-1,1 0 1,-1-1 0,1 1 0,6 4 0,-5-4 50,0 0 0,0 1 0,0 0 0,7 9 0,-10-10 71,0 0 0,0 0 0,0 0 0,-1 0 0,1 0 0,-1 0 1,0 0-1,0 0 0,-1 1 0,1-1 0,-1 0 0,0 1 0,0 5 0,-1-9-173,0 0 1,1 0-1,-1 0 1,0 0-1,1 0 1,-1 0-1,0 0 1,0 0-1,0 0 1,0 0-1,0 0 0,0-1 1,0 1-1,0 0 1,0-1-1,0 1 1,-1-1-1,1 1 1,0-1-1,-2 1 0,-5 2 196,-74 36 809,52-23-1132,25-13 103,0 0 0,0-1 0,0 1 0,-1-1 0,1 0 0,-1-1 0,-7 3 0,10-4-471,-37 4 966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25 206 4596,'0'0'2954,"-1"0"-2573,0 0 0,0 0 0,0 0 0,1 0 0,-1 1 0,0-1 0,0-1 0,0 1 0,0 0 0,0 0 0,0 0 0,0 0 0,0 0 1,0-1-1,1 1 0,-1 0 0,0-1 0,0 1 0,-1-2 0,0-6 145,1-1 1,0 1 0,0-1 0,1 0-1,1-16 1,-1 0-108,0 24-416,0 1 0,0-1 0,1 0-1,-1 1 1,0-1 0,0 0 0,0 1 0,1-1 0,-1 0 0,0 1 0,0-1 0,1 1 0,-1-1 0,1 0 0,-1 1 0,0-1 0,1 1 0,-1-1 0,1 1 0,0-1-1,-1 1 1,2-1 0,-1 1-3,-1-1 1,1 1-1,0-1 0,-1 0 0,1 1 0,0-1 0,-1 1 0,1-1 0,-1 0 1,1 1-1,-1-1 0,1 0 0,-1 0 0,0 1 0,1-1 0,-1 0 0,0 0 1,0 0-1,0 0 0,1 1 0,-1-1 0,0 0 0,0-1 0,0 0-7,1 1-1,0 0 0,-1-1 1,1 1-1,0 0 0,0-1 0,0 1 1,0 0-1,0 0 0,0 0 1,0 0-1,1 0 0,-1 0 0,0 0 1,2-1-1,20-10-55,-22 11 64,0 1-1,0-1 1,1 1 0,-1-1 0,0 1 0,1 0-1,-1 0 1,0-1 0,1 1 0,-1 0 0,0 0-1,2 1 1,-3-1-3,1 0 0,-1 0 0,1 0 0,-1 0 0,1 1 0,-1-1 0,1 0 0,-1 0 0,1 1 0,-1-1 0,0 0 0,1 1 0,-1-1 0,0 1 0,1-1 0,-1 0 0,0 1 0,1-1 0,-1 1 0,0-1 0,1 1 0,-1 3-8,1-1 0,-1 0 1,1 1-1,-1-1 1,0 1-1,0-1 0,-1 5 1,0 5 53,1 200 123,0-213-162,0 1 0,0-1 1,0 1-1,0-1 0,0 1 0,0 0 0,1-1 0,-1 1 0,0-1 0,0 1 0,1-1 0,-1 1 0,0-1 0,1 1 0,-1-1 0,0 1 0,1-1 0,-1 0 0,1 1 0,-1-1 0,0 0 1,1 1-1,-1-1 0,1 0 0,-1 1 0,1-1 0,0 0 0,-1 0 0,1 0 0,-1 1 0,1-1 0,-1 0 0,1 0 0,1 0 0,-2 0 5,0 0 0,1 0 0,-1 0 0,1 0 0,-1 0-1,1 0 1,-1 0 0,0 0 0,1 0 0,-1 1 0,1-1 0,-1 0 0,0 0-1,1 0 1,-1 1 0,0-1 0,1 0 0,-1 0 0,0 1 0,1-1 0,-1 0-1,0 1 1,0-1 0,1 0 0,-1 1 0,0-1 0,0 0 0,0 1 0,1-1-1,-1 1 1,0-1 0,0 1 0,1 0 19,0-1 0,0 1 0,0-1 0,0 0 0,0 1-1,0-1 1,0 0 0,0 1 0,0-1 0,0 0 0,0 0 0,0 0 0,0 0 0,0 0-1,0 0 1,1-1 0,4 1 262,48 1 285,-53-1-571,0 0 1,0 0 0,0-1 0,0 1-1,-1 0 1,1 0 0,0 0 0,0 0-1,0-1 1,0 1 0,-1 0 0,1-1-1,0 1 1,0-1 0,-1 1 0,1-1-1,0 1 1,-1-1 0,1 1 0,0-1-1,-1 0 1,1 1 0,-1-1 0,1 0-1,-1 0 1,0 1 0,1-2 0,0 1 0,-1 0 1,0 0-1,1 1 1,-1-1-1,1 0 1,-1 0-1,1 1 1,-1-1-1,1 1 1,0-1-1,-1 0 0,1 1 1,0-1-1,-1 1 1,1-1-1,0 1 1,0 0-1,0-1 1,-1 1-1,1 0 1,0 0-1,0-1 1,0 1-1,0 0 1,-1 0-1,1 0 1,1 0-1,-1 0-1,0 0 0,0 0 0,0-1 0,0 1 0,0 0 0,0-1 0,0 1 0,0-1 0,0 1 0,0-1 0,0 1 0,-1-1 0,1 1-1,0-1 1,0 0 0,-1 1 0,1-1 0,0 0 0,-1 0 0,1 0 0,-1 1 0,1-1 0,-1 0 0,0 0 0,1 0 0,-1 0 0,1-1 0,2-5 26,2-1-24,0-1 1,0 0-1,-1 0 0,0-1 1,-1 1-1,0-1 1,0 0-1,-1 0 1,0 0-1,0-14 1,2-32-68,-4 56 26,-16 1 100,31-1-59,-10 1-17,0-1-1,0 0 1,0-1-1,1 1 1,-1-1-1,9-3 1,-6-3-19,-7 6 25,0 0-1,0 0 1,0 0 0,0 0-1,0 0 1,0 0-1,0 0 1,0 1 0,1-1-1,-1 0 1,0 1 0,0-1-1,1 1 1,-1 0-1,0-1 1,1 1 0,-1 0-1,1 0 1,1-1 0,-1 1-2,1 0 0,0 0 0,-1-1 0,1 1 0,-1-1 0,0 0 0,1 0 0,-1 0 0,1 0 0,-1 0 0,3-2 0,14-7-102,30-13-3556,-1-8-9584,-39 22 10761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30 502 5629,'0'0'9344,"0"-3"-8586,0-11-53,0 14-696,0 0 0,0 0 0,0 0 0,0 0 1,0-1-1,0 1 0,0 0 0,0 0 1,0 0-1,0 0 0,0 0 0,0 0 1,0 0-1,0 0 0,0-1 0,0 1 1,0 0-1,0 0 0,0 0 0,0 0 1,0 0-1,0 0 0,0 0 0,0 0 1,0-1-1,0 1 0,0 0 0,0 0 0,0 0 1,0 0-1,0 0 0,-1 0 0,1 0 1,0 0-1,0 0 0,0 0 0,0 0 1,0 0-1,0 0 0,0-1 0,0 1 1,0 0-1,-1 0 0,1 0 0,0 0 1,0 0-1,0 0 0,0 0 0,0 0 1,0 0-1,0 0 0,-1 0 0,1 0 0,0 0 1,0 0-1,0 1 0,-1-1 3,1 0 1,-1 0-1,1 0 0,-1 0 0,1 0 1,-1 0-1,1-1 0,-1 1 0,0 0 1,1 0-1,-1 0 0,1 0 0,-1-1 1,1 1-1,0 0 0,-1 0 0,1-1 1,-1 1-1,1 0 0,-1-1 0,1 1 1,0-1-1,-1 1 0,1-1 0,0 1 1,-1 0-1,1-2 0,-2-16 101,0-3-58,-1 13 33,1 0 1,0 0-1,1 0 1,0-1-1,0-13 1,1-73 45,0 93-131,0 1 0,0 0-1,1-1 1,-1 1 0,0 0-1,0-1 1,1 1 0,-1 0-1,1 0 1,-1-1 0,1 1-1,-1 0 1,1 0 0,0 0 0,0 0-1,-1 0 1,1 0 0,0 0-1,0 0 1,0 0 0,2-1-1,-2 1-1,0 0 1,0 0-1,0 1 0,0-1 0,0 0 0,0 0 0,-1 0 0,1 0 1,0 0-1,0 0 0,-1 0 0,1-1 0,-1 1 0,1 0 0,-1 0 0,0 0 1,1 0-1,-1-1 0,0 1 0,0 0 0,0-3 0,0 3 0,0 1 0,0-1 0,0 0 0,0 0 0,1 0 0,-1 0 0,0 0 0,0 0 0,1 1 0,-1-1-1,0 0 1,1 0 0,-1 0 0,1 1 0,-1-1 0,1 0 0,-1 1 0,1-1 0,-1 0 0,1 1 0,0-1 0,-1 1-1,1-1 1,0 1 0,1-1 0,-2 0 2,1 1 0,0 0 0,-1-1 0,1 1 0,0-1 0,-1 1 0,1-1 0,-1 1 0,1-1-1,-1 0 1,1 1 0,-1-1 0,1 0 0,-1 1 0,0-1 0,1 0 0,-1 1 0,0-1 0,0 0 0,1 0 0,-1 1 0,0-1 0,0 0-1,0 0 1,0 0 0,0 0-3,0 1 0,0-1 0,0 1 1,0-1-1,0 1 0,0-1 0,1 1 0,-1-1 0,0 0 0,0 1 0,0-1 0,1 1 0,-1 0 0,0-1 0,1 1 0,-1-1 0,0 1 0,1-1 0,-1 1 0,0 0 0,1-1 0,-1 1 0,1 0 0,-1-1 0,1 1 1,-1 0-1,1 0 0,-1-1 0,1 1 0,0 0 0,-1 0 0,1 0 0,-1 0 0,1-1 0,-1 1 0,0 0 0,1 0 0,-1 0 0,1-1 0,-1 1 0,0 0-1,1 0 1,-1-1 0,0 1 0,1 0 0,-1-1 0,0 1 0,1 0 0,-1-1 0,0 1 0,0-1 0,1 1 0,-1 0 0,0-1 0,0 1 0,0-1 0,0 1 0,0-1 0,0 1 0,0-1 0,1 0-4,-1 0 1,1 1-1,-1-1 1,1 1-1,0-1 1,-1 1-1,1-1 1,0 1-1,-1-1 1,1 1-1,0 0 1,-1-1-1,1 1 0,0 0 1,0 0-1,-1-1 1,1 1-1,0 0 1,0 0-1,1 0 1,-2 0 4,1 0 0,-1 0 0,1-1 0,-1 1 0,1 0-1,0 0 1,-1 0 0,1 0 0,-1 0 0,1 0 0,-1 0 0,1 1 0,0-1 0,-1 0 0,1 0 0,-1 0 0,1 0 0,-1 1 0,1-1 0,-1 0 0,1 1 0,-1-1 0,1 0 0,-1 1 0,1-1 0,-1 0 0,0 1 0,1-1 0,-1 1 0,0-1 0,1 1 0,-1-1 0,1 1 0,34 238-9,-34-215 17,-1-17 33,0-1-1,0 0 1,1 1-1,-1-1 1,1 0-1,1 0 1,-1 1-1,1-1 1,5 10-1,-6-16 13,0 1 1,0-1-1,0 0 0,0 1 0,0-1 0,0 0 0,0 1 0,0-1 0,0 0 1,0 0-1,0 0 0,1 0 0,-1 0 0,0 0 0,0 0 0,0-1 0,0 1 0,0 0 1,0-1-1,0 1 0,0 0 0,0-1 0,0 1 0,2-2 0,29-42 351,29-47-315,-53 76-148,-1 1 0,-1-1 1,0-1-1,-1 1 0,3-17 0,9-81 28,-16 103-58,-1-12 206,0 21-50,0 0-69,0 0-1,0-1 0,0 1 1,0 0-1,0 0 0,0-1 1,0 1-1,0 0 1,0-1-1,0 1 0,1 0 1,-1 0-1,1 0 0,-1-1 1,1 0-1,14-4-11,-1 0 0,22-13 0,-14 5-110,22-13-1466,-15 13-2643,-22 12 2337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109 142 4644,'6'15'1331,"-5"-13"-1122,0 0 0,0-1 0,0 1-1,-1 0 1,1 0 0,0 0 0,-1 0 0,1 0 0,-1 0 0,0 3 0,3 107 4301,-3-131-4364,0 15 4,0-1-14,0 4-130,0 1-1,0-1 0,0 0 1,0 0-1,0 1 0,0-1 1,0 0-1,0 0 0,1 1 1,-1-1-1,0 0 1,0 0-1,1 1 0,-1-1 1,0 0-1,1 1 0,-1-1 1,1 0-1,-1 1 0,1-1 1,-1 1-1,1-1 1,-1 1-1,2-1 0,6-7 31,-7 7-34,-1 0-1,1-1 1,-1 1-1,0-1 1,1 1-1,-1 0 1,0-1 0,0 1-1,0 0 1,0-1-1,0 1 1,0-2-1,0-217 1399,0 219-1442,-3 5 36,-11 12 44,14-16-37,-1 1 1,1-1-1,-1 0 1,1 1 0,0-1-1,-1 1 1,1-1-1,0 1 1,-1 0 0,1-1-1,0 1 1,-1-1-1,1 1 1,0 0 0,0-1-1,0 1 1,0-1 0,0 1-1,0 0 1,0-1-1,0 1 1,0 0 0,0-1-1,0 1 1,0 0-1,-1 6 14,-12 1-17,7 12-36,-6-11 21,7 1 19,4-9-7,1 0-1,-1 0 1,0 1 0,1-1 0,-1 0 0,0 0 0,0 0 0,0 0 0,0 0 0,0 0 0,0 0-1,-1 1 1,1-1-12,0 0-1,0 0 0,1 0 1,-1 0-1,0 0 0,1 1 1,-1-1-1,1 0 0,-1 0 1,1 0-1,0 0 0,-1 2 1,-4 10-480,-20 16-2926,23-27 2831,1 0-1,-1-1 0,1 1 0,-1-1 1,0 0-1,0 0 0,0 1 1,0-1-1,0 0 0,0 0 0,-3 0 1,-5 1-1484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808 1416 2688,'0'0'8546,"0"-5"-8095,0-19 878,-5 24-1130,-14 0-33,14 0-44,1 0 58,-13 0 82,17 0-250,0 0 1,-1 0 0,1 0-1,0 0 1,-1 0 0,1 0-1,0 0 1,-1 0 0,1 0 0,0 0-1,-1 0 1,1 0 0,0-1-1,-1 1 1,1 0 0,0 0-1,0 0 1,-1-1 0,1 1-1,0 0 1,0 0 0,-1-1-1,1 1 1,0 0 0,0 0 0,0-1-1,-1 1 1,1 0 0,0-1-1,-2-2-25,-6-8 528,0 0 0,-19-17 0,17 19-316,0-1 0,0 0 0,1 0-1,-11-15 1,9 10-131,-22-22 0,-18-15-19,-49-65-1,43 48-72,-20-25-37,-69-107 0,119 158 9,2 0 1,2-2 0,2-1 0,1-1-1,-16-63 1,30 82-410,1 0 1,1 0-1,1-52 0,3 75 269,1 0-1,1 0 1,-1 1-1,1-1 0,-1 0 1,1 1-1,1 0 1,-1-1-1,1 1 0,-1 0 1,1 0-1,0 0 1,1 1-1,-1-1 0,0 1 1,1 0-1,0 0 1,8-5-1,8-6-1424,1 1 1,33-14 0,-2 4-717,0 1 213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1647 131 3376,'-3'0'135,"-29"2"893,29 0-895,0-1-45,1 0 0,-1 0-1,1 0 1,-1 0-1,1-1 1,-1 1 0,1 0-1,-1-1 1,0 0-1,1 0 1,-1 0 0,-4 0-1,-19 1 1016,19 0-790,-1 0 1,1-1-1,-1 0 1,1-1 0,-1 1-1,0-1 1,-11-4-1,7 0-39,9 3-178,-1 1 1,0-1 0,0 1 0,0-1 0,0 1 0,0 0 0,0 1 0,0-1-1,-5 1 1,-551 0 2857,459 7-2830,0 1-26,-360-8 33,456 0-151,-1 0 0,1-1 0,0 0 0,0 0 0,0 0 0,0 0 0,1-1 0,-1 0 0,0 0 1,-4-3-1,-6-2-110,-14-2-377,23 7 122,0-1 0,0 0 0,1-1 0,-1 0 0,1 1-1,0-2 1,0 1 0,0 0 0,1-1 0,-1 0 0,1 0 0,0-1 0,-4-6-1,-6-15-4142,11 14 2689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 5012,'0'0'1,"0"0"0,0-1 0,0 1 0,0-1-1,0 1 1,0 0 0,0-1 0,0 1-1,-1 0 1,1-1 0,0 1 0,0-1-1,0 1 1,0 0 0,-1-1 0,1 1-1,0 0 1,0 0 0,-1-1 0,1 1-1,0 0 1,-1 0 0,1-1 0,0 1-1,0 0 1,-1 0 0,1 0 0,-1-1 0,1 1-1,0 0 1,-1 0 0,1 0 0,0 0-1,-1 0 1,1 0 0,-1 0 0,1 0-1,0 0 1,-1 0 0,1 0 0,0 0-1,-1 0 1,1 0 2,-1 0 1,1 0-1,0 0 0,0 0 1,0 0-1,-1 0 0,1 0 1,0 0-1,0 0 0,0 0 0,-1 0 1,1 0-1,0 0 0,0 0 1,0 0-1,-1 0 0,1 0 1,0 0-1,0 0 0,0 0 0,-1 0 1,1 0-1,0-1 0,0 1 1,0 0-1,0 0 0,0 0 0,-1 0 1,1 0-1,0-1 0,0 0 961,0 5-523,0 13 56,0-17-476,-1 1 0,1-1 0,0 0 0,0 1 0,1-1 0,-1 0 0,0 1 0,0-1 0,0 1 0,0-1 0,0 0 0,0 1 0,0-1 0,1 0 0,-1 1 0,0-1 0,0 0 0,0 0 0,1 1 0,-1-1 0,0 0 0,0 0 0,1 1 0,0-1 0,-1 1 1,2 1 28,0-1 0,-1 1-1,1 0 1,-1 0 0,1 0-1,-1 0 1,0 0 0,1 0-1,-1 1 1,0-1 0,-1 0-1,1 1 1,0-1 0,-1 0-1,1 1 1,-1-1-1,0 4 1,0-3-6,1 0-1,-1 0 1,1-1-1,-1 1 1,1 0-1,0 0 1,0 0 0,0 0-1,1-1 1,-1 1-1,2 2 1,6 12 122,-1 15 157,47 73 457,44 56-81,-9-18-499,-86-134-179,0 0 0,0 0 0,-1 0-1,-1 0 1,1 0 0,1 15 0,-1 57 168,-3-66-207,0-13 17,-1 1 0,1-1 0,0 0 0,-1 1-1,1-1 1,-1 0 0,0 1 0,0-1 0,0 0-1,0 0 1,0 0 0,0 0 0,-1 0 0,1 0 0,-4 3-1,-4 8-9,0 12-55,-6-2-95,12-19 34,1 1 0,-1 0 0,0-1 0,0 0 0,-1 0 1,-4 6-1,0-2-244,-3 11-1240,-9-3-627,11-6-168,-15-2 251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2108,'0'0'2659,"4"0"-2197,11 0 139,-11 0 16,0 0 19,-3 1-527,2-1 36,0 1 0,0-1 0,0 0 1,0 1-1,0-1 0,0-1 1,0 1-1,-1 0 0,1-1 0,0 1 1,0-1-1,3-1 0,0-1-31,0 1 1,0 0-1,1 0 0,-1 1 0,1-1 0,-1 1 0,12 0 1,56 2 541,-31 1-31,-40-2-578,-1 0 1,1 0-1,-1 1 0,0-1 1,1 1-1,-1-1 0,0 1 1,1 0-1,-1 0 0,0 0 1,3 2-1,-3-1-2,0-1 0,1 0-1,-1 0 1,0 0 0,0 0 0,1 0-1,-1-1 1,1 1 0,-1-1 0,0 1 0,4-1-1,-2 0-9,-1 1-1,0-1 1,0 1-1,0 0 0,0 0 1,0 0-1,-1 0 0,1 0 1,0 1-1,0-1 1,-1 1-1,1 0 0,-1 0 1,1 0-1,3 4 1,19 13 219,92 46 987,184 74 1,-281-132-1122,1-1 1,-1-1-1,1-1 1,27 2-1,85-2-1110,-110-4 509,-16-1 262,0 1 0,0-1 0,-1 0 0,1-1 0,-1 1-1,1-2 1,10-4 0,8-2-520,23-1-866,-30 4 380,28-15 0,-8 4-378,13-7-770,-1-4 221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6:49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1 253 2624,'0'0'1009,"3"0"-858,-2 0-94,1 0 0,0 0 0,-1 1 0,1-1 1,-1 0-1,1 1 0,-1-1 0,1 1 0,-1 0 0,0 0 1,1-1-1,-1 1 0,0 0 0,0 0 0,1 0 0,-1 0 1,0 0-1,0 1 0,1 0 0,1 1 226,82-3 2812,-84 0-3080,-1 1-1,1-1 1,0 0 0,-1 0-1,1 0 1,0 0-1,-1 0 1,1 1-1,0-1 1,-1 0-1,1 0 1,0 1-1,-1-1 1,1 0-1,-1 1 1,1-1-1,-1 1 1,1-1-1,-1 1 1,1-1-1,-1 1 1,0-1-1,1 1 1,-1-1-1,0 1 1,1 1 0,-1-1-3,1-1 1,-1 1 0,1 0 0,-1-1 0,1 1-1,-1 0 1,1-1 0,-1 1 0,1-1 0,-1 1-1,1-1 1,0 1 0,-1-1 0,1 1 0,0-1-1,-1 1 1,1-1 0,0 0 0,0 1 0,-1-1 0,1 0-1,0 0 1,0 0 0,-1 0 0,1 0 0,0 1-1,1-2 1,87 1 916,-87 0-902,0 1-1,0-1 1,-1 0 0,1 0-1,0 1 1,0-1 0,-1 0-1,1 1 1,-1 0 0,1-1 0,0 1-1,-1 0 1,1 0 0,-1 0-1,0 0 1,3 2 0,8 6 178,13-1 179,-1 5 41,-19-10-339,-1 0-1,1 0 0,0 0 0,0-1 1,1 0-1,-1 0 0,0-1 0,1 1 1,-1-1-1,6 1 0,-7-2-41,-1 0 1,0 1-1,0-1 0,0 1 0,0 0 0,0 0 0,0 0 1,0 0-1,6 4 0,15 5 286,6-3 396,2-1 0,58 4 0,67-8 508,-104-2-1028,-47 0-198,-1-1 1,1 1-1,-1-1 0,1-1 1,-1 1-1,0-1 1,7-2-1,6-3 28,32-5 46,-35 9-77,0-1 1,19-6-1,50-36-25,170-98-3090,-38 20-4927,-174 101 5732,-3 2 343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7 864 5457,'-7'0'9745,"22"0"-9431,-15 0-307,0 0 0,1 0 1,-1 0-1,0 0 0,0 0 0,0 0 0,0 0 1,0 0-1,0 0 0,1 0 0,-1 0 0,0 0 1,0 0-1,0 0 0,0 0 0,0 0 0,0 0 1,1 0-1,-1 0 0,0 0 0,0 0 0,0 0 1,0 0-1,0-1 0,0 1 0,1 0 0,-1 0 0,0 0 1,0 0-1,0 0 0,0 0 0,0 0 0,0 0 1,0-1-1,0 1 0,0 0 0,0 0 0,0 0 1,0 0-1,0 0 0,0-1 0,0 1 0,0 0 1,0 0-1,0 0 0,0 0 0,0 0 0,0 0 1,0-1-1,0 1 0,0 0 0,0 0 0,0 0 1,0 0-1,0 0 0,0-1 0,0 0 30,0 0 0,0 0 0,0 0 0,0 0 0,0 0 0,0 1 0,0-1 0,1 0 0,-1 0 0,0 0 0,1 0 0,-1 0 0,1 0 0,-1 0 0,1 0 0,-1 1 0,1-1 0,-1 0-1,2 0 1,4-7 499,1-9 337,30-16 807,70-74 865,-11 12-1958,27-47-660,55-57 187,-146 168-98,1 1 0,1 2 0,1 1 0,41-22 0,-46 33-119,1 2 0,0 1 0,51-14 0,-68 24-1442,-9 1-4464,-14 3-4403,-1-1 11506,5 0-4285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8:24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79 330 2708,'0'0'882,"-1"-36"2535,1-24-1503,23 53-1798,-23 7-116,0 0 0,0 0 0,1 0 0,-1 0 0,0 0 0,0-1 0,1 1-1,-1 0 1,0 0 0,0 0 0,1 0 0,-1-1 0,0 1 0,0 0 0,0 0-1,1-1 1,-1 1 0,0 0 0,0 0 0,0-1 0,0 1 0,0 0 0,0-1-1,0 1 1,0 0 0,0 0 0,0-1 0,1 1 0,-1 0 0,0-1 0,-1 1-1,5-8 7,0 6-2,-3 1-4,0 1 1,-1 0 0,1 0 0,0 0-1,-1-1 1,1 1 0,0 0 0,-1-1-1,1 1 1,-1 0 0,1-1 0,-1 1-1,1-1 1,-1 1 0,1-1 0,-1 1-1,0-1 1,1 0 0,-1 1 0,0-1-1,1 1 1,-1-1 0,0 0 0,0 1-1,1-1 1,-1 0 0,0 0-1,0 1 3,0-1-1,0 1 1,0-1-1,0 1 0,0-1 1,0 1-1,1 0 1,-1-1-1,0 1 0,0-1 1,0 1-1,1 0 0,-1-1 1,0 1-1,0 0 1,1-1-1,-1 1 0,0 0 1,0-1-1,1 1 0,-1 0 1,0 0-1,1-1 1,-1 1-1,1 0 0,-1 0 1,0 0-1,1-1 1,-1 1-1,1 0 0,-1 0 1,0 0-1,1 0 0,-1 0 1,1 0-1,0 0 2,-1 0 0,0 0 0,1 0 1,-1 0-1,0 0 0,1 0 0,-1 0 0,0 0 0,1 0 0,-1-1 0,0 1 0,1 0 0,-1 0 0,0 0 0,1 0 1,-1-1-1,0 1 0,0 0 0,1 0 0,-1-1 0,0 1 0,0 0 0,1 0 0,-1-1 0,0 1 0,0 0 1,0-1-1,0 1 0,0 0 0,1-1 0,-1 1 0,0 0 0,0-1 0,0 1 0,3-3 13,1 1 0,-1 0 1,1 0-1,0 0 0,0 0 0,-1 1 0,1-1 0,0 1 0,7-1 0,-6 0-51,5-1 35,0 0 0,0 1 0,1 0 0,-1 0 1,0 1-1,13 1 0,62 0 11,-84 0-6,0-2-31,0 10 214,-1 16-76,0-23-107,0-1-1,0 1 1,0 0-1,0-1 1,0 1-1,0-1 1,0 1-1,0-1 1,0 1-1,0-1 1,-1 1-1,1-1 1,0 1-1,0-1 1,-1 1-1,1-1 1,0 1 0,-1-1-1,1 1 1,0-1-1,-2 1 1,-1 3 25,1-2-16,0 0 1,0 0-1,1 1 1,-1-1-1,1 0 1,-1 1-1,1-1 1,0 1-1,0 0 1,0-1-1,0 1 1,0 0-1,0 0 1,1-1-1,-1 5 1,1-6-8,0 0-1,0 1 1,0-1 0,0 0-1,0 1 1,-1-1 0,1 0-1,-1 0 1,1 0 0,-1 1-1,1-1 1,-1 0 0,0 0-1,1 0 1,-1 0-1,0 0 1,0 0 0,0 0-1,0 0 1,0-1 0,0 1-1,-1 1 1,-6 5 37,-6 11 28,11-13-41,-1 0-1,0 0 1,0-1-1,0 1 0,0-1 1,-1 0-1,0 0 0,-7 4 1,-95 63 616,94-64-569,5-3 21,1 0 0,-1 0 1,0-1-1,-1 1 0,-11 1 0,-28 5 1193,47-11-1292,0 0 0,0 0 0,0 0 0,0-1 0,1 1 0,-1 0 0,0 0 0,0 0 0,1-1 1,-1 1-1,1 0 0,-1-1 0,1 1 0,-1 0 0,1-1 0,0 1 0,0-1 0,-1-2 0,1 3 0,-4-13 1,0-1 0,1 1-1,1-1 1,0 1 0,1-1 0,1-26 0,0 35-6,0 4 2,0 0-1,0 0 1,0 0 0,1 1 0,-1-1 0,1 0 0,-1 0 0,1 0 0,0 0 0,0 1 0,0-1 0,0 0 0,0 1 0,0-1 0,0 1 0,1-1 0,-1 1 0,0 0 0,1-1 0,2-1 0,7-7-17,0-14-19,-4 13 40,2-5-1,0 2 0,22-26 0,-25 34-1,1 0-1,0 0 1,0 0 0,0 1-1,9-5 1,10-4-38,-21 11 38,-1 1 0,1-1 0,-1 1 0,1 0 1,0 0-1,-1 1 0,1-1 0,0 1 0,0 0 0,0 0 0,9 1 0,-10-1 8,-2 1-7,-1-1 0,1 1 1,0 0-1,-1 0 0,1 0 0,-1 0 1,1 0-1,0 0 0,-1 0 0,1 0 1,0 1-1,-1-1 0,1 1 0,-1-1 1,1 1-1,-1 0 0,1-1 0,2 3 1,14 38-18,-12-28 26,0 0 1,-1 0-1,0 0 0,-1 1 0,0 0 0,-2 0 0,1 0 0,0 22 1,-3-35-11,0 0 0,0 0 0,0 0 0,0 0 0,0 0 0,0 0 0,0 0 0,0 0 0,-1 0 0,1 0 0,0 0 0,-1 0 0,1 0 0,0 0 0,-1 0 1,1 0-1,-1-1 0,0 1 0,1 0 0,-1 0 0,1 0 0,-1-1 0,0 1 0,0-1 0,0 1 0,1 0 0,-1-1 0,0 1 0,0-1 0,0 0 0,-1 1 1,-6 3 5,3 6 8,6-10-13,-1 0 1,0 1-1,0-1 0,0 0 0,0 1 1,-1-1-1,1 1 0,0-1 0,0 0 1,0 1-1,0-1 0,0 0 1,0 1-1,-1-1 0,1 0 0,0 1 1,0-1-1,0 0 0,-1 0 0,1 1 1,0-1-1,0 0 0,-1 1 1,1-1-1,0 0 0,-1 0 0,1 0 1,-1 1-1,-17 6 222,-1-1 1,0-1-1,0 0 1,0-1-1,0-1 1,-1-1-1,-19-1 0,37-6-203,0-116-4,2 120-17,0 0 0,0 0 0,0-1 0,0 1 0,1 0 0,-1 0 0,0-1 0,0 1 0,1 0 0,-1 0 0,1 0-1,-1 0 1,1 0 0,0 0 0,-1 0 0,1 0 0,0 0 0,0 0 0,0 0 0,-1 0 0,1 0 0,0 0 0,0 1-1,0-1 1,0 0 0,1 1 0,-1-1 0,2 0 0,5-4-3,22-28-25,-25 27 22,1 0-1,-1 0 1,1 0-1,11-8 1,-7 8 0,0-1 1,0 2-1,1 0 0,0 0 1,0 1-1,0 0 0,0 1 1,1 0-1,-1 1 0,18-2 1,-29 4 47,0 5-27,0 73-30,0-78 16,0 1-1,0-1 1,0 1 0,0-1-1,0 0 1,0 1 0,0-1-1,0 1 1,0-1-1,0 1 1,-1-1 0,1 0-1,0 1 1,0-1 0,0 1-1,-1-1 1,1 0 0,0 1-1,0-1 1,-1 0 0,1 1-1,0-1 1,-1 0-1,1 1 1,-1-1 0,-3 4-2,2-3 2,1 0 0,-1 0 0,1 1 0,-1-1 1,1 1-1,0-1 0,0 1 0,-1 0 0,1-1 0,0 1 1,0 0-1,1 0 0,-1 0 0,0 0 0,1 0 1,-1 0-1,1 0 0,-1 3 0,0-2 1,1-1 1,-1 1-1,0-1 0,0 1 0,0-1 1,-1 1-1,1-1 0,0 0 0,-1 1 1,0-1-1,1 0 0,-1 0 0,-3 2 1,-27 22 33,23-21-24,-1-1 0,0 0 0,0 0-1,0-1 1,0-1 0,0 1-1,-1-2 1,1 1 0,-1-1 0,-19-1-1,30-20-40,0 19 30,0-1 0,0 1 0,0-1 1,0 1-1,0-1 0,0 1 0,1-1 1,-1 1-1,0-1 0,1 1 0,-1 0 1,1-1-1,1-1 0,11-3 3,-2 3 5,-1-11-9,5 8-4,-6-5 17,-7 9-15,0 0 1,0 0-1,0 0 1,0 0-1,0 0 1,0 0-1,1 1 0,-1-1 1,5-1-1,78-32-47,-85 35 70,0 4-20,-4 18 3,-14 0 4,18-22-7,-1 0 0,1 0 0,0 1 1,-1-1-1,1 0 0,0 0 0,-1 1 1,1-1-1,0 0 0,0 1 0,0-1 0,-1 0 1,1 1-1,0-1 0,0 0 0,0 1 1,0-1-1,0 0 0,-1 1 0,1-1 0,0 0 1,0 1-1,0-1 0,0 1 0,0-1 1,0 1-1,1 0 0,-1 0 1,0 0-1,0-1 1,0 1-1,0 0 1,0 0-1,-1 0 1,1 0-1,0-1 1,0 1-1,0 0 1,-1 0-1,1-1 1,0 1-1,-1 0 1,1 0-1,-1-1 1,1 1-1,-1 0 1,1-1-1,-1 1 1,1 0-1,-1-1 1,0 1-1,1-1 1,-1 1-1,0-1 1,1 0-1,-1 1 1,0-1-1,-1 1 1,-11 8 1,2 11-20,-9-10 15,10 9 14,0-10 6,0-1 1,-1 0 0,0-1 0,0 0-1,-19 8 1,14-7 147,16-7-137,-1-1 0,1 0 0,-1 1 0,1-1 0,-1 0 0,0 0 0,1 1 0,-1-1 0,1 0 0,-1 0 0,0 0 0,1 0 0,-1 0 0,0 0 0,1 1 0,-1-2 0,1 1 0,-1 0 0,0 0 0,1 0 0,-1 0 1,1 0-1,-1 0 0,0-1 0,1 1 0,-1 0 0,1-1 0,-1 1 0,1 0 0,-1-1 0,0 0 0,0 0-8,0-1 0,0 1 0,0-1 0,1 1 1,-1-1-1,1 0 0,-1 1 0,1-1 0,-1 0 1,1 1-1,0-3 0,1-48-185,-1 48 220,0 2-56,0-1 0,0 0 0,0 0 0,0 0 0,0 1-1,1-1 1,-1 0 0,1 1 0,0-1 0,0 0 0,0 1 0,0-1 0,0 1 0,0-1 0,1 1 0,-1-1 0,3-2 0,5-6-2,-9 10 4,1 0 0,-1-1 0,1 1 1,-1 0-1,1-1 0,-1 1 0,1 0 0,-1-1 0,0 1 0,0-1 1,0 1-1,0-2 0,0 1 0,0 1-1,0 0 1,0-1 0,0 1-1,0 0 1,0 0-1,1-1 1,-1 1 0,0 0-1,1 0 1,-1-1 0,1 1-1,-1 0 1,2-2 0,53-69-33,-51 66 23,1-1 1,0 1 0,0 0 0,0 0 0,1 1 0,-1 0-1,1 0 1,1 0 0,-1 1 0,1 0 0,0 0 0,12-5 0,-19 9 8,1 0 1,-1 0 0,0 0 0,1 0-1,-1 0 1,0 0 0,1 0 0,-1 0-1,0 0 1,1 0 0,-1 0 0,0 0-1,1 0 1,-1 0 0,0 0 0,0 1-1,1-1 1,-1 0 0,0 0 0,0 0-1,1 1 1,-1-1 0,0 0 0,0 0 0,1 0-1,-1 1 1,0-1 0,0 0 0,0 1-1,0-1 1,1 0 0,-1 0 0,0 1-1,0-1 1,0 0 0,0 1 0,0-1-1,0 0 1,0 1 0,0-1 0,1 14 14,-1-14-11,6 57 42,-6-54-46,0-3-1,1 0 1,-1 0 0,0 0 0,0 0 0,0 0 0,0 1 0,0-1 0,0 0 0,0 0 0,0 0 0,0 0 0,0 1 0,1-1 0,-1 0 0,0 0 0,0 0-1,0 0 1,0 1 0,0-1 0,0 0 0,0 0 0,0 0 0,-1 0 0,1 1 0,0-1 0,0 0 0,0 0 0,0 0 0,0 0 0,0 1 0,0-1 0,0 0-1,0 0 1,0 0 0,-1 0 0,1 0 0,0 1 0,0-1 0,0 0 0,0 0 0,0 0 0,-1 0 0,1 0 0,0 0 0,0 0 0,0 0 0,0 0 0,-1 0-1,1 0 1,0 0 0,0 1 0,0-1 0,0 0 0,-1 0 0,1 0 0,0 0 0,0-1 0,0 1 0,0 0 0,-1 0 0,1 0 0,0 0 0,0 0 0,0 0 0,-90 0-46,59-4 59,29 3-9,1 0 1,-1 0-1,1 0 1,-1-1 0,1 1-1,-1 0 1,1-1-1,0 1 1,0-1-1,-2-2 1,3 4-3,-1-1 0,1 1 0,0-1 0,-1 1 0,1 0 0,-1 0 0,1-1 0,-1 1 1,1 0-1,-1 0 0,0-1 0,1 1 0,-1 0 0,1 0 0,-1 0 0,1 0 0,-1 0 0,1 0 0,-1 0 0,0 0 1,1 0-1,-1 0 0,0 0 0,0 0-5,1 1 1,0-1 0,-1 0 0,1 0-1,-1 0 1,1 0 0,0 0 0,-1 0-1,1 0 1,-1 0 0,1 0 0,0 0-1,-1 0 1,1 0 0,0 0 0,-1-1-1,1 1 1,-1 0 0,1 0-1,0 0 1,-1 0 0,1-1 0,0 1-1,0 0 1,-1 0 0,1-1 0,0 1-1,-1 0 1,1-1 0,-2-5 2,0 1 0,0-1 1,1 0-1,0 0 0,0 0 1,0-11-1,1 16-2,1 1 0,-1 0-1,1-1 1,-1 1 0,1 0 0,-1-1 0,1 1 0,-1 0 0,1 0 0,-1-1-1,1 1 1,-1 0 0,1 0 0,0 0 0,-1 0 0,1 0 0,-1 0 0,1 0-1,0 0 1,-1 0 0,1 0 0,0 0 0,0 0 0,0 0 0,-1 1-1,1-1 1,-1 0 0,1 0 0,-1 0 0,1 0-1,0 0 1,-1 0 0,1-1 0,-1 1 0,1 0 0,0 0-1,-1 0 1,1 0 0,-1-1 0,1 1 0,-1 0-1,1-1 1,-1 1 0,1 0 0,-1-1 0,1 1-1,1-1 1,0 0 0,0 0 0,-1 1 0,1 0-1,0-1 1,0 1 0,0 0 0,0 0 0,3 0-1,88-4-135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9:20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137 215 2444,'1'-16'3582,"-1"15"-3492,1 0 0,-1 0 0,0 1-1,0-1 1,0 0 0,0 0 0,0 1 0,0-1 0,-1 0 0,1 1-1,0-1 1,0 0 0,0 0 0,-1 1 0,1-1 0,0 0-1,-1 1 1,1-1 0,0 1 0,-1-1 0,1 0 0,-1 1-1,1-1 1,-2 0 0,-18-1 91,20 2-174,0 0 1,-1 0 0,1 0-1,0 0 1,0 0-1,0 1 1,0-1-1,-1 0 1,1 0 0,0 0-1,0 0 1,0 0-1,0 0 1,-1 0-1,1-1 1,0 1 0,0 0-1,0 0 1,0 0-1,0 0 1,-1 0-1,1 0 1,0 0 0,0 0-1,0 0 1,0 0-1,0 0 1,-1-1 0,1 1-1,0 0 1,0 0-1,0 0 1,0 0-1,0 0 1,0 0 0,0-1-1,0 1 1,0 0-1,0 0 1,0 0-1,-1 0 1,1-1 0,0 1-1,0 0 1,0 0-1,0 0 1,0 0-1,0-1 1,0 1 0,-3-5 219,2 5-196,0-1-1,1 1 1,-1 0 0,0-1 0,0 1-1,0-1 1,0 1 0,1-1 0,-1 1-1,0-1 1,0 0 0,1 1 0,-1-1-1,0 0 1,1 0 0,-1 1 0,1-1 0,-1 0-1,1 0 1,-1-1 0,-1-25 1368,2 19-1311,0-54 619,0 62-703,0-1 0,1 1 0,-1 0 0,0-1 0,1 1 0,-1-1 0,0 1 0,1 0 0,-1-1 0,0 1 0,1 0-1,-1-1 1,1 1 0,-1 0 0,1 0 0,-1-1 0,1 1 0,-1 0 0,1 0 0,-1 0 0,1 0 0,-1 0 0,1 0 0,-1 0 0,1 0 0,-1 0 0,1 0 0,-1 0 0,2 0 0,-2 0-3,1 0 1,-1 0 0,1 0 0,-1 0 0,1 0 0,-1 0 0,1 0 0,-1 0 0,1 0 0,-1 0 0,1 0 0,-1 0 0,1 0-1,-1-1 1,0 1 0,1 0 0,-1 0 0,1 0 0,-1-1 0,1 1 0,-1 0 0,0-1 0,1 1 0,-1 0 0,0-1-1,1 1 1,-1-1 0,0 1 0,1-1 0,-1 0-2,0 1 0,0-1 0,0 1 0,0-1 1,0 1-1,0-1 0,0 1 0,0-1 0,0 1 0,0-1 0,0 1 0,1-1 0,-1 1 0,0 0 1,0-1-1,1 1 0,-1-1 0,0 1 0,0 0 0,1-1 0,-1 1 0,0-1 0,1 1 0,-1 0 0,0 0 1,1-1-1,-1 1 0,1 0 0,-1 0 0,1-1 0,-1 1 0,0 0 0,1 0 0,-1 0 0,1 0 0,-1 0 1,1-1-1,-1 1 0,1 0 0,0 0-1,-1 0 1,1 0-1,-1 0 1,1 0-1,-1 0 0,1 0 1,-1 0-1,1 0 1,-1-1-1,1 1 1,-1 0-1,0 0 0,1 0 1,-1-1-1,1 1 1,-1 0-1,0-1 0,1 1 1,-1 0-1,0-1 1,1 1-1,-1-1 1,0 1-1,1 0 0,-1-1 1,0 1-1,0-1 1,0 1-1,1-1 1,-1 1-1,0-1 0,0 1 1,0-1-1,0 1 1,0-1-1,0 1 1,0-1-1,0 1 0,0-1 1,2-1-4,1 0 0,0 0 0,0 1 0,0-1 1,0 1-1,0-1 0,1 1 0,-1 0 0,0 1 0,0-1 1,5 0-1,14-2 16,-22 3-32,0 48 137,0-44-82,1 0 23,0 0 0,-1 1 0,1-1 0,-1 0 0,0 1 0,0-1-1,-2 6 1,1 5 185,1-14-238,0-1 0,0 1-1,0 0 1,0-1 0,0 1 0,0 0 0,0-1-1,-1 1 1,1-1 0,0 1 0,-1 0 0,1-1 0,0 1-1,-1-1 1,1 1 0,-1-1 0,1 1 0,0-1 0,-1 1-1,0-1 1,1 0 0,-1 1 0,1-1 0,-1 0 0,1 1-1,-1-1 1,0 0 0,1 0 0,-1 1 0,1-1 0,-1 0-1,-1 0 1,2 0-1,-1 0 0,0 0 1,1 1-1,-1-1 0,0 0 0,1 0 0,-1 1 0,1-1 0,-1 0 1,0 0-1,1 1 0,-1-1 0,1 1 0,-1-1 0,1 1 0,-1-1 1,1 1-1,-1-1 0,1 1 0,0-1 0,-1 1 0,1-1 0,0 1 1,-1 0-1,1-1 0,0 1 0,0-1 0,-1 1 0,1 0 0,0-1 1,0 1-1,0 1 0,0 0 14,-1-1 0,0 1 0,0 0 0,1 0 1,-1-1-1,0 1 0,0-1 0,0 1 0,-1-1 0,1 1 1,0-1-1,-1 1 0,1-1 0,0 0 0,-1 0 0,0 0 0,1 0 1,-3 1-1,1 0 41,0 0 1,0 0-1,0-1 1,-1 1-1,1-1 1,-1 0-1,-6 2 1,-11-6 1718,16-9-1467,5 8-371,-5-16 110,5 17 13,0-15 15,-1 8-125,1 9 40,-1-1 0,1 1 0,0 0 0,0 0 1,0-1-1,0 1 0,0 0 0,0-1 0,0 1 0,0 0 0,0-1 0,1 1 0,-1 0 0,0-1 0,1 1 1,-1 0-1,1 0 0,-1 0 0,1 0 0,0-1 0,1 0 0,2 1 9,-3 0-2,0 1 1,0 0-1,0 0 1,0 0-1,0 0 0,0-1 1,0 1-1,0 0 1,0-1-1,0 1 0,-1-1 1,1 1-1,0-1 0,0 0 1,0 1-1,-1-1 1,1 0-1,0 1 0,-1-1 1,1 0-1,0 0 1,-1 0-1,1 0 0,-1 1 1,1-3-1,-1 3 0,0-1-1,0 1 1,0-1 0,0 1-1,0-1 1,1 1 0,-1 0-1,0-1 1,0 1 0,0-1-1,0 1 1,1-1-1,-1 1 1,0 0 0,1-1-1,-1 1 1,0-1 0,1 1-1,-1 0 1,0-1 0,1 1-1,-1 0 1,0 0-1,1-1 1,-1 1 0,1 0-1,-1 0 1,1 0 0,-1-1-1,1 1 1,-1 0 0,1 0-1,-1 0 1,1 0-1,0 0 1,-1 0-1,0 0 0,1 0-1,-1 0 1,0 0 0,1 0 0,-1 0 0,1 0-1,-1 0 1,0-1 0,1 1 0,-1 0-1,0 0 1,1 0 0,-1 0 0,0-1 0,1 1-1,-1 0 1,0 0 0,0-1 0,1 1-1,-1 0 1,0-1 0,0 1 0,1 0-1,-1 0 1,0-1 0,0 1 0,0-1 0,0 1-1,1 0 1,-1-1 0,0 1 0,0-1-1,1 0 1,-1 1-1,1-1 0,0 0 0,0 0 0,-1 1 0,1-1 1,0 1-1,0-1 0,0 1 0,0-1 0,0 1 0,0 0 0,0-1 1,0 1-1,0 0 0,0 0 0,0 0 0,0 0 0,0 0 1,2 0-1,22-1-49,-24 1 49,31 3-29,-30-2 31,0 0 0,0 0 0,-1 0 1,1 1-1,-1-1 0,1 0 0,-1 1 0,1-1 0,-1 1 1,2 2-1,5 0 20,-7-5-19,-1 1 0,0 0 0,1 0 0,-1 0 0,0 0-1,0 1 1,1-1 0,-1 0 0,0 0 0,1 0 0,-1 0 0,0 0 0,1 0-1,-1 0 1,0 1 0,0-1 0,1 0 0,-1 0 0,0 0 0,0 0 0,1 1-1,-1-1 1,0 0 0,0 0 0,1 1 0,-1-1 0,0 0 0,0 1 0,0-1-1,4 10 22,-1 0-1,0-1 0,-1 1 0,0 0 1,0 0-1,-1 1 0,0 15 0,-2-25-19,1 0-1,0 1 0,-1-1 1,1 0-1,-1 0 1,0 1-1,1-1 0,-1 0 1,0 0-1,0 0 0,1 0 1,-1 0-1,0 0 0,0 0 1,0 0-1,0 0 0,0-1 1,0 1-1,-1 0 0,1-1 1,0 1-1,0-1 0,-1 1 1,1-1-1,0 1 0,-3-1 1,-3 3 3,-62 45 378,57-42-222,1 0 0,-1-1 0,-1 0-1,1-1 1,-1 0 0,0-1 0,1-1 0,-1 0 0,-14 0-1,27-2-160,-1 0-1,1 0 0,-1 0 1,1-1-1,0 1 0,-1 0 1,1 0-1,-1-1 0,1 1 1,-1 0-1,1 0 0,0-1 1,-1 1-1,1-1 0,0 1 1,-1 0-1,1-1 0,0 1 1,-1-1-1,1 1 0,0-1 1,0 1-1,0-1 0,-1 1 0,1-1 1,0 1-1,0-1 0,0 1 1,0-1-1,0 1 0,0-1 1,0 1-1,0-1 0,0 0 1,0 1 1,1-1-1,-1 1 1,0-1 0,0 1 0,0-1 0,0 1-1,0 0 1,0-1 0,-1 1 0,1-1 0,0 1 0,0-1-1,0 1 1,0 0 0,0-1 0,-1 1 0,1-1-1,0 1 1,0 0 0,0-1 0,-1 1 0,1 0 0,0-1-1,-1 1 1,1 0 0,0 0 0,-1-1 0,1 1-1,0 0 1,-1 0 0,1-1 0,-1 1 0,-2-5-9,0-10 3,2-1-1,-1-28 1,6 39-1,-2 5 6,-1 0 0,0-1 1,0 1-1,0 0 1,0-1-1,0 1 1,0 0-1,0-1 1,0 1-1,0-1 1,0 0-1,0 1 0,0-1 1,-1 0-1,1 1 1,0-1-1,0 0 1,-1 0-1,1 0 1,0 0-1,-1 0 0,1 0 1,0-1-1,-1 2-2,1-1 0,-1 0-1,1 0 1,0 1 0,-1-1 0,1 0-1,0 1 1,-1-1 0,1 1-1,0-1 1,0 1 0,-1-1-1,1 1 1,0-1 0,0 1 0,0 0-1,0 0 1,0-1 0,0 1-1,0 0 1,-1 0 0,1 0 0,0 0-1,2 0 1,-2 0-13,12-6-162,2 3 203,39 1-48,-54 2 22,0 0-1,1 0 1,-1 0 0,0 0 0,1 0 0,-1 0-1,0 0 1,1 1 0,-1-1 0,0 0-1,0 0 1,1 0 0,-1 0 0,0 1-1,0-1 1,1 0 0,-1 0 0,0 0-1,0 1 1,0-1 0,1 0 0,-1 1-1,0-1 1,0 0 0,0 0 0,0 1-1,0-1 1,0 0 0,0 1 0,1-1-1,-1 0 1,0 1 0,0-1 0,0 0-1,0 0 1,0 1 0,0-1 0,-1 0-1,1 1 1,0 0-1,0-1 0,0 0 0,0 1 1,0-1-1,0 1 0,0-1 0,0 1 0,0-1 0,0 1 0,0-1 0,0 0 0,1 1 0,-1-1 0,0 1 0,0-1 0,0 0 0,1 1 1,-1-1-1,0 0 0,0 1 0,1-1 0,-1 0 0,0 1 0,1-1 0,-1 0 0,0 1 0,1-1 0,-1 0 0,0 0 0,1 0 1,-1 1-1,1-1 0,-1 0 0,0 0 0,1 0 0,-1 0 0,1 0 0,-1 0 0,1 0 0,-1 0 0,1 0 0,1 46-27,-2-44 38,1-1-1,-1 1 1,0-1-1,0 0 0,-1 1 1,1-1-1,0 1 1,0-1-1,-1 0 1,1 1-1,-1-1 0,1 0 1,-1 1-1,1-1 1,-1 0-1,-1 2 0,-16 2 40,15-5-58,-33 7 314,34-7-186,-5-36-377,7 33 284,0 3-26,-1 0 0,1 0 0,0 0-1,0-1 1,0 1 0,0 0 0,0 0-1,0-1 1,0 1 0,0 0 0,-1 0-1,1-1 1,0 1 0,0 0 0,0 0-1,0-1 1,0 1 0,0 0 0,0 0-1,0-1 1,0 1 0,1 0 0,-1 0-1,0-1 1,0 1 0,0 0 0,0 0-1,0-1 1,0 1 0,0 0 0,1 0-1,-1 0 1,0-1 0,0 1 0,0 0-1,0 0 1,1 0 0,-1 0 0,0 0-1,0-1 1,1 1 0,-1 0 0,0 0 0,0 0-1,0 0 1,1 0 0,-1 0 0,0 0-1,0 0 1,1 0 0,-1 0 0,0 0-1,1 0 1,-1 0 0,0 0 0,1 0-1,22-6-5,35-3-123,-54 9 73,3 0-12,-6 0 70,0-1 0,0 1 0,0 0 0,0 0 0,-1 0 0,1 0 0,0 0 1,0 0-1,0 0 0,0 0 0,0 0 0,-1 0 0,1 0 0,0 0 0,0 0 1,0 1-1,0-1 0,-1 0 0,1 1 0,0-1 0,0 1 0,-1-1 0,1 1 1,1 0-1,5 17 48,-6-14-56,0 0-45,4 10-9,-5-13 62,1 0-1,-1 0 1,1 1 0,-1-1-1,1 1 1,-1-1-1,0 0 1,0 1 0,1-1-1,-1 1 1,0-1 0,0 1-1,-1-1 1,1 0 0,0 1-1,0-1 1,-1 1-1,1-1 1,-1 0 0,1 1-1,-1-1 1,1 0 0,-1 1-1,0-1 1,0 0 0,0 0-1,1 0 1,-1 0 0,0 0-1,-1 0 1,1 0-1,0 0 1,0 0 0,0 0-1,0-1 1,-1 1 0,1 0-1,-2 0 1,2-1 8,1 0-1,0 0 1,0 0 0,-1 1-1,1-1 1,0 0 0,0 0 0,-1 0-1,1 0 1,0 1 0,0-1-1,0 0 1,0 0 0,-1 0 0,1 1-1,0-1 1,0 0 0,0 0-1,0 1 1,0-1 0,-1 0-1,1 0 1,0 1 0,0-1 0,0 0-1,0 1 1,0-1 0,0 0-1,0 0 1,0 1 0,0-1 0,0 0-1,0 0 1,0 1 0,1-1-1,-1 1 3,0-1-1,0 0 0,0 0 0,0 0 0,0 1 0,0-1 0,0 0 1,0 0-1,0 1 0,0-1 0,0 0 0,0 0 0,0 0 0,0 1 1,0-1-1,0 0 0,0 0 0,0 0 0,0 1 0,0-1 0,-1 0 1,1 0-1,0 0 0,0 1 0,0-1 0,0 0 0,0 0 0,0 0 1,-1 0-1,1 0 0,0 1 0,0-1 0,0 0 0,0 0 0,-1 0 1,1 0-1,0 0 0,-1 0 0,-23 1 592,22-6-671,-3-38-1620,4 6-5969,2 37 7540,-1-1 0,0 0 0,0 1 0,0-1 0,0 1-1,1-1 1,-1 1 0,0-1 0,0 1 0,1-1 0,-1 1 0,0-1 0,1 1 0,-1-1 0,1 1 0,-1 0 0,1-1-1,-1 1 1,1-1 0,-1 1 0,1 0 0,-1 0 0,1-1 0,-1 1 0,1 0 0,-1 0 0,1 0 0,-1 0 0,1-1 0,0 1-1,-1 0 1,1 0 0,-1 0 0,2 1 0,6-3-1012,-8 2 1045,1-1 0,-1 1 0,0 0 0,1 0-1,-1-1 1,0 1 0,1 0 0,-1-1 0,0 1 0,0 0 0,1-1 0,-1 1 0,0 0 0,0-1 0,0 1 0,1-1 0,-1 1 0,0 0 0,0-1 0,0 1 0,0-1 0,0 1-1,0-1 1,0 1 0,0 0 0,0-1 0,0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9:22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128 196 2836,'0'0'-46,"-4"0"16,3 0 29,0 0 1,1 0 0,-1 0 0,0 0-1,0 0 1,0 0 0,1 0 0,-1 0 0,0 0-1,0 0 1,1-1 0,-1 1 0,0 0-1,0-1 1,1 1 0,-1 0 0,0-1 0,1 1-1,-1-1 1,1 1 0,-1-1 0,0 1-1,1-1 1,-1 0 0,1 1 0,0-1 0,-1 1-1,1-1 1,-1 0 0,1 0 0,0 1-1,0-1 1,-1 0 0,1 0 0,0 1 0,0-1-1,0 0 1,0 0 0,0 1 0,0-1-1,0-1 1,0-2 5,1-2 1015,-2-19 7006,1 19-8921,0 6 897,0 0 0,0 0 0,0 0 0,0-1-1,0 1 1,-1 0 0,1 0 0,0 0 0,0 0 0,0 0-1,0-1 1,0 1 0,0 0 0,0 0 0,1 0 0,-1 0-1,0-1 1,0 1 0,0 0 0,0 0 0,0 0-1,0 0 1,0 0 0,0-1 0,0 1 0,0 0 0,0 0-1,0 0 1,1 0 0,-1 0 0,0 0 0,0 0 0,0-1-1,0 1 1,0 0 0,1 0 0,-1 0 0,0 0 0,0 0-1,0 0 1,0 0 0,0 0 0,1 0 0,-1 0-1,0 0 1,0 0 0,0 0 0,0 0 0,1 0 0,-1 0-1,0 0 1,0 0 0,0 0 0,0 0 0,0 0 0,1 0-1,0 1 5,0-1-1,-1 0 0,1 0 1,0 0-1,0 0 1,0 0-1,0 0 0,-1 0 1,1 0-1,0 0 1,0 0-1,0 0 0,0-1 1,-1 1-1,1 0 0,0-1 1,0 1-1,-1 0 1,1-1-1,0 1 0,0-1 1,-1 1-1,1-1 1,-1 1-1,1-1 0,0 0 1,-1 1-1,1-1 0,-1 0 1,1 0-1,-1 1 1,0-1-1,1 0 0,-1 0 1,0 1-1,0-1 1,1 0-1,-1 0 0,0-1 1,0 1 4,1 0 0,-1 0 1,0 0-1,1 0 1,-1 0-1,1 0 0,0 0 1,-1 1-1,1-1 1,-1 0-1,1 0 0,0 0 1,0 1-1,0-1 1,-1 0-1,1 1 0,0-1 1,0 1-1,0-1 1,0 1-1,0-1 0,0 1 1,0 0-1,0 0 0,0-1 1,2 1-1,5-3 70,-1-6-46,-5 6-14,1 0 0,-1 0-1,1 0 1,0 0-1,0 1 1,0-1-1,0 1 1,4-2-1,12-7 108,-14 8-97,0 0 0,0 0-1,0 1 1,1-1 0,0 1 0,-1 0-1,1 1 1,0-1 0,0 1-1,0 0 1,10 0 0,-16 2-31,1-1-1,-1 0 1,0 1 0,1-1-1,-1 1 1,1-1 0,-1 1 0,0-1-1,1 1 1,-1-1 0,0 1 0,0-1-1,1 1 1,-1-1 0,0 1 0,0-1-1,0 1 1,0-1 0,0 1 0,0-1-1,0 1 1,0 0 0,0-1 0,0 1-1,0 0 1,0 0 1,0 0 0,0-1 0,-1 1 0,1-1 0,0 1 0,0 0 0,0-1 0,1 1 0,-1 0 0,0-1 0,0 1 0,0-1-1,0 1 1,1-1 0,-1 1 0,0 0 0,0-1 0,1 1 0,-1-1 0,0 1 0,1-1 0,-1 1 0,1-1 0,-1 0 0,1 1 0,-1-1 0,1 1 0,0 0 12,1 1 0,-1-1 0,0 0 0,0 1 0,0-1 0,0 1 0,-1 0 0,1-1 0,0 1 0,-1 0 0,1-1 0,-1 1 0,1 0 0,-1-1 0,0 5 0,5 26 255,-5 28 1779,0-60-2023,0 1-1,0 0 0,-1 0 0,1 0 1,0-1-1,-1 1 0,1 0 1,0 0-1,-1-1 0,1 1 0,-1 0 1,0-1-1,1 1 0,-1 0 1,1-1-1,-1 1 0,0-1 0,1 1 1,-1-1-1,0 0 0,0 1 0,1-1 1,-1 0-1,-2 1 0,-3 3 103,-3 5 60,3-3 3,0 0-1,-1 0 1,-13 10 0,-4 1 107,22-15-285,0 0 0,-1 0 0,1 0 1,-1 0-1,1-1 0,-1 1 0,0-1 1,0 1-1,1-1 0,-1 0 0,0 0 1,0-1-1,0 1 0,0 0 0,-1-1 1,1 0-1,-3 0 0,-65 0 90,70 0-99,0 0-1,0 0 0,0 0 0,0 0 1,1 0-1,-1 0 0,0-1 1,0 1-1,0 0 0,0-1 0,1 1 1,-1 0-1,0-1 0,1 1 1,-1-1-1,0 1 0,1-1 1,-1 1-1,0-1 0,1 0 0,-1 1 1,1-1-1,-1 0 0,1 1 1,-1-1-1,1 0 0,0 0 1,-1 0-1,1 1 0,0-1 0,-1-1 1,1 1-1,0 0 0,0 1 0,0-1 0,-1 0 0,1 1 0,0-1 0,-1 0-1,1 1 1,0-1 0,-1 0 0,1 1 0,-1-1 0,1 1 0,-1-1 0,1 0 0,-1 1 0,0-1 0,1 1 0,-1 0 0,0-1 0,1 1 0,-1 0 0,0-1 0,1 1 0,-1 0 0,0 0 0,0-1 0,1 1 0,-1 0 0,-1 0 0,0 0-5,1-1-1,-1 1 1,0-1 0,1 0-1,-1 1 1,1-1 0,-1 0-1,1 0 1,0 0 0,-1 0-1,1 0 1,0 0 0,0-1-1,0 1 1,0 0 0,0 0-1,0-1 1,0 1 0,0-1 0,0 1-1,1-1 1,-1 1 0,1-1-1,-1 0 1,1 1 0,-1-1-1,1 0 1,0-2 0,-2-8-25,0 1 0,0-25 0,2 29 24,-1 5 2,1 0 0,0 1 1,0-1-1,-1 0 0,1 0 1,0 1-1,0-1 0,1 0 1,-1 0-1,0 1 0,1-1 1,-1 0-1,1 1 0,-1-1 1,1 0-1,0 1 0,0-1 1,1-1-1,18-12-33,1 0 0,0 1 0,1 2-1,1 0 1,40-15 0,-50 24 25,1 1-1,0 0 0,0 0 1,1 2-1,14 0 1,-10 0 37,-18 5-13,0 69 174,-6-67-161,-11 4-22,-2 1 13,0 0 1,-1-2 0,-23 11-1,21-12-33,0-1-1,-1-1 0,0 0 1,0-2-1,0-1 0,-1 0 1,-24 0-1,47-9-42,0-37 19,0 42 41,0-1-1,-1 1 1,1 0 0,0 0-1,0 0 1,0 0-1,1-1 1,-1 1-1,0 0 1,0 0 0,0 0-1,0 0 1,0-1-1,0 1 1,0 0 0,0 0-1,0 0 1,0 0-1,0 0 1,0-1-1,0 1 1,1 0 0,-1 0-1,0 0 1,0 0-1,0 0 1,0 0 0,0 0-1,0-1 1,1 1-1,-1 0 1,0 0-1,0 0 1,0 0 0,0 0-1,1 0 1,-1 0-1,0 0 1,0 0 0,0 0-1,0 0 1,1 0-1,-1 0 1,0 0-1,0 0 1,0 0 0,0 0-1,1 0 1,-1 0-1,0 0 1,0 0 0,0 0-1,0 1 1,0-1-1,1 0 1,1 0-2,1-1 1,0 1-1,-1 0 0,1-1 1,-1 0-1,1 0 1,-1 0-1,1 0 0,-1 0 1,0 0-1,1-1 1,-1 1-1,4-4 1,16-9 5,43-14-74,-60 25 60,0 1 0,0 0 1,0 0-1,0 0 0,0 0 1,0 1-1,0 0 0,0 0 1,7-1-1,-11 2-61,-1 8 2,0-6 76,1 0 0,-1 0-1,0 0 1,0 0 0,0 0 0,0 0-1,0 0 1,0 0 0,-1 0-1,1 0 1,-1 0 0,1 0-1,-1 0 1,0 0 0,0 0-1,-1 3 1,-22 2 24,13 3-24,11-10-9,-1 1-1,1-1 0,-1 1 0,1-1 1,-1 1-1,1-1 0,-1 1 1,0-1-1,1 1 0,-1-1 0,1 0 1,-1 1-1,0-1 0,1 0 0,-1 0 1,0 1-1,0-1 0,1 0 0,-1 0 1,0 0-1,1 0 0,-1 0 1,-1 0-1,1 0 1,0 0 0,0-1 1,1 1-1,-1 0 0,0 0 0,0 1 1,1-1-1,-1 0 0,0 0 1,0 0-1,1 0 0,-1 1 0,0-1 1,0 0-1,1 1 0,-1-1 1,0 0-1,1 1 0,-1-1 0,0 1 1,1-1-1,-1 1 0,1-1 0,-1 1 1,0 0-1,0 1-1,1-1 0,-1 0 0,0-1 0,0 1 0,0 0 0,0 0 0,0 0 0,0-1 0,0 1-1,0 0 1,0-1 0,-1 1 0,1-1 0,-2 1 0,-8 5 14,9-5 7,-2 1 0,1-1 0,0 1-1,0-1 1,0 0 0,-1 0 0,1-1-1,0 1 1,-1-1 0,1 0 0,-1 0-1,1 0 1,0 0 0,-5-1-1,3 2-13,4-1-3,0 1-1,1-1 0,-1 0 1,0 1-1,0-1 1,0 0-1,0 0 0,0 0 1,0 0-1,1 0 1,-1 0-1,0 0 0,0 0 1,0 0-1,0-1 0,0 1 1,1 0-1,-1 0 1,0-1-1,0 1 0,0 0 1,1-1-1,-1 1 1,0-1-1,0 1 0,1-1 1,-1 0-1,0 1 0,1-1 1,-1 0-1,1 1 1,-1-1-1,1 0 0,-1 0 1,1 1-1,0-1 0,-1 0 1,1 0-1,0 0 1,0 1-1,-1-1 0,1 0 1,0-1-1,-8-11 308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9:33.1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102 146 2948,'-1'-1'237,"0"0"1,0 0-1,0 0 0,1 0 0,-1 0 0,0 0 0,0 0 0,0 0 0,1 0 0,-1 0 1,1-1-1,-1 1 0,1 0 0,-1 0 0,1-1 0,0 1 0,-1 0 0,1-1 1,0 1-1,0-1 0,0 1 0,0 0 0,0-1 0,1-1 0,-1-53 5263,1 38-5109,-1 14-234,-1 3-150,1 0 1,0 0 0,-1-1 0,1 1-1,0 0 1,0-1 0,0 1 0,0 0-1,1-1 1,-1 1 0,0 0 0,0-1-1,1 1 1,-1 0 0,1 0 0,-1-1-1,1 1 1,-1 0 0,2-2 0,36-1-6,-1 0 0,45 3 0,-73 1 8,-9 0-10,1 0-1,-1 0 0,1 0 0,0 0 0,-1 1 1,1-1-1,-1 0 0,1 0 0,-1 0 0,1 0 1,-1 1-1,1-1 0,0 0 0,-1 0 0,1 1 1,-1-1-1,0 0 0,1 1 0,-1-1 1,1 1-1,-1-1 0,1 0 0,-1 1 0,0-1 1,1 1-1,-1-1 0,0 1 0,0-1 0,1 1 1,-1 0-1,0-1 0,0 1 0,0-1 0,0 2 1,0-2-4,0 1 1,1-1 0,-1 1-1,0-1 1,0 1 0,0-1 0,0 1-1,0-1 1,1 1 0,-1-1-1,0 0 1,0 1 0,1-1-1,-1 1 1,0-1 0,1 0-1,-1 1 1,0-1 0,1 0 0,-1 1-1,0-1 1,1 0 0,-1 0-1,1 1 1,-1-1 0,1 0-1,-1 0 1,1 0 0,-1 1 0,0-1-1,1 0 1,-1 0 0,1 0-1,0 0 1,0 0 6,1 1-1,-1-1 1,0 1-1,1-1 1,-1 1-1,0 0 1,0-1-1,0 1 1,0 0-1,0 0 1,0 0-1,0 0 1,0 0-1,0 0 1,0 0-1,0 0 1,0 0-1,-1 1 1,1-1 0,-1 0-1,1 0 1,-1 1-1,1-1 1,-1 0-1,0 1 1,1-1-1,-1 0 1,0 1-1,0 1 1,3 45 174,-3-47-180,1 0 5,-1 0 0,0 0 0,-1 0 1,1 0-1,0 0 0,0 1 0,0-1 0,-1 0 0,1 0 0,0 0 0,-1 0 0,1 0 1,-1 0-1,1 0 0,-1-1 0,0 1 0,1 0 0,-1 0 0,0 0 0,0 0 1,1-1-1,-1 1 0,0 0 0,0-1 0,0 1 0,0-1 0,0 1 0,0-1 1,0 1-1,0-1 0,-1 0 0,-5 4 7,6-4-8,1 0 0,0 0 1,-1 0-1,1 1 1,0-1-1,-1 0 0,1 0 1,0 1-1,-1-1 0,1 0 1,0 0-1,0 1 0,-1-1 1,1 0-1,0 1 0,0-1 1,0 0-1,-1 1 0,1-1 1,0 0-1,0 1 1,0-1-1,0 1 0,0-1 1,0 0-1,0 1 0,0-1 1,0 1-1,-5 7 50,-10 2 112,-1-2-1,-1 1 0,1-2 1,-1-1-1,-1 0 0,1-1 1,-1 0-1,0-2 1,-34 3-1,44-41-217,8-10-402,0 44 453,0 1 1,0-1-1,0 1 1,0 0 0,0-1-1,0 1 1,1-1-1,-1 1 1,0-1-1,0 1 1,0 0-1,1-1 1,-1 1 0,0 0-1,0-1 1,1 1-1,-1 0 1,0-1-1,1 1 1,-1 0-1,0-1 1,1 1-1,-1 0 1,1 0 0,-1 0-1,0-1 1,1 1-1,-1 0 1,1 0-1,-1 0 1,1 0-1,-1 0 1,0 0-1,1 0 1,-1 0 0,1 0-1,-1 0 1,1 0-1,0 0 4,0 0-1,-1 0 1,1 0 0,-1 0-1,1 0 1,-1 0-1,1 0 1,-1 0 0,1 0-1,-1 0 1,1-1-1,-1 1 1,1 0 0,-1 0-1,1 0 1,-1-1-1,1 1 1,-1 0 0,1-1-1,-1 1 1,0 0-1,1-1 1,-1 1 0,0-1-1,1 1 1,-1-1-1,0 1 1,1 0 0,-1-1-1,0 1 1,0-1-1,0 1 1,1-1 0,-1 0-1,0 1 1,0-1-1,0 1 1,0-1 0,0 0-1,1 0 0,1 0 1,-1 0-1,1 0 0,-1 0 1,1 0-1,-1 0 0,1 0 0,0 1 1,-1-1-1,1 1 0,0-1 1,-1 1-1,1 0 0,3 0 0,9-3-15,-1 1 0,1 1-1,25 0 1,-26 2-110,-12-1 126,-1 0-1,0 0 0,1 1 1,-1-1-1,0 1 1,1-1-1,-1 0 1,0 1-1,1-1 0,-1 1 1,0-1-1,1 1 1,-1-1-1,0 1 1,0-1-1,0 1 0,0-1 1,0 1-1,1-1 1,-1 1-1,0-1 1,0 1-1,0-1 0,0 1 1,0-1-1,0 1 1,-1 0-1,1 0 1,0-1 0,0 1 0,0-1 0,0 1 0,0-1 0,0 1 0,0-1 0,0 1 0,0-1 0,0 1 0,0-1 0,0 1 0,0-1-1,0 1 1,1-1 0,-1 1 0,0-1 0,0 1 0,1-1 0,-1 1 0,0-1 0,0 0 0,1 1 0,-1-1 0,1 0 0,-1 1 0,1-1 0,0 2 6,-1 0-1,1-1 1,0 1 0,-1 0-1,1-1 1,-1 1 0,0 0 0,1-1-1,-1 1 1,0 0 0,0 3-1,0 63 187,0-68-189,0 1-1,0 0 1,0 0 0,-1-1 0,1 1-1,0 0 1,0 0 0,-1-1 0,1 1-1,0 0 1,-1-1 0,1 1-1,-1 0 1,1-1 0,-1 1 0,1-1-1,-1 1 1,1-1 0,-1 1 0,1-1-1,-1 1 1,0-1 0,1 0 0,-1 1-1,0-1 1,1 0 0,-1 1 0,0-1-1,1 0 1,-1 0 0,0 0 0,0 0-1,0 1 1,0-1 1,0 0 0,0 0-1,1 0 1,-1 0 0,0 0-1,1 0 1,-1 1 0,0-1 0,1 0-1,-1 0 1,0 1 0,1-1 0,-1 1-1,0-1 1,1 0 0,-1 1 0,1-1-1,-1 1 1,1 0 0,-1-1 0,1 1-1,-1-1 1,1 1 0,0 0 0,-1-1-1,1 1 1,0 0 0,0-1 0,-1 1-1,1 0 1,0 0 0,0 1 0,0-1 3,-1 0 0,1 0 0,-1-1 1,1 1-1,-1 0 0,1 0 0,-1 0 1,1 0-1,-1 0 0,0-1 1,0 1-1,1 0 0,-1-1 0,0 1 1,0 0-1,0-1 0,0 1 0,0-1 1,-1 1-1,-23 10 204,19-9-123,0 1 60,-1-1 1,1 0 0,-1 0 0,0 0 0,1-1 0,-1 0-1,0 0 1,-9-1 0,13-4-112,3 2-30,0 1-1,-1-1 1,1 1-1,-1 0 1,1-1 0,-1 1-1,1 0 1,-1-1-1,0 1 1,1 0-1,-1-1 1,0 1-1,0 0 1,-1-1-1,1 0-12,0 0-1,0 0 0,0 1 1,0-1-1,1 0 0,-1 0 1,0 0-1,1 0 0,0 0 1,-1-4-1,-1-2 17,1 0 0,-1-1 0,2 1 1,-1 0-1,1-1 0,1-12 0,1-9-84,-2 29 71,0 1-1,0-1 0,0 1 1,0-1-1,0 1 0,0-1 1,0 0-1,1 1 0,-1-1 1,0 1-1,0-1 0,1 1 0,-1-1 1,0 1-1,1-1 0,-1 1 1,0-1-1,1 1 0,-1 0 1,1-1-1,-1 1 0,1 0 1,-1-1-1,1 1 0,-1 0 1,1-1-1,-1 1 0,1 0 0,-1 0 1,1 0-1,-1 0 0,1-1 1,0 1-1,0 0 0,0 0 0,-1 0 0,1 0 0,0 0 0,-1 0 0,1 0 0,-1 0 0,1 0 0,-1-1 0,1 1 0,-1 0 0,1 0 0,-1-1-1,1 1 1,-1 0 0,1-1 0,-1 1 0,1-1 0,-1 1 0,0 0 0,1-1 0,-1 1 0,1-1 0,-1 1 0,0-1 0,0 1 0,1-1 0,-1 1-1,0-1 1,0 0 0,0 1 0,0-1 0,1 1 0,-1-1 0,0 0 0,0-1-5,1 1-1,-1 0 1,1 0-1,0 0 1,-1-1 0,1 1-1,0 0 1,0 0-1,0 0 1,0 0-1,0 0 1,0 0 0,0 1-1,0-1 1,0 0-1,0 1 1,1-1 0,-1 0-1,0 1 1,0-1-1,1 1 1,-1 0 0,0-1-1,1 1 1,2 0-1,34-6-20,35 5-147,-72 1 176,-1 0 1,1 0-1,-1 0 0,1 0 1,-1 1-1,1-1 0,-1 0 0,1 0 1,-1 1-1,0-1 0,1 0 1,-1 0-1,0 1 0,1-1 1,-1 0-1,1 1 0,-1-1 1,0 1-1,0-1 0,1 0 0,-1 1 1,0-1-1,0 1 0,0-1 1,1 1-1,-1-1 0,0 1 1,0-1-1,0 1 0,0-1 1,0 1-1,0-1 0,0 1 1,0-1-1,0 1 0,0 0 0,0-1 1,0 1 0,0-1-1,0 1 1,-1-1-1,2 1 1,-1-1-1,0 1 1,0-1 0,0 1-1,0-1 1,0 1-1,0-1 1,0 1-1,1-1 1,-1 1 0,0-1-1,0 0 1,1 1-1,-1-1 1,0 1-1,0-1 1,1 0 0,-1 1-1,1-1 1,-1 0-1,0 1 1,1-1-1,-1 0 1,1 1 0,-1-1-1,1 0 1,-1 0-1,1 0 1,-1 0-1,1 1 1,0-1 0,-1 0-1,1 0 1,-1 0-1,1 1 1,-1-1 0,1 0-1,-1 1 1,1-1 0,-1 0-1,1 1 1,-1-1-1,1 1 1,-1-1 0,1 0-1,-1 1 1,0-1 0,1 1-1,-1-1 1,0 1-1,0 0 1,1-1 0,-1 1-1,0-1 1,0 1 0,0-1-1,0 1 1,0 0-1,0-1 1,1 1 0,-2-1-1,1 1 1,0 0-1,0 0 1,0 1 5,1 1 19,-1 112 162,-1-114-179,0 0-1,1 0 0,-1 0 0,0 0 0,0 0 1,0 0-1,0-1 0,0 1 0,0 0 1,0-1-1,0 1 0,0 0 0,-1-1 0,1 1 1,0-1-1,0 0 0,0 1 0,-1-1 1,1 0-1,0 0 0,-1 0 0,-1 0 1,0 1 14,-11 4 73,0-1 0,-1 0 0,0-1-1,0-1 1,0 0 0,0-1 0,-15-1 0,29-1-85,0 1 0,1-1 0,-1 1 0,0-1 1,1 0-1,-1 1 0,1-1 0,-1 0 0,1 1 1,-1-1-1,1 0 0,-1 0 0,1 1 0,0-1 0,0 0 1,-1 0-1,1 0 0,0 0 0,0 0 0,0 1 1,0-1-1,0-1 0,-3-28 15,3-26-254,1 55 233,-1 0 1,1 0-1,-1 0 0,1 0 1,-1 0-1,1 0 0,-1 0 1,1 0-1,0 0 0,0 0 1,0 0-1,-1 1 0,1-1 0,0 0 1,0 0-1,0 1 0,0-1 1,0 1-1,2-2 0,28-11-49,-20 9 22,0 0-4,0 1 0,0 0-1,0 0 1,0 1 0,1 1 0,-1 0 0,0 0-1,23 2 1,-4 0-131,-29-1 106,-1 4-56,1-4 118,-1 1 1,0-1 0,0 1-1,0 0 1,1-1-1,-1 1 1,0-1 0,0 1-1,0 0 1,0-1-1,0 1 1,0 0 0,0-1-1,0 1 1,-1 0 0,1-1-1,0 1 1,0-1-1,0 1 1,-1 0 0,1-1-1,0 1 1,-1-1 0,1 1-1,0-1 1,-1 1-1,1-1 1,-1 1 0,1-1-1,-1 1 1,1-1 0,-1 0-1,1 1 1,-2 0-1,-40 16 56,6-5 214,0-2-1,-1-1 1,-1-2-1,-54 3 1,92-29-303,0 15-238,-1-3-170,1 5 138,0 0 0,-1 1 1,1-1-1,0 0 0,0 0 0,0 0 0,0 0 0,1 0 0,-1 0 0,0 1 0,1-1 0,0 0 0,-1 0 0,1 1 0,1-4 0,8 2-834,-10 3 1020,1 0 1,0 0-1,-1-1 0,1 1 0,-1 0 0,1 0 0,0 0 1,-1 0-1,1-1 0,-1 1 0,1 0 0,-1-1 0,1 1 1,-1 0-1,1-1 0,-1 1 0,1 0 0,-1-1 0,0 1 1,1-1-1,-1 1 0,0-1 0,1 1 0,-1-1 0,0 1 1,1-1-1,-1 0 0,0 1 0,0-1 0,0 1 0,0-1 1,1 0-1,-1 1 0,0-1 0,0 1 0,0-1 0,-1-1 1,1 2-74,0-1 1,0 0-1,1 0 1,-1 0 0,0 0-1,0 0 1,0 0 0,1 1-1,-1-1 1,0 0 0,1 0-1,-1 0 1,1 1 0,-1-1-1,1 0 1,-1 1 0,1-1-1,-1 0 1,1 1 0,0-1-1,-1 1 1,1-1-1,0 1 1,0-1 0,1 0-1,4-3-906,-3-9-1114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9:40.7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130 81 2760,'0'-7'7923,"0"-10"-8003,5 17 114,15 0-14,-20 0-19,0 0-1,0 0 1,0 0 0,0 0-1,0 0 1,0 0 0,1 0-1,-1 0 1,0 0 0,0 0-1,0 0 1,0 0-1,0 0 1,0 0 0,1 0-1,-1 0 1,0 0 0,0 0-1,0 0 1,0 0 0,0 0-1,1 0 1,-1 0 0,0 0-1,0 0 1,0 0 0,0 0-1,0 0 1,0 0 0,0 0-1,1 0 1,-1 0 0,0-1-1,0 1 1,0 0 0,0 0-1,0 0 1,0 0 0,0 0-1,0 0 1,0 0-1,0-1 1,0 1 0,0 0-1,1 0 1,-1 0 0,0 0-1,0 0 1,0-1 0,0 1-1,0 0 1,0 0 0,0 0-1,0 0 1,0 0 0,-1-1-1,1 1 4,0-1-1,0 0 0,1 1 0,-1-1 0,0 0 1,0 0-1,0 1 0,0-1 0,1 0 0,-1 1 1,0-1-1,0 1 0,1-1 0,-1 0 1,1 1-1,-1-1 0,1 1 0,-1-1 0,1 1 1,-1-1-1,1 1 0,-1-1 0,1 1 1,-1 0-1,1-1 0,0 1 0,-1 0 0,1-1 1,0 1-1,-1 0 0,1 0 0,0 0 1,-1 0-1,1-1 0,0 1 0,-1 0 0,1 0 1,0 0-1,-1 1 0,1-1 0,0 0 0,0 0 1,-1 0-1,2 1 0,18-5 130,-10-1-112,0 1 0,0 0 0,0 0 1,0 1-1,1 0 0,-1 1 0,21-2 0,83-1-8,-114 26 119,0 2 133,1-19-211,-1-2-15,1 0 0,-1 0 0,0 0 1,0 0-1,0 0 0,0 1 0,0-1 1,0 0-1,0 0 0,-1 0 0,1 0 1,-1 0-1,1 0 0,-1 0 0,0 0 1,0 0-1,-2 3 0,-24 8 76,0-1 1,-1-2-1,-1-1 0,-45 9 0,27-10 25,-1-2 1,-66 0-1,114-6-133,-1 0 1,0-1-1,0 1 1,0-1-1,1 1 1,-1-1-1,0 1 0,0-1 1,1 0-1,-1 1 1,1-1-1,-1 0 1,0 1-1,1-1 1,-1 0-1,1 0 1,0 0-1,-1 1 0,1-1 1,0 0-1,-1 0 1,1 0-1,0 0 1,0 0-1,0-1 1,-4-31 229,3 31-232,1 0 1,0 1-1,0-1 0,1 0 0,-1 0 0,0 0 0,0 1 0,1-1 0,-1 0 0,1 0 1,0 1-1,1-3 0,11-2 33,1 2-31,-2-9 33,10 5-83,1 1-1,0 0 1,28-3 0,-41 8 40,33-5-14,1 1 1,71 1-1,-115 6 23,1 0-1,-1 0 0,1 0 0,-1-1 1,1 1-1,-1 0 0,1 0 1,-1 0-1,0 0 0,0 0 1,0 0-1,1 0 0,-1 0 0,0 0 1,0 0-1,0 0 0,0 0 1,-1 0-1,1 1 0,0-2 2,0 4 91,0 1-2,0 12 28,0-17-121,0 1 0,0-1 0,0 0 0,0 1 0,0-1 0,0 0 0,0 1 0,0-1 0,0 0-1,0 0 1,0 1 0,-1-1 0,1 0 0,0 1 0,0-1 0,0 0 0,0 0 0,-1 1 0,1-1 0,0 0 0,0 0 0,0 0 0,-1 1 0,1-1 0,0 0 0,0 0 0,-1 0 0,1 0 0,0 1-1,0-1 1,-1 0 0,0 0 0,-3 2 21,3-1-18,-1 0 1,1-1 0,0 1 0,-1 0 0,1 0 0,0-1-1,0 1 1,-1 0 0,1 0 0,0 1 0,0-1 0,0 0-1,0 0 1,0 0 0,0 1 0,1-1 0,-1 0 0,0 1-1,1-1 1,-1 1 0,1-1 0,-1 1 0,1-1-1,0 3 1,-2-1 19,1 0 0,-1 0-1,0-1 1,0 1 0,0 0-1,0-1 1,0 1 0,0-1 0,-1 1-1,1-1 1,-1 0 0,0 0-1,0-1 1,0 1 0,-4 2-1,-5 4 98,-1 1-52,0-1-1,-1 0 0,0-1 0,0 0 1,-1-2-1,1 1 0,-1-2 0,0 0 1,-1-1-1,1 0 0,0-1 0,-1-1 1,-20 0-1,35-6-66,1-14-21,0 15-41,0 0-18,0 3 73,0 1 1,0-1-1,0 0 0,0 1 0,0-1 1,0 0-1,0 1 0,0-1 1,1 1-1,-1-1 0,0 0 0,0 1 1,0-1-1,1 0 0,-1 1 0,0-1 1,1 1-1,-1-1 0,1 1 0,-1-1 1,1 1-1,-1-1 0,1 1 0,-1 0 1,1-1-1,-1 1 0,1-1 1,-1 1-1,1 0 0,0 0 0,-1-1 1,1 1-1,-1 0 0,2 0 0,8-5-23,-2-5 21,2 5-6,0 0-1,0 1 0,0 1 0,0-1 1,0 2-1,17-3 0,2 1-27,50 0 0,-79 4 39,1 0-1,-1 0 0,1 0 0,-1 0 1,1 0-1,-1 0 0,1 0 0,-1 0 1,1 0-1,-1 1 0,0-1 1,1 0-1,-1 0 0,1 1 0,-1-1 1,0 0-1,1 0 0,-1 1 0,0-1 1,1 0-1,-1 1 0,0-1 0,0 1 1,1-1-1,-1 0 0,0 1 0,0-1 1,0 1-1,1-1 0,-1 0 0,0 1 1,0-1-1,0 1 0,0-1 1,0 1-1,0 0-1,0 0 0,0-1 0,0 1 1,0-1-1,1 1 0,-1-1 0,0 1 0,0-1 1,0 1-1,1-1 0,-1 1 0,0-1 0,1 1 1,-1-1-1,0 1 0,1-1 0,-1 0 0,1 1 1,-1-1-1,0 1 0,1-1 0,-1 0 0,1 0 1,-1 1-1,1-1 0,-1 0 0,1 0 0,-1 1 1,1-1-1,0 0 0,-1 0 0,1 0 0,-1 0 0,1 0 1,-1 0-1,1 0 0,0 1 5,0 0 0,-1 0 1,0 0-1,1 0 0,-1 1 0,0-1 0,1 0 0,-1 0 0,0 0 1,0 1-1,0-1 0,0 0 0,0 0 0,0 2 0,0 1 63,0 19 152,-1-20-186,0-1-1,1 0 1,-1 0-1,0 1 0,0-1 1,-1 0-1,1 0 0,0 0 1,-1 0-1,1 0 1,-1 0-1,0-1 0,1 1 1,-1 0-1,0-1 0,0 0 1,0 1-1,0-1 0,0 0 1,-5 2-1,-1 1 75,-1 0-1,1-1 1,-1 1-1,-15 2 1,-7-3 149,-48-3 1,43 0 77,35 0-330,1 0 0,-1 0 0,1 0 0,-1 0-1,1 0 1,0-1 0,-1 1 0,1 0 0,-1 0 0,1 0 0,-1 0-1,1-1 1,0 1 0,-1 0 0,1 0 0,0-1 0,-1 1-1,1 0 1,0-1 0,-1 1 0,1 0 0,0-1 0,-1 1-1,1-1 1,0 1 0,0 0 0,0-1 0,0 1 0,-1-1-1,1 1 1,0-1 0,0 1 0,0-1 0,0 1 0,0 0 0,0-1-1,0 0 1,0 1 0,0-1 0,0 1 0,0-1 0,0 1 0,0 0 0,0-1 0,0 1 0,0-1 0,0 1 0,0 0 0,-1-1 0,1 1 0,0 0 0,0-1 0,0 1 0,0 0 0,-1-1 0,1 1 0,0 0 0,0-1 0,-1 1 0,1 0 0,0-1 0,-1 1 0,1 0 0,0 0 0,-1 0 0,1-1 0,0 1 0,-1 0 0,1 0 0,-1 0 0,1 0 0,0 0 0,-1 0 0,0 0 0,1-2-8,0 1-1,0-1 1,0 1-1,0-1 1,0 1-1,0 0 1,0-1 0,0 1-1,0-1 1,1 1-1,-1-1 1,1 1 0,-1 0-1,1-1 1,1-1-1,66-29-339,-47 26 351,0 2 1,0 0-1,0 1 0,1 2 0,-1 0 1,38 3-1,-5 0 91,-53-2-87,1 0 1,-1 0-1,1 0 0,-1 0 0,1 1 0,0-1 0,-1 1 1,0-1-1,1 1 0,-1 0 0,1-1 0,-1 1 1,0 0-1,1 0 0,-1 0 0,0 0 0,2 2 0,-2-2-4,0 0 0,0 0 0,0 0 0,0 0 0,1 0 0,-1 0-1,0-1 1,0 1 0,1 0 0,-1-1 0,1 1 0,-1-1 0,1 1 0,-1-1-1,1 0 1,-1 0 0,3 1 0,-2-2-8,-1 1-1,1 0 1,0 0 0,0 0-1,0 0 1,0 0 0,-1 1-1,1-1 1,0 0 0,0 1-1,-1 0 1,1-1 0,0 1 0,-1 0-1,1 0 1,0 0 0,-1 0-1,1 0 1,-1 0 0,0 0-1,1 0 1,1 3 0,-3-4 0,10 12 158,-10-12-142,1 0 1,-1 0 0,0 1-1,0-1 1,0 0-1,1 0 1,-1 1-1,0-1 1,0 0 0,0 0-1,0 1 1,0-1-1,0 0 1,1 1 0,-1-1-1,0 0 1,0 1-1,0-1 1,0 0-1,0 1 1,0-1 0,0 0-1,0 0 1,-1 1-1,1-1 1,0 0-1,0 1 1,0-1 0,0 0-1,0 0 1,0 1-1,0-1 1,-1 0-1,1 1 1,0-1 0,0 0-1,0 0 1,-1 0-1,1 1 1,0-1 0,0 0-1,-1 0 1,1 0-1,0 0 1,0 1-1,-1-1 1,1 0 0,0 0-1,-1 0 1,1 0-1,0 0 1,-1 0-1,1 0 1,-43 10 394,-45 7-98,-71-6-274,158-12-149,0 0 0,-1 0 0,1 0 0,0-1 0,0 1 0,0 0 0,1-1-1,-1 1 1,0 0 0,0-1 0,1 1 0,-1-1 0,1 0 0,-1 1 0,1-1-1,0-2 1,-1 3-363,1 0 0,0-1-1,0 1 1,0 0 0,0 0-1,0 0 1,0 0-1,0-1 1,1 1 0,-1 0-1,0 0 1,1 0 0,6-9-3803,16-10 1286,-17 15 493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09:49.2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15 114 4224,'0'0'9754,"0"-5"-9068,-1-13 300,1 17-912,0-1 1,-1 1-1,1 0 1,0 0-1,0-1 0,1 1 1,-1 0-1,0-1 1,0 1-1,1 0 1,-1 0-1,0 0 0,1-1 1,-1 1-1,1 0 1,0 0-1,1-2 1,4 2-78,-5 1 2,-1 0 0,1 1 0,-1-1 1,1 0-1,0 0 0,-1-1 0,1 1 0,-1 0 0,1 0 0,-1 0 0,1 0 0,0 0 1,-1-1-1,1 1 0,-1 0 0,1 0 0,-1-1 0,1 1 0,-1 0 0,1-1 1,-1 1-1,0 0 0,1-1 0,-1 1 0,1-1 0,-1 1 0,0-1 0,1 1 0,-1-1 1,0 1-1,0-1 0,1 1 0,-1-1 0,0 1 0,0-1 0,0 0 0,0 0 1,1 0-2,-1 0 1,1 1 0,-1-1 0,1 0 0,-1 0 0,1 0 0,0 1-1,0-1 1,-1 0 0,1 1 0,0-1 0,0 0 0,0 1 0,0-1-1,-1 1 1,1 0 0,0-1 0,0 1 0,0 0 0,2-1 0,8-4-12,-3 0 12,0 1 0,1 0 0,-1 0 0,1 1 1,-1 1-1,1-1 0,0 1 0,12-1 0,12 0-70,38 1-1,-71 3 71,1 0 0,0 1-1,-1-1 1,1 0 0,-1 1 0,1-1-1,-1 0 1,0 1 0,0-1 0,1 1-1,-1-1 1,0 0 0,0 1 0,0-1-1,-1 2 1,3 70-54,-2-72 54,-1 0 0,1-1 0,0 1 0,0-1 0,0 1 0,-1-1 0,1 1 0,0-1 0,-1 1 0,1-1-1,0 1 1,-1-1 0,1 1 0,-1-1 0,1 0 0,-1 1 0,1-1 0,-1 0 0,1 1 0,-1-1 0,1 0 0,-1 1 0,1-1 0,-1 0 0,1 0 0,-1 0 0,0 0 0,1 0 0,-1 0 0,1 0 0,-1 0 0,0 0 0,1 0 0,-2 0 0,2 0 5,-1 0 1,1 0 0,-1 0 0,1 0-1,-1 0 1,0 0 0,1 0 0,-1 0-1,1 0 1,-1 0 0,1 0-1,-1 0 1,1 0 0,0 1 0,-1-1-1,1 0 1,-1 0 0,1 1 0,-1-1-1,1 0 1,-1 0 0,1 1 0,0-1-1,-1 1 1,1-1 0,0 0-1,-1 1 1,1-1 0,0 1 0,0-1-1,-1 1 1,1-1 0,0 1 0,-1 0-1,0 0 0,-1 1 0,1-1 0,0 0 0,0 0 0,-1-1 0,1 1 0,-1 0 0,1 0 0,-1-1 0,1 1 0,-1-1 0,1 1 0,-1-1 0,0 0 0,1 1 0,-3-1 0,0 1 22,-22 3-60,-1-1 0,1-1 0,-33-1 0,47-1 18,11 0 14,1 0 0,-1-1 0,1 1 1,-1 0-1,1 0 0,-1 0 0,1 0 0,-1 0 0,0 0 0,1-1 0,-1 1 0,1 0 0,-1 0 0,1-1 0,-1 1 0,1 0 1,0-1-1,-1 1 0,1-1 0,-1 1 0,1-1 0,0 1 0,-1-1 0,1 1 0,0-1 0,-1 1 0,1-1 0,0 1 0,0-1 1,0 1-1,-1-1 0,1 1 0,0-1 0,0 1 0,0-1 0,0 0 0,0 0 4,0 0-1,0 1 1,0-1-1,0 0 1,0 1-1,0-1 1,0 1-1,-1-1 1,1 1-1,0-1 1,0 0-1,-1 1 1,1-1-1,0 1 1,-1-1-1,1 1 1,-1-1-1,1 1 1,-1-1-1,1 1 1,0 0-1,-1-1 1,1 1-1,-1 0 1,0-1-1,1 1 1,-1 0-1,1 0 1,-1-1-1,1 1 1,-1 0-1,0 0 1,1 0-1,-1 0 1,0 0-1,0 0 1,-1-2 5,1 0 0,0-1 0,-1 1 0,1 0 1,0 0-1,1-1 0,-1 1 0,0-1 0,1 1 0,-1-1 1,1 1-1,-1-1 0,1 1 0,0-3 0,1 4-18,-1-1 0,1 1 0,-1 0 1,0 0-1,1 0 0,0 0 0,-1 0 0,1 0 0,0 0 0,-1 0 0,1 0 0,0 1 0,0-1 0,0 0 1,0 0-1,0 1 0,0-1 0,0 0 0,0 1 0,2-1 0,3-3-17,1-2 5,0 1 0,1 1 0,0-1-1,0 1 1,1 1 0,-1-1 0,1 2 0,0-1 0,0 1 0,10-1 0,14-1-54,51 2 1,-79 2 50,-4 0 29,-1 1 1,1-1-1,0 1 0,-1-1 0,1 1 1,0 0-1,-1-1 0,1 1 0,-1 0 1,0 0-1,1-1 0,-1 1 0,1 0 1,-1 0-1,0-1 0,0 1 0,1 0 1,-1 0-1,0 0 0,0 0 0,0 0 1,0-1-1,0 1 0,0 1 0,1 27 80,-1-26-94,0-1 17,0-1 0,-1 1 0,1 0 0,0 0-1,-1 0 1,1-1 0,-1 1 0,0 0 0,1 0 0,-1-1 0,0 1 0,0-1 0,0 1 0,0-1 0,0 1 0,-1-1 0,1 1-1,0-1 1,-1 0 0,1 0 0,-1 0 0,1 0 0,-1 0 0,1 0 0,-1 0 0,0 0 0,1-1 0,-1 1 0,0-1 0,0 1-1,0-1 1,1 0 0,-5 1 0,-11 4 97,5 0-33,-1-1-1,1 0 1,-1-1 0,0 0-1,-21 1 1,-68-1 531,92-3-545,7-20-105,3 16 8,0 0-32,0-12 20,0 16 52,0 0-1,0-1 0,0 1 0,0 0 1,0 0-1,0-1 0,0 1 1,0 0-1,0 0 0,0 0 0,0-1 1,0 1-1,0 0 0,0 0 1,0-1-1,1 1 0,-1 0 1,0 0-1,0 0 0,0-1 0,0 1 1,1 0-1,-1 0 0,0 0 1,0 0-1,0 0 0,1-1 0,-1 1 1,0 0-1,0 0 0,0 0 1,1 0-1,-1 0 0,0 0 0,0 0 1,1 0-1,-1 0 0,1 0 1,83-42-252,-39 33 173,-1 2-1,1 3 1,0 1-1,47 3 1,-74 0 47,-17 5 56,-1 13 26,0-13 34,-7-2-61,-1 3-13,-27 11 36,33-17-35,-152 52 182,126-45 44,1-1 1,-1-1-1,-1-1 0,-28 0 110,62-9-394,18-13-6,-23 17 53,0 1-1,1-1 0,-1 1 0,0-1 0,1 1 0,-1 0 0,1-1 1,-1 1-1,0-1 0,1 1 0,-1 0 0,1-1 0,0 1 1,-1 0-1,1 0 0,-1-1 0,1 1 0,-1 0 0,1 0 1,0 0-1,-1 0 0,1 0 0,-1 0 0,1 0 0,-1 0 1,1 0-1,0 0 0,-1 0 0,1 0 0,-1 0 0,1 1 0,0-1 1,-1 0-1,2 1 0,-2-1 0,1 0 0,-1 1-1,1-1 1,-1 0 0,1 0 0,-1 1 0,1-1-1,0 0 1,-1 0 0,1 0 0,-1 0 0,1 0-1,0 0 1,-1 0 0,1 0 0,0 0 0,-1 0 0,1 0-1,-1-1 1,1 1 0,-1 0 0,1 0 0,0-1-1,-1 1 1,1 0 0,-1-1 0,1 1 0,-1 0-1,1-1 1,-1 1 0,0-1 0,1 1 0,19-15-73,-8 12 10,-6 2 41,0 0 0,0 0 0,-1 0 0,1-1 0,0 1 0,8-5 0,33-4-5,-41 9 23,0 0-1,0 1 1,0-1 0,0 1 0,11 1 0,1 0-5,-17-1 64,-1 4-123,0-4 71,0 1 0,0 0 0,0-1 1,0 1-1,0 0 0,0-1 1,-1 1-1,1 0 0,0-1 0,0 1 1,0-1-1,-1 1 0,1 0 1,0-1-1,-1 1 0,1-1 0,-1 1 1,1-1-1,0 1 0,-1-1 0,1 1 1,-1-1-1,1 1 0,-1-1 1,1 0-1,-1 1 0,0-1 0,1 0 1,-1 1-1,1-1 0,-1 0 1,0 0-1,1 0 0,-1 1 0,0-1 1,1 0-1,-1 0 0,0 0 0,1 0 1,-1 0-1,0 0 0,1-1 1,-1 1-1,0 0 0,1 0 0,-2-1 1,1 1 0,0 0 1,-1 0-1,1 0 1,-1 0 0,1 0-1,0 0 1,-1 0-1,1 1 1,0-1-1,-1 0 1,1 1 0,0-1-1,-1 1 1,1 0-1,-2 0 1,-4 6-11,7-6 7,-1 0 1,0-1 0,0 1-1,0 0 1,0 0 0,0-1-1,0 1 1,0-1-1,0 1 1,0-1 0,0 1-1,0-1 1,0 0 0,0 1-1,0-1 1,0 0 0,0 0-1,-1 0 1,1 0-1,0 0 1,0 0 0,-2 0-1,-1 0 6,-1 0-1,1 1 0,-1 0 1,1 0-1,0 0 0,-1 0 1,-6 4-1,-12 3 38,-5 1-34,22-7 4,0 0 0,0 0 0,-1 0 0,1-1 0,-8 1 0,-20 3-1220,59-22 589,-24 17 544,-1-1 0,1 0-1,0 1 1,0-1 0,-1 1 0,1-1 0,0 1-1,0-1 1,0 1 0,0 0 0,-1-1-1,1 1 1,0 0 0,0 0 0,0 0 0,0 0-1,0-1 1,0 1 0,0 0 0,0 1-1,0-1 1,1 0 0,6-2-488,2-15-1187,15 8-567,-13-9-336,15 1-65,-8 5 329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7:58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106 151 3076,'0'0'126,"0"-4"28,0-12 25,0 12 21,4 1-23,13-12 50,-16 14-213,-1 1-1,0 0 1,1 0-1,-1 0 0,0 0 1,0 0-1,1-1 1,-1 1-1,0 0 1,0 0-1,1-1 1,-1 1-1,0 0 1,0 0-1,1-1 1,-1 1-1,0 0 1,0-1-1,0 1 1,0 0-1,0-1 1,0 1-1,1 0 1,-1-1-1,0 1 1,0 0-1,0-1 1,0 1-1,0 0 1,0-1-1,0 1 1,0 0-1,-1-1 1,1 1-1,0 0 1,0-1-1,0 1 1,0 0-1,-1-1 1,1 1 3,0 0 0,0-1 0,0 1 0,0 0 0,0 0 0,0 0 0,0-1 0,0 1 0,0 0 0,-1 0 0,1-1 0,0 1 0,0 0 0,0 0 0,0-1 0,0 1 0,1 0 0,-1 0 0,0-1 0,0 1 0,0 0 0,0 0 0,0-1 0,0 1 0,0 0 0,0 0 0,0 0 0,1-1 0,-1 1 0,0 0 0,0 0 0,0 0 0,0-1 0,1 1 0,-1 0 0,0 0 0,0 0 0,1 0 0,-1 0 0,0-1 0,0 1 0,1 0 0,10-9 467,7-5-5,1 1 1,22-13 0,-34 22-344,1 1-1,0 0 1,0 0 0,1 0 0,-1 1-1,1 0 1,-1 1 0,1-1-1,11 1 1,-13 1-45,-4-1-78,-1 1 0,0 0 0,0-1 0,0 1 0,0 0-1,1 0 1,-1 0 0,0 0 0,0 1 0,0-1 0,0 1 0,1-1 0,-1 1 0,0 0 0,0 0 0,0-1 0,3 3-1,23 50 799,-24-43-582,-1 0 0,0 1 0,-1 0 0,-1 0 1,1-1-1,-2 1 0,0 0 0,-1 18 0,0-3 325,1-23-475,0 0 0,0-1-1,-1 1 1,1 0-1,-1 0 1,0-1 0,0 1-1,0-1 1,0 1-1,0-1 1,0 1-1,-1-1 1,1 0 0,-4 4-1,-5 9 379,-1 15 515,-12 1 51,22-27-908,-1 0 0,-1 0 0,1-1 0,0 1 0,-1 0 0,0-1 0,0 0 0,0 1 0,0-1 0,-1 0 0,1-1 0,-1 1 0,0-1 0,-4 3 0,-28 19 614,27-18-492,1 1 0,-1-2-1,0 1 1,-1-1-1,0-1 1,1 1 0,-1-2-1,-1 1 1,1-2-1,-14 3 1,-77 1 1126,100-6-1356,0-1 1,-1 1 0,1-1 0,0 0 0,0 1-1,0-1 1,-1 0 0,1 0 0,0 0-1,0 0 1,1 0 0,-1 0 0,0 0 0,0-1-1,0 1 1,1 0 0,-1 0 0,1-1-1,-1 1 1,1 0 0,-1-1 0,1 1 0,0 0-1,-1-1 1,1-2 0,-1 0 19,-4-10-38,1 0-1,0 0 1,1 0-1,1 0 1,0-1-1,1 1 1,1-1 0,1-17-1,-1 10-116,0 19 90,0 1 0,0 0 1,1 0-1,-1-1 0,1 1 0,-1 0 1,1 0-1,0 0 0,0 0 1,0 0-1,0 0 0,0 0 0,0 0 1,1 0-1,-1 0 0,1 0 1,2-2-1,6-8-277,28-39-1776,-24 37 443,1 0 0,0 1 0,0 1 1,2 0-1,-1 2 0,2-1 0,-1 2 0,1 1 0,37-13 1,-34 14 45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7:5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7641,'0'39'3642,"0"126"2084,0-163-5700,0 0 0,0 0 1,1 0-1,-1 0 0,0 0 0,1-1 1,0 1-1,-1 0 0,1 0 0,0 0 1,0-1-1,0 1 0,0 0 0,0-1 0,0 1 1,0-1-1,1 1 0,-1-1 0,2 2 1,7 7 37,18 29 84,-23-33-127,0-1-1,0 0 1,1 0-1,0-1 1,-1 0-1,2 0 1,-1 0 0,0 0-1,1-1 1,10 3-1,30 7-2477,1-9-6023,-35-4 4989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8:00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60 286 3912,'0'-254'5746,"0"253"-5733,0 0 0,0 1 1,-1-1-1,1 0 1,0 0-1,0 1 0,0-1 1,0 0-1,-1 0 1,1 1-1,0-1 0,-1 0 1,1 1-1,-1-1 1,1 0-1,-1 1 1,1-1-1,-1 1 0,0-2 1,0 2 11,0-1 0,1 1 0,-1-1 0,1 0 0,-1 1-1,1-1 1,-1 0 0,1 0 0,-1 1 0,1-1 0,0 0 0,-1 0 0,1 1 0,0-1 0,0 0 0,-1 0 0,1 0 0,0 0 0,0-1 107,0 8-110,0 196 456,-1-190-463,0 0 0,0 0 0,-2-1 0,-4 18 0,3-17-7,1 0-1,1 0 1,0 0-1,-1 18 1,4 14 7,0-19 11,-1 0 0,-5 39 0,-1-24-15,1 0 0,1 46-1,4 1 206,0-54 4644,0-34-4860,0 0-1,0 0 1,0 0 0,0 0-1,0 0 1,1 0 0,-1 0-1,0 0 1,0 0-1,1 0 1,-1 0 0,0 0-1,1 0 1,-1 0 0,1 0-1,-1 0 1,1 0-1,0 1 1,-1-1 0,1 0-1,0 0 1,1-1 0,10-11-26,1-26-14,1-3 40,-1 18-16,1 1 0,1 0 0,22-25-1,-32 42 19,1-1 0,-1 1 0,2 1 0,-1-1 0,1 1 0,-1 0-1,2 1 1,-1-1 0,0 1 0,1 1 0,8-3 0,-2 2-1,0 0 1,1 2-1,-1 0 1,1 0-1,21 2 1,-34 0-2,0 0 1,0 0-1,-1 0 0,1 1 1,0-1-1,0 1 1,-1-1-1,1 1 0,-1 0 1,1-1-1,-1 1 1,1 0-1,-1 0 0,1 0 1,-1 0-1,0 1 1,1-1-1,-1 0 0,2 3 1,8 6 6,12 1 3,-13-5-2,-1 1-1,1 1 1,-1-1 0,-1 2-1,11 10 1,32 34 9,-37-41 20,-1 1 0,16 20 0,-23-26 71,-1 0-1,0 1 1,0 0-1,-1 0 1,0 0 0,0 0-1,-1 0 1,0 1-1,-1-1 1,1 1-1,-2 0 1,1 0 0,-1 0-1,0 16 1,-2-24-102,1 0 1,0 1 0,-1-1 0,1 0 0,-1 0 0,0 1 0,1-1-1,-1 0 1,0 0 0,0 0 0,1 0 0,-1 1 0,0-1-1,0-1 1,0 1 0,0 0 0,-1 0 0,1 0 0,0 0-1,0-1 1,0 1 0,-1-1 0,1 1 0,0-1 0,-1 1-1,1-1 1,0 0 0,-1 1 0,1-1 0,-3 0 0,-5 2 19,-18 8 167,-1-1 1,0-1 0,0-1 0,0-2 0,-52 3-1,-124-8-137,203 0-60,-1 0 0,1 0 0,0 0 0,0 0 1,0 0-1,0 0 0,0-1 0,-1 1 0,1 0 0,0-1 1,0 1-1,0-1 0,0 0 0,0 1 0,0-1 0,0 0 1,0 1-1,0-1 0,1 0 0,-1 0 0,0 0 0,0 0 1,1 0-1,-2-2 0,2 2-51,-1 1 0,1-1 0,-1 0 0,1 0 0,-1 0 0,0 1 0,1-1 0,-1 0-1,0 1 1,1-1 0,-1 1 0,0-1 0,0 0 0,0 1 0,0 0 0,1-1 0,-1 1 0,0-1 0,0 1 0,0 0 0,0 0 0,0 0 0,0-1 0,-1 1 0,1 0-123,0 0 0,1 0 0,-1-1 0,0 1 0,0-1 0,1 1 0,-1 0 0,1-1 0,-1 1 0,0-1 0,1 0 0,-1 1 0,1-1 0,-1 1 0,1-1 0,0 0 0,-1 1 0,1-1 0,0 0 0,-1 1 0,1-1 0,0 0 0,0 0 0,-1 1 0,1-1 0,0 0 0,0 0 0,0 0 0,0 0 0,-1-26-6458,1 24 6109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8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55 5709,'-3'-30'4113,"2"29"-3992,1 0 0,-1 1 1,0-1-1,1 0 1,-1 0-1,0 1 0,0-1 1,0 0-1,0 1 0,1-1 1,-1 1-1,0-1 1,0 1-1,0 0 0,0-1 1,0 1-1,0 0 0,0 0 1,-2-1-1,3 1-97,0 1 0,0-1 0,0 0 1,0 0-1,-1 0 0,1 0 0,0 0 0,0 0 0,0 0 0,0-1 0,-1 1 0,1 0 0,0 0 0,0 0 1,0 0-1,0 0 0,0 0 0,-1 0 0,1 0 0,0 0 0,0 0 0,0 0 0,0 0 0,0-1 1,0 1-1,0 0 0,-1 0 0,1 0 0,0 0 0,0 0 0,0-1 0,0 1 0,0 0 0,0 0 1,0 0-1,0 0 0,0 0 0,0-1 0,0 1 0,0 0 0,0 0 0,0 0 0,0 0 0,0 0 1,0-1-1,0 1 0,-3-4 562,-10 2-95,0 0-1,-1 1 1,-24 1-1,23 0-232,13 0-207,0 0 1,0 0-1,0 1 0,-1-1 0,1 1 1,0-1-1,0 1 0,0 0 0,0 0 0,0 0 1,0 0-1,1 0 0,-1 0 0,0 1 1,-3 2-1,-6 4 230,-34 22 1034,41-28-1239,0 0 1,0 1 0,0-1 0,0 1-1,1 0 1,-1 0 0,1 1 0,0-1-1,0 1 1,0-1 0,0 1-1,-3 6 1,-18 28 269,14-24-298,0 1 0,0 1 0,1 0-1,1 0 1,1 1 0,1 0 0,0 0 0,-7 35 0,10 25 243,3-75-280,0-1 0,0 1 0,1-1 0,-1 1-1,0-1 1,1 1 0,-1-1 0,1 1 0,-1-1 0,1 0-1,0 1 1,-1-1 0,1 0 0,0 0 0,0 0 0,0 1-1,0-1 1,0 0 0,0 0 0,0 0 0,1 0-1,0 0 1,6 6 46,-3-3-41,0 0-1,0 0 1,0 0-1,0-1 0,1 0 1,0 0-1,-1-1 1,1 1-1,0-1 1,0 0-1,0-1 1,0 0-1,0 0 1,8 1-1,19 0-26,49-2 0,-40-1-11,-23 1-19,-10 1-38,-1-1 0,1 0 0,-1-1 0,1 0 1,12-3-1,0-4-259,-15 6 105,0 0 1,-1 0-1,1 0 1,0 1-1,0-1 1,0 1 0,8 0-1,-8 1-218,0-1-1,-1 1 1,1-1-1,-1-1 1,1 1-1,7-4 1,-8 3-335,0 0 1,0 1-1,1 0 1,-1-1 0,1 2-1,7-1 1,-11 1 449,0 0 0,0 0 0,0 0 0,0-1 0,0 1 0,0 0 0,0-1 0,-1 1 0,1-1 0,4-1 0,14-21-2801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1304 561 3508,'0'4'335,"0"13"5292,-4-17-4831,-3 0-830,-5 1 1938,0-1-1,-1 0 1,-20-4-1,24-2-1427,8 5-423,0 1 1,0-1-1,0 0 0,0 1 0,0-1 0,0 1 0,0-1 0,0 1 0,0-1 0,0 1 0,0 0 1,0-1-1,0 1 0,0 0 0,-1 0 0,0 0 0,-11-1 406,0-1 1,-1-1-1,1 0 0,1 0 0,-1-1 1,-19-10-1,-13-3 526,-107-41 1087,-197-105 0,108 30-1481,14 7-560,211 118-146,-39-23-2665,73 45-14932,-9-3 13508,5 6 1948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8:03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123 207 6757,'-4'-1'148,"3"1"-92,1 0 0,-1 0 0,0-1 0,0 1 0,1 0 0,-1 0 0,0-1 0,0 1 0,1 0-1,-1-1 1,0 1 0,1-1 0,-1 1 0,0-1 0,1 1 0,-1-1 0,1 1 0,-1-1 0,1 1 0,-1-1 0,1 0 0,-1-1 0,-28-9 2922,19 5-2585,8 6-95,0-1 0,0 0 0,1 1 0,-1-1 0,1 0 0,-1 0-1,0 0 1,1 0 0,0 0 0,-1-1 0,1 1 0,0 0 0,-1-1-1,1 1 1,0-1 0,0 1 0,0-1 0,0 1 0,1-1 0,-1 0 0,0 1-1,1-1 1,-1 0 0,1 0 0,-1 1 0,1-1 0,0 0 0,0 0-1,0 0 1,0-2 0,0 4-292,0-1 0,1 0 0,-1 0 0,0 0-1,0 1 1,1-1 0,-1 0 0,1 0 0,-1 1 0,1-1-1,-1 0 1,1 1 0,-1-1 0,1 1 0,-1-1 0,1 1-1,0-1 1,0 1 0,-1-1 0,1 1 0,0-1 0,-1 1-1,1 0 1,0-1 0,0 1 0,1 0 0,5-3 4,24-25 65,-19 18-67,1 0-1,1 1 1,-1 1-1,1 0 1,1 1-1,-1 1 1,1 0 0,0 1-1,1 0 1,-1 1-1,1 1 1,0 1-1,31-2 1,-45 4-7,-1 1 0,0-1 0,0 0 0,1 1 0,-1-1 0,0 0 0,0 1 0,0 0 1,0-1-1,0 1 0,1-1 0,-1 1 0,0 0 0,0 0 0,-1 0 0,1 0 0,0 0 0,0 0 0,0 0 0,-1 0 0,1 0 0,0 0 0,-1 0 0,1 0 1,-1 0-1,1 1 0,-1 1 0,5 6 26,2 1-18,0 1-1,-1 1 0,0-1 0,-1 1 1,0 0-1,-1 1 0,0-1 1,-1 1-1,2 19 0,0 14-34,-3 62 0,-2-82 45,0-23-17,0 0-1,0 0 0,-1 0 1,1 0-1,-1 0 0,0 0 1,0 0-1,0-1 0,0 1 1,-1 0-1,1 0 0,-1-1 1,1 1-1,-1-1 0,0 1 1,-4 3-1,-6 10-4,-2 16 25,-10-3-12,18-20-5,3-5 1,0 1-1,0-1 0,0 0 0,-1 0 0,1 0 0,-1 0 0,0 0 0,-8 5 0,-8 6-9,-2-1 1,-23 11-1,36-21 10,0 0 0,0-1 0,0 0 0,0-1 0,-1 0 0,1-1 0,-1 0 0,-13 0 0,21-1-1,-1 1 0,1-1 0,0-1 0,0 1 0,0 0 0,-1-1 0,1 1 0,0-1 0,0 1 0,0-1 0,0 0 0,0 0 0,0 0 0,0 0 0,0 0-1,0-1 1,1 1 0,-1 0 0,0-1 0,-2-2 0,-1-2-10,0 0 12,0 0-1,1-1 1,-1 1-1,1-1 1,1 0 0,0-1-1,0 1 1,0-1-1,1 1 1,-3-14 0,-10-83-15,11 16-1009,4-2-5981,1 23-2302,-1 41 6752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8:03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54 9177,'6'-16'-804,"-1"-11"3939,-2 17 987,-3 34-2685,1-8-1125,0-8-145,0 0-1,-1 0 1,0 0-1,-1 1 1,0-1 0,0 0-1,-4 14 1,-3-7-16,5-12-112,1 1 0,0-1 0,1 1 0,-1-1 0,1 1 1,-1 0-1,1 0 0,0 0 0,0 0 0,1 0 0,-1 0 1,1 4-1,-9 121 783,0 1-269,9 61-272,1-180-272,0 1-1,1 0 1,0 0 0,0-1-1,1 1 1,5 11 0,2 5 1,1 28 6,3-23-109,2-2 1,0 0 0,2-1-1,22 28 1,-27-41-851,1-1 1,0 0-1,1-1 0,21 16 0,35 19-8993,-53-39 6941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8:05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18 364 7441,'-3'8'81,"1"-5"-37,0 1 0,1-1 0,-1 1 0,1-1 1,0 1-1,0 0 0,1-1 0,-1 5 2177,4-8-1354,11 0 164,-11 0 104,-2 0-1054,0 1 0,0-1 0,0 0 0,0 0 0,-1 0 0,1-1 0,0 1 0,0 0 0,0 0 0,0 0 0,-1-1 0,1 1 0,0 0 0,0-1 0,-1 1 0,1 0 0,0-1 0,0 1 0,-1-1 0,1 1 1,-1-1-1,1 0 0,0 1 0,-1-1 0,1 0 0,-1 1 0,0-1 0,1 0 0,-1 1 0,1-1 0,-1 0 0,1-1 0,-1 1-53,0 0 0,0 1 0,0-1 1,1 0-1,-1 1 0,0-1 0,1 0 0,-1 1 0,0-1 0,1 1 1,-1-1-1,1 1 0,-1-1 0,1 1 0,-1-1 0,1 1 0,-1-1 1,1 1-1,0 0 0,-1-1 0,1 1 0,0 0 0,-1-1 0,1 1 0,0 0 1,-1 0-1,1 0 0,0 0 0,-1 0 0,1 0 0,0 0 0,1 0 1,-1-1 14,1 1 0,0 0 0,-1-1 0,1 1 1,-1-1-1,1 1 0,-1-1 0,0 0 0,1 1 1,-1-1-1,1 0 0,-1 0 0,0 0 0,0 0 0,0 0 1,0 0-1,1-1 0,0-1 0,10-9 495,10-7 27,0-2-1,-2-1 1,28-36-1,-38 44-534,0 0 0,-1-1 0,-1 1 0,0-2 0,-1 1 0,-1-1-1,0 0 1,4-22 0,-7-34 86,-8 71-89,-17 1-24,21 0-2,1 0 0,-1 0 0,1 0 0,0 0 0,-1 0 0,1 0 0,-1 0 0,1 0 0,0 0 0,-1 0 0,1 0 0,-1 0 0,1 0 0,0 1 0,-1-1 0,1 0 0,0 0 0,-1 0 0,1 1-1,0-1 1,-1 0 0,1 0 0,0 1 0,0-1 0,-1 0 0,1 1 0,-22 23 34,-7 5 34,1 1 1,2 2-1,1 1 1,-31 53-1,45-62-26,0 1 0,2 0-1,1 0 1,-9 47 0,10-27 11,3-1 0,2 47 0,2-88-54,0 0 1,0 0-1,0 0 1,1 0-1,0 0 1,-1 0-1,1 0 0,0 0 1,1-1-1,-1 1 1,0 0-1,1 0 1,0-1-1,-1 1 1,4 2-1,5 9 15,2 13 45,12-4-4,-19-18-54,0 0 0,0-1 0,1 0 1,0 0-1,0 0 0,0-1 0,0 0 0,0 0 1,0 0-1,1-1 0,0 0 0,-1 0 1,10 1-1,11 0-400,1-1 0,29-1 1,-45-1 68,-6 0 88,-1-1 0,1 0 0,-1 1 0,0-2 0,1 1 0,-1-1 0,0 0 0,0 0 0,0 0 0,7-5 0,11-4-906,21-1-1588,-3-11-382,1 10-41,-3-20 223,-1 8 500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8:09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1576 8773,'0'0'506,"0"-5"-169,0-98 8978,0 101-9184,0-1 0,0 0 0,1 1 0,-1-1 0,1 1 1,0-1-1,0 1 0,0-1 0,0 1 0,0-1 0,0 1 0,3-4 0,-2 4-55,-1 0-1,1-1 1,-1 1-1,0-1 1,1 1-1,-1-1 1,-1 1-1,1-1 1,0 0-1,-1 0 1,1 1-1,-1-6 1,1-5 167,1 0 1,0 0-1,1 0 0,7-20 1,3-15-14,0-45-208,-3 0 0,-6-161 0,-4 173-79,-1 60 45,-1 0 0,-1 1 0,-7-26 0,5 26 15,1-1-1,1 1 0,-1-27 1,3 27 11,-1-1-1,0 1 1,-10-32 0,3 13 12,1-7-26,1 0-1,0-67 1,6 91-32,-6-36 1,-1-20-155,4 70 68,4 8 112,0 0 1,-1 0 0,1 0 0,0 0 0,0 0 0,0 0 0,0 0 0,-1 0-1,1 0 1,0 0 0,0 0 0,0 0 0,0 0 0,-1 0 0,1 0 0,0 0-1,0 0 1,0 0 0,0 0 0,-1 1 0,1-1 0,0 0 0,0 0 0,0 0-1,0 0 1,0 0 0,0 0 0,-1 0 0,1 1 0,0-1 0,0 0-1,0 0 1,0 0 0,0 0 0,0 0 0,0 1 0,0-1 0,0 0 0,0 0-1,0 0 1,0 0 0,0 1 0,0-1 0,0 0 0,0 0 0,0 0 0,0 0-1,0 1 1,0-1 0,0 0 0,0 0 0,0 0 0,0 0 0,0 1 0,0-1-1,0 0 1,0 0 0,0 0 0,0 0 0,1 1 0,-1 408 183,1-375-191,3 1 0,9 45 0,-2-16-18,0 57 3,7 5-12,-7 5 58,42 133 60,-5 10-16,44 326-153,-85-351 105,-7-213-13,0-33-1,0 0 0,-1 0 0,1 0-1,0 0 1,-1 0 0,0 0 0,0 0-1,0 0 1,0 0 0,0 0 0,-1 0 0,1 0-1,-1-1 1,0 1 0,1-1 0,-1 1-1,-5 3 1,-4 7 4,0 4-3,9-15 1,1 1 1,-1-1-1,0 0 0,0 1 0,0-1 0,0 0 0,0 0 0,0 0 0,-1-1 0,1 1 0,-5 2 0,3-1 0,0-1 0,0 1 0,0-1-1,0 0 1,-1 0 0,1-1-1,-1 1 1,1-1 0,-1 0-1,0 0 1,1-1 0,-1 0 0,0 1-1,0-1 1,1-1 0,-1 1-1,0-1 1,1 0 0,-9-2-1,-17-16 5,24 15-8,-1 1 1,1-1-1,0-1 0,1 1 0,-1-1 0,1 0 0,0 0 0,0 0 0,0-1 0,-7-10 0,-15-19 11,4 6-15,2-1 0,1 0 0,1-2 0,1 0 0,2-1 0,2-1 0,1 0 0,1-1 0,2 0 0,1-1 0,2 0 0,2 0 0,-2-72 0,7 86 3,-1 16 4,0-1-1,1 0 0,0 0 1,1 0-1,0 1 1,0-1-1,0 0 1,4-11-1,23-26 34,-13 2-61,-8 33 23,0 1 0,1-1 0,9-8-1,16-16-13,-10 8 69,2 1 0,0 1 1,2 1-1,0 1 0,31-17 0,48-21-996,1 5-3286,-103 52 3937,8-4-1439,-1 0 1,-1-1 0,1 0-1,-1-1 1,0 0-1,12-12 1,-2-1-1498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13.8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299 0 2540,'-13'0'20,"10"0"6,-27 0 1650,27 0-1509,-22 3 3196,24-2-3308,0-1 0,1 1 0,-1-1 0,1 1 0,-1-1 0,1 1 0,-1 0 0,1-1 0,0 1 0,-1 0 0,1-1 0,0 1 0,-1 0 0,1 0 0,0-1 0,0 1 0,0 0 0,0 0 0,-1 0 0,1-1 0,0 1 0,1 0 0,-1 0 0,0 0 1,0 4 257,-19-5 36,15 0 327,0 0-345,3-1-246,-1 1 0,0 0 1,1 0-1,-1 0 0,0 0 1,0 0-1,1 0 0,-1 1 0,0-1 1,1 1-1,-1-1 0,1 1 1,-3 0-1,3 3 22,1-4-87,0 1 0,-1 0 0,1 0 0,0-1 0,0 1 1,0 0-1,-1-1 0,1 1 0,0 0 0,-1-1 0,1 1 1,-1 0-1,1-1 0,-1 1 0,1-1 0,-1 1 0,1-1 0,-1 1 1,0-1-1,1 1 0,-1-1 0,0 0 0,1 1 0,-1-1 0,0 0 1,1 1-1,-2-1 0,1 0 9,0 0 0,0 1 0,1-1 0,-1 0 1,0 1-1,0-1 0,0 1 0,1-1 0,-1 1 0,0-1 1,1 1-1,-1 0 0,1-1 0,-1 1 0,1 0 0,-1-1 1,1 1-1,-1 0 0,1 0 0,-1 0 0,-8 11 502,-3 0-160,1 0 0,1 0-1,0 1 1,0 0-1,1 1 1,1 0 0,1 0-1,0 1 1,0 0 0,2 0-1,0 1 1,-6 28 0,4 9 159,1 0 0,4 83 1,2-124-465,0-8-43,0 0-1,1 1 1,-1-1-1,1 0 1,0 0-1,1 0 1,-1-1-1,0 1 1,1 0-1,3 4 1,-3-4-4,0-1 0,0 1 0,-1 0 0,1-1 0,-1 1 0,0 0 0,0 0 0,0 0 0,-1 0 0,1 5 1,-1-3 6,1-1 1,-1 1 0,1-1 0,1 0 0,-1 1 0,4 8 0,-3-9-7,0 0 1,0 1 0,-1-1-1,0 1 1,0-1 0,1 11-1,-2-11-4,1 1 1,0 0-1,0 0 0,0-1 0,1 1 0,0-1 0,0 1 1,4 7-1,5 11 38,-8-16-54,0 0 1,1 0-1,0 0 1,1-1-1,0 0 1,0 0-1,0 0 1,1 0-1,0-1 1,0 0-1,1 0 1,13 9-1,-14-12-340,0 0 0,0 0 0,0 0 0,0-1 0,1 1 0,-1-2 0,1 1 1,0-1-1,-1 0 0,13 0 0,-9 0-1394,-8 0 963,1-1 0,0 1 0,0-1 0,0 0 0,0 0 0,0 0 0,0 0 0,0-1 0,0 1 0,-1-1 0,1 0 0,0 1 0,0-1 0,4-3 0,1-20-1508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14.5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260 20 4484,'0'-1'62,"0"1"-1,0-1 0,0 1 0,0 0 0,0-1 0,1 1 0,-1 0 1,0-1-1,0 1 0,0 0 0,1-1 0,-1 1 0,0 0 0,0 0 1,1-1-1,-1 1 0,0 0 0,1 0 0,-1-1 0,0 1 0,1 0 1,-1 0-1,0 0 0,1 0 0,-1 0 0,1-1 0,-1 1 0,0 0 1,1 0-1,-1 0 0,0 0 0,1 0 0,-1 0 0,1 0 0,-1 0 1,0 0-1,1 1 0,-1-1 0,0 0 0,1 0 0,-1 0 0,1 0 1,-1 0-1,0 1 0,1-1 0,-1 0 0,0 0 0,0 1 0,1-1 1,-1 0-1,0 0 0,1 1 0,-1-1 0,0 0 0,0 1 0,0-1 1,1 0-1,-1 1 0,0-1 0,0 0 0,0 1 0,0-1 0,0 1 1,0-1-1,70 384 5691,-67-364-5543,2 8-54,0 0-1,11 33 0,-7-45 916,-4-27-364,-4-41-263,-1 41-530,0 0 90,1 4-4,0 1 0,-1-1 0,0 0 0,0 1-1,-1-1 1,1 0 0,-2 1 0,-2-10 0,-2 3 13,4 10-12,0 0-1,0 0 1,0-1-1,1 1 1,0-1 0,-1 1-1,1-1 1,1 1-1,-1-1 1,0 0-1,1-5 1,0 2 3,-1 1-1,0-1 1,0 0 0,-1 1-1,-3-12 1,2 12-8,1-1-1,0 1 1,1-1 0,0 0-1,-1-11 1,1 5-14,0 0 0,-1 0 1,-1 1-1,-7-23 0,-4-17-23,10 22 62,3 23-21,0 0 1,0 0-1,0 0 0,-1 0 1,1 0-1,-2 0 1,-4-10-1,7 16-1,0 1 0,0 0 0,0-1 0,0 1 0,-1 0 0,1 0 0,0-1-1,0 1 1,0 0 0,0 0 0,-1-1 0,1 1 0,0 0 0,0 0 0,0 0 0,-1-1 0,1 1 0,0 0-1,0 0 1,-1 0 0,1 0 0,0-1 0,0 1 0,-1 0 0,1 0 0,0 0 0,-1 0 0,1 0-1,0 0 1,0 0 0,-1 0 0,1 0 0,0 0 0,-1 0 0,1 0 0,0 0 0,-1 0 0,1 0 0,0 0-1,0 1 1,-1-1 0,1 0 0,0 0 0,0 0 0,-1 0 0,1 0 0,0 1 0,0-1 0,-1 0 0,1 0-1,0 0 1,0 1 0,-1-1 0,-8 19 36,2-6-4,5-13-29,1 1 1,0 0-1,0-1 1,0 1-1,0 0 1,-1 0 0,1 0-1,1 0 1,-1 0-1,0 0 1,0 0-1,0 0 1,0 0-1,1 1 1,-1-1-1,1 0 1,-1 2-1,-8 11-6,-21 20 54,-37 33 1,-7 7-247,57-56-321,-13 15-1683,11-11-4352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14.9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0 112 6933,'13'-26'382,"-7"12"451,1 0 0,0 1 0,18-25 1,-23 37-736,-1 0 0,1 0 0,-1 1 0,1-1 0,0 0 0,0 1 0,-1 0 1,1-1-1,0 1 0,0 0 0,0 0 0,-1 0 0,1 0 0,0 0 0,0 0 0,0 0 1,-1 1-1,1-1 0,0 1 0,-1-1 0,1 1 0,0 0 0,-1 0 0,1 0 0,2 1 1,70 139 3096,-31-40-1781,39 140 0,6 111-490,-78-290-1210,-3-1 1,-2 1-1,-4 67 1,-1-127 237,0 1-80,0 0-1,-1 0 0,1-1 0,0 1 0,-1 0 0,0-1 0,0 1 0,0-1 0,0 1 1,0-1-1,0 1 0,0-1 0,-1 0 0,1 1 0,-1-1 0,0 0 0,-2 2 0,-7 10-782,0 11-1670,7-19 1434,0 0 0,0-1 0,0 0-1,-1 0 1,-6 6 0,-20 2-1970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17.3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170 224 9929,'-9'0'140,"6"1"54,0-1 1,0 0 0,0 1-1,0-1 1,0 0-1,0-1 1,0 1-1,0 0 1,0-1-1,0 0 1,-5-1-1,-37-36 6417,43 34-6515,0 0 0,0-1 0,0 1 0,0-1 1,1 1-1,0-1 0,0 1 0,0-1 0,0 0 0,1 1 0,0-1 0,0 0 0,1-7 0,-1 1-53,0 10-42,0 0 0,1 0-1,-1 0 1,1 0 0,-1 0 0,1 0 0,-1 0-1,1 0 1,0 0 0,-1 0 0,1 0 0,0 1 0,0-1-1,0 0 1,0 1 0,-1-1 0,1 0 0,0 1 0,0-1-1,0 1 1,0-1 0,0 1 0,1 0 0,0-1 0,3-1 3,26-25-32,-25 22 19,0-1-1,0 1 1,1 0-1,-1 1 1,1-1-1,0 1 1,0 0-1,1 1 1,-1 0 0,9-2-1,-15 4 13,-1 1 0,1 0 0,0-1-1,0 1 1,0 0 0,0-1 0,-1 1 0,1 0-1,0 0 1,0 0 0,0 0 0,0 0 0,0 0-1,-1 0 1,1 0 0,0 0 0,0 0 0,0 0-1,0 1 1,-1-1 0,1 0 0,0 1 0,0-1-1,0 0 1,-1 1 0,1-1 0,0 1 0,0 0-1,0 2 10,0-1-1,-1 1 1,1-1-1,-1 1 0,0-1 1,1 1-1,-1-1 1,0 1-1,-1 2 0,1 5 3,1 2 18,0-5-33,-1 0 1,0 0-1,0 0 0,0 0 1,-1 0-1,0 0 1,0 0-1,-3 8 1,-16 16 17,10 1 3,-10 3 49,17-27-53,-1-1 1,1 1 0,-1-1 0,0 0-1,-1 0 1,0-1 0,0 1-1,-6 5 1,-10 13 62,1 1-1,-24 41 0,26-39-73,15-22-6,-1 1-1,1-1 1,0 1-1,1 0 1,-1 0 0,1 0-1,1 0 1,-1 0-1,1 0 1,0 11-1,1-17 99,6-1-77,88 0 57,-91 0-78,0 0 1,0-1-1,0 1 1,0-1 0,0 1-1,0-1 1,0 0-1,0 0 1,0 0-1,0-1 1,4-2 0,-4 2-12,-1 1 1,0-1 0,1 1 0,-1 0 0,1 0 0,0 0 0,-1 1 0,1-1-1,0 0 1,0 1 0,4 0 0,8 0-407,-1-1 0,1 0 0,-1 0 0,0-2 0,21-5 0,17 2-4100,-37 1 1334,0-1 0,23-13 0,-20 8 620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17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1 111 7953,'0'-66'1997,"0"22"3404,5 44-5127,-4-1-255,0 1 0,0 0 1,0 0-1,0 0 1,0 0-1,-1 0 0,1 0 1,0 0-1,0 1 0,0-1 1,0 0-1,0 0 1,0 1-1,0-1 0,-1 0 1,1 1-1,0-1 0,0 1 1,-1-1-1,1 1 0,0-1 1,0 1-1,-1 0 1,1-1-1,-1 1 0,1 0 1,-1 0-1,1-1 0,-1 1 1,1 0-1,-1 0 0,1 0 1,-1 0-1,0-1 1,0 1-1,1 0 0,-1 0 1,0 0-1,0 0 0,0 0 1,0 1-1,4 9 375,49 74 485,-42-69-682,0 0 1,-1 1-1,-1 1 0,8 21 0,4 7 102,-10-22-227,-1 0-1,-1 1 0,-1 0 0,-1 0 0,-1 1 0,-1 0 0,-1 0 0,0 52 0,-4-56-118,1-15-4,-1 1 1,0 0 0,0 0 0,-1-1 0,0 1-1,-4 13 1,-16 21-485,18-34 272,0 0 1,-1-1-1,1 1 0,-1-1 0,-1 0 0,0 0 0,0 0 0,-10 10 0,-26 33-2861,28-34 563,0-1 0,-27 26 0,13-19-272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18.3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164 23 5172,'-4'-19'1472,"-7"16"-149,8 3-1397,2 0 165,0-1-1,0 1 1,0 0 0,0 0 0,0 0 0,0 0 0,0 0-1,1 0 1,-1 0 0,0 1 0,0-1 0,0 0 0,0 0-1,0 1 1,0-1 0,0 1 0,0-1 0,1 1 0,-1-1-1,0 1 1,0-1 0,0 1 0,1 0 0,-1-1 0,0 1-1,1 0 1,-1-1 0,1 1 0,-1 0 0,1 0 0,-1 0-1,1 0 1,0 0 0,-1 0 0,1-1 0,0 1 0,0 0-1,0 0 1,-1 2 0,-6 16 816,-3 8-458,2 2-1,0-1 1,-5 50 0,8-44-90,-23 133 1495,-9 330-1,36-475-1860,1-14-5,-1 0-1,1 0 1,1 0 0,-1 0 0,1 0-1,1 0 1,2 8 0,19 28-261,-12-16-130,-8-21 176,-1 0 0,1 0 0,1 0 0,-1-1 0,8 11 0,3 1-531,-5-4-624,0-2-1,2 1 1,-1-1 0,2-1 0,-1 0-1,15 10 1,1-6-1547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1150 0 3020,'-57'0'1296,"57"0"-1271,0 0 0,-1 0 1,1 0-1,-1 0 0,1 0 0,-1 1 1,1-1-1,-1 0 0,1 0 1,0 0-1,-1 0 0,1 1 0,-1-1 1,1 0-1,0 0 0,-1 1 1,1-1-1,0 0 0,-1 1 0,1-1 1,0 0-1,0 1 0,-1-1 1,1 0-1,0 1 0,0-1 0,-1 1 1,1-1-1,0 0 0,0 1 1,0-1-1,0 1 0,0 0 0,0 0-1,0-1-1,-1 1 1,1-1-1,0 1 0,0-1 1,0 0-1,0 1 1,0-1-1,-1 1 1,1-1-1,0 1 0,0-1 1,-1 0-1,1 1 1,0-1-1,-1 1 1,1-1-1,-1 0 0,1 1 1,0-1-1,-1 0 1,1 0-1,-1 1 1,1-1-1,0 0 0,-1 0 1,1 0-1,-1 0 1,1 0-1,-1 1 1,1-1-1,-1 0 0,1 0 1,-1 0-1,0 0 21,0 0-1,0 0 0,0 0 1,0 0-1,1 0 1,-1 1-1,0-1 1,0 0-1,0 1 0,1-1 1,-1 1-1,0-1 1,0 1-1,1-1 1,-1 1-1,0-1 0,1 1 1,-1-1-1,1 1 1,-1 0-1,1-1 1,-1 2-1,-4 3 181,-13 8 397,9-6-186,0-1 1,-16 16-1,-89 89 2423,-12 13-736,-151 151-809,-12-14-1579,217-197 170,47-43-412,-31 31-1244,51-47 624,0 1-1,1 0 0,-1 0 0,-4 9 1,8-11-1599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20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20 4040,'1'-18'7572,"-2"18"-7438,-6 0-105,-2-1 127,1 1-1,-1 0 1,1 0 0,-1 1 0,-12 3 0,-46 35 633,56-34-659,0 0 1,1 1 0,0 1 0,0 0-1,0 0 1,1 1 0,0 0 0,1 1-1,0 0 1,0 0 0,0 1 0,1-1-1,1 2 1,-10 20 0,7-10 14,0 0 0,2 0 0,1 1 0,1 0 1,0 0-1,2 0 0,-1 29 0,3 156 747,2-202-882,-1 1 1,1-1-1,0 0 1,0 1-1,0-1 1,1 0-1,0 0 1,0 0-1,4 8 0,-3-9 0,-1 1-1,0 0 0,0-1 0,0 1 0,-1 0 0,1 0 0,-1 0 0,0 1 0,0 7 0,-1-9-7,0 0 1,1 1-1,-1-1 0,1 0 0,0 0 0,0 0 1,0 0-1,1 0 0,0-1 0,-1 1 0,6 7 1,9 21 12,-2-1-754,24 43 1,-19-40-3653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21.2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98 5448,'0'63'5543,"0"171"-1891,0-193 1875,0-443-5510,0 401-17,0 0 0,0 0 1,0 1-1,0-1 0,0 0 0,0 0 0,0 0 0,-1 1 1,1-1-1,0 0 0,-1 0 0,1 1 0,0-1 0,-1 0 0,1 1 1,-1-1-1,1 0 0,-1 1 0,1-1 0,-1 1 0,0-1 0,1 1 1,-2-1-1,2 0-9,-1 1 0,0-1 0,1 1 0,-1-1 0,1 1 0,-1-1 0,1 1 0,-1-1 0,1 1 0,-1-1 0,1 0 0,0 1 0,-1-1 0,1 0 0,0 1 0,-1-1 1,1 0-1,0 0 0,0 1 0,0-1 0,0 0 0,0 0 0,0 0 0,-2 1-17,0 0 26,0-1 1,0 1-1,0 0 0,0 0 0,1 0 0,-1 1 0,0-1 0,0 0 1,0 1-1,0-1 0,1 1 0,-1-1 0,0 1 0,-1 1 0,-3 5-98,0 0-1,-1 0 0,1-1 0,-1 0 0,0 0 0,-1-1 1,-9 6-1,-8 5-277,8-5-721,0 0 0,-22 20 0,-1-1-2999,37-28 3164,1-1 1,-1 1-1,1-1 0,-1 0 0,0 0 0,1 0 0,-1 0 0,-4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21.6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1 147 5845,'5'-15'454,"0"1"1,1 0-1,1 1 1,0 0-1,11-15 1,-15 24-246,0 1 1,0-1-1,0 0 1,1 1-1,-1-1 1,1 1-1,0 0 1,0 1-1,0-1 1,0 0-1,1 1 1,-1 0-1,1 0 1,-1 1-1,1-1 1,0 1-1,-1 0 1,1 0-1,8 0 1,-12 1-179,0 0 0,0 0 1,0 1-1,0-1 0,0 0 1,0 1-1,0-1 0,0 1 1,0-1-1,-1 1 0,1 0 1,0-1-1,0 1 0,-1 0 1,1-1-1,0 1 0,-1 0 1,1 0-1,0 0 0,-1 0 1,1-1-1,-1 1 0,0 0 0,1 0 1,-1 0-1,0 0 0,1 1 1,1 4 191,8 11 323,0 1 0,-1-1 0,-1 1 0,8 29 0,16 81 1119,-29-116-1522,18 94 826,10 165 1,-22 110-928,-9-372-99,-1-1 1,0 1 0,-1 0 0,1-1 0,-2 1 0,-5 14 0,0-1-182,-2 21-600,-10-7-538,19-34 1247,-1 4-313,-1 1 0,0-1 0,0 0 0,0-1 0,0 1 0,-1-1 0,0 1 0,0-1 0,-7 5 0,-8 10-1814,9-10-89,0-1 1,-21 15 0,9-10 18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26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362 81 4548,'2'-69'6527,"-2"68"-6485,0 1 0,-1 0-1,1-1 1,0 1 0,-1 0 0,1 0-1,-1-1 1,1 1 0,0 0 0,-1 0-1,1-1 1,-1 1 0,1 0 0,-1 0 0,1 0-1,-1 0 1,1 0 0,-1 0 0,1 0-1,-1 0 1,1 0 0,-1 0 0,1 0-1,-1 0 1,0 0 0,1 0-1,-1 0-1,1 1 1,-1-1 0,1 0-1,-1 0 1,1 0 0,-1 0-1,1 0 1,-1 0-1,0 0 1,1-1 0,-1 1-1,1 0 1,-1 0 0,1 0-1,-1 0 1,1-1 0,-1 1-1,1 0 1,0 0 0,-1-1-1,1 1 1,-1 0 0,1-1-1,0 1 1,-1-1 0,1 1-1,-19-1 480,6 0 65,10 1-459,0-1-1,0 1 0,0-1 1,0 1-1,0 0 0,0 0 0,0 1 1,0-1-1,0 0 0,0 1 0,0 0 1,0 0-1,1 0 0,-1 0 1,-5 3-1,-17 31 883,-9 12-50,1 1 1,3 1-1,-38 84 1,52-84-733,3 1 0,1 0 0,3 1 0,2 0 0,2 0 0,3 76 0,2-122-227,0-1 0,1 1 0,-1-1 0,1 1 0,1-1 0,-1 0 0,0 1 0,1-1 0,0 0 0,0 0 0,4 6 0,4 9 1,1 18 14,12-1 10,-11-3 5,13-3-53,-11 0-36,46 25-319,-48-42-142,1 0 1,1-1-1,-1 0 0,2-1 0,18 11 0,-19-14-813,0-1 0,1-1 0,-1 0 0,1-1 0,0 0 0,0-1 0,1-1 0,-1-1 0,1 0 0,19 0 0,2-2-1264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34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229 145 3148,'0'0'85,"0"0"0,-1 0 0,1 0 0,0 0 0,0 0-1,-1 0 1,1 0 0,0 0 0,0 0 0,0 0 0,-1 0 0,1 0 0,0 0-1,-3-2 935,3 2-934,0-1-1,0 1 1,0 0 0,0 0 0,0 0 0,0-1 0,-1 1 0,1 0-1,0 0 1,0-1 0,0 1 0,0 0 0,0 0 0,0-1 0,0 1 0,0 0-1,0 0 1,0-1 0,0 1 0,0 0 0,0 0 0,0-1 0,1 1-1,0-2 935,-1 2-934,1 0 0,-1-1-1,0 1 1,0 0 0,1 0 0,-27-2 2656,-133 2 4238,157-2-6954,1 0 1,0 0-1,0-1 1,0 1-1,0 0 1,0-1-1,1 1 1,-1-1-1,1 1 1,-1-4-1,0-1-7,-1-34 220,2 39-238,0 1 0,0 0-1,1 0 1,-1 0 0,0 0-1,1 0 1,-1 0 0,1-1 0,-1 1-1,1 0 1,0 0 0,-1 0-1,1 1 1,0-1 0,0 0 0,0 0-1,0 0 1,0 1 0,0-1-1,0 0 1,1 0 0,25-12 31,-17 9-23,3 0-22,1 1 0,-1 0 0,1 1-1,0 0 1,0 1 0,-1 0 0,22 3 0,-13-2 7,-13 0-1,-8-1 6,1 1-1,0 0 0,0 0 0,0 0 0,0 0 0,0 0 0,-1 0 0,1 0 0,0 1 0,0-1 1,0 0-1,-1 1 0,1 0 0,0-1 0,0 1 0,2 2 0,15 21 4,-14-19 20,0 1 1,-1 0-1,1 0 1,-1 1-1,-1-1 1,1 1-1,-1 0 1,0-1-1,-1 2 0,4 12 1,-2 0 242,-2 1 0,0-1 0,-1 26 0,-1-43-230,0 0 0,0 0-1,-1-1 1,1 1 0,-1 0 0,0 0 0,0-1 0,0 1-1,0-1 1,0 1 0,0-1 0,-1 1 0,1-1 0,-4 5-1,-5 7 123,-2 14 144,-11 0 0,9 1-31,-50 24 214,37-30-330,-2-1 0,0-2 0,-2-1 0,-42 20 0,72-38-154,0-1 2,0 1-1,-1-1 0,1 1 0,0-1 0,0 1 0,0-1 0,0 1 1,0 0-1,0 0 0,0 0 0,0 0 0,1-1 0,-1 1 0,-1 2 1,2-2-1,0-1 0,0 0 0,1 1 0,-1-1 0,0 0 0,0 1 0,1-1 0,-1 0 0,0 0 0,1 1 0,-1-1 0,0 0 0,1 0 0,-1 1 0,0-1 0,1 0 0,-1 0 0,0 0 0,1 0 0,-1 0 0,1 0 0,-1 0 0,0 1 0,1-1 0,-1 0 0,1 0 0,-1 0 0,1-1 0,46 0 30,-38 0 3,-7 1-31,1 0 0,-1 0 0,0 0-1,0 1 1,0-1 0,0 1 0,0-1 0,0 1 0,0 0 0,-1 0 0,1-1 0,0 1 0,0 0 0,0 1 0,-1-1-1,1 0 1,1 2 0,-1-1-1,-1-1-1,1 0 1,-1 0-1,1 1 1,0-1-1,-1 0 0,1 0 1,0-1-1,0 1 1,0 0-1,0-1 1,-1 1-1,1-1 1,0 1-1,0-1 1,0 0-1,3 0 0,6 0 5,-7-1 0,1 1 0,-1 0 1,1 0-1,-1 0 0,0 1 1,1 0-1,5 1 0,3 4 6,-9-4-4,-1-1 1,1 1 0,-1-1 0,1 0-1,0 0 1,0 0 0,0 0-1,7 0 1,57 7-63,-42-4-22,35 0-1037,-20-3-4943,-41-1 5929,0 0 1,1-1-1,-1 1 0,1 0 1,-1 0-1,1 0 1,-1-1-1,0 1 1,1 0-1,-1-1 0,0 1 1,1 0-1,-1-1 1,0 1-1,1 0 1,-1-1-1,0 1 0,0-1 1,1 1-1,-1-1 1,0 1-1,0 0 1,0-1-1,0 1 0,0-1 1,0 1-1,1-1 1,-1 1-1,0-1 0,0 1 1,0-1-1,-1 1 1,1-1-1,11-32-10313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35.1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7965,'0'-1'198,"0"0"1,0 1 0,0-1-1,1 0 1,-1 0-1,0 0 1,0 1 0,1-1-1,-1 0 1,0 0-1,1 1 1,-1-1 0,1 0-1,-1 1 1,1-1-1,-1 0 1,1 1 0,0-1-1,-1 1 1,1-1-1,0 1 1,-1-1 0,1 1-1,0-1 1,-1 1-1,1 0 1,0 0 0,0-1-1,0 1 1,-1 0-1,1 0 1,0 0 0,0 0-1,1 0 1,12 3-121,30 29 893,-10-14-627,-28-15-259,-1-1 0,1 1 0,-1 0 0,1 1 1,-1 0-1,0-1 0,0 2 0,-1-1 0,1 0 0,5 8 1,14 14 322,2 0-51,-1 0 1,-2 2-1,0 1 0,-2 1 1,-2 1-1,0 0 1,-2 2-1,-2 0 1,12 37-1,-11-20-98,-3 0 0,-1 2 0,-4-1 0,-1 1 0,0 89 0,-6-115-258,-1-16-27,1-1 0,-1 1 1,-1-1-1,0 1 0,0-1 0,-4 17 1,-20 23-347,12-3-445,-15-2-761,13-5-925,5-26 790,-1 0 0,-1-1 0,-16 13 0,-4 4-3019,5-3 1515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41.2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 24 2760,'-3'-23'5555,"2"23"-5603,-16 2 1752,16-2-1657,1 1 1,-1-1-1,1 0 0,-1 1 0,1-1 0,-1 1 0,1-1 0,0 1 0,-1-1 0,1 1 1,0-1-1,0 1 0,-1 0 0,1-1 0,0 1 0,0-1 0,0 1 0,0 0 0,-1-1 0,1 1 1,0-1-1,0 1 0,0 0 0,1 0 0,-1 3 172,-27-4 251,22 0-243,0 0 92,4 0-280,0-1 0,0 1-1,-1 0 1,1 0 0,0 0-1,0 0 1,0 0 0,0 0-1,0 1 1,0-1 0,-1 0-1,1 0 1,0 1 0,-1 0 0,-6 7 229,1 0 0,0 0 0,0 1 1,1 0-1,0 0 0,1 1 0,0-1 0,0 1 1,1 0-1,0 1 0,1-1 0,0 1 1,1-1-1,0 1 0,1 0 0,0 0 1,1 16-1,-2 217 1824,3-238-2072,-1 0 0,1 0 0,0 1-1,1-1 1,0-1 0,-1 1 0,2 0 0,4 9-1,6 16 67,-6-10-74,1 0 0,1 0 0,1-1 1,0 0-1,2-1 0,20 27 1,-1-7-360,-23-27-811,0-1 1,17 17 0,-22-25 115,1 0 1,0 0-1,0 0 0,0-1 0,0 1 0,8 3 0,10-4-5217,-14-2 4691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44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0 242 3468,'0'-99'9916,"0"98"-9881,0 1 0,0-1 0,0 1 0,1-1 0,-1 1 0,0 0 0,0-1 0,0 1-1,1-1 1,-1 1 0,0-1 0,0 1 0,1-1 0,-1 1 0,0 0 0,1-1 0,-1 1 0,1 0 0,-1-1 0,0 1 0,1 0 0,-1 0 0,1-1 0,-1 1 0,2 0 0,-2 0-8,1-1 0,0 1 0,-1 0 0,1-1 1,-1 1-1,1 0 0,-1-1 0,1 1 1,0-1-1,-1 1 0,1-1 0,-1 1 0,0-1 1,1 0-1,-1 1 0,1-1 0,-1 1 1,0-1-1,0 0 0,1 1 0,-1-1 0,0 0 1,0 1-1,0-1 0,1 0 0,-1 1 0,0-2 1,0 0-3,1 0 1,-1 0 0,1 0-1,0 0 1,0 0 0,0 0-1,0 0 1,0 0 0,0 1-1,0-1 1,1 0 0,-1 1-1,0-1 1,1 1-1,0-1 1,3-1 0,33-23 23,-35 24-44,23-11 102,1 0 1,48-16-1,-75 29-98,1-1-1,-1 1 0,0 0 0,1 0 0,-1 0 0,0 0 0,1 0 0,-1-1 0,1 1 0,-1 0 1,0 0-1,1 0 0,-1 0 0,1 0 0,-1 0 0,0 0 0,1 0 0,-1 1 0,1-1 1,-1 0-1,0 0 0,1 0 0,-1 0 0,0 0 0,1 1 0,-1-1 0,0 0 0,1 0 0,-1 1 1,0-1-1,1 0 0,-1 0 0,0 1 0,0-1 0,1 0 0,-1 1 0,0-1 0,0 0 0,0 1 1,1-1-1,-1 1 0,0-1 0,1 23 216,-1-12 22,0 48 580,0-57-802,0 0 0,0 0 0,0-1 1,-1 1-1,1 0 0,0 0 0,-1 0 1,1-1-1,-1 1 0,0 0 0,1-1 1,-1 1-1,0-1 0,0 1 0,0-1 0,0 1 1,0-1-1,0 1 0,-3 1 0,-5 7 95,-5 17 238,-6 6 52,6-15-155,-1-2 0,-31 28-1,11-7-251,35-37 0,0 0-1,0 0 0,0 0 1,0 0-1,0 0 0,0 0 0,1 0 1,-1 0-1,0 0 0,0 0 1,0 0-1,0 0 0,0 0 1,0 0-1,0 0 0,1 0 0,-1 0 1,0 0-1,0 0 0,0 0 1,0 0-1,0 1 0,0-1 0,0 0 1,1 0-1,-1 0 0,0 0 1,0 0-1,0 0 0,0 0 0,0 0 1,0 0-1,0 1 0,0-1 1,0 0-1,0 0 0,0 0 0,0 0 1,0 0-1,0 0 0,0 1 1,0-1-1,0 0 0,0 0 0,0 0 1,0 0-1,0 0 0,0 0 1,0 1-1,0-1 0,0 0 0,0 0 1,0 0-1,0 0 0,0 0 1,0 0-1,0 0 0,0 1 1,0-1-1,18 0 11,-14 0-63,2 0 49,106 0 111,-111 0-113,1 0-1,0 0 1,0 0-1,0 1 1,-1-1-1,1 1 1,0-1-1,-1 1 1,1 0-1,0-1 1,-1 1-1,1 0 1,-1 0-1,2 2 1,-1-2 2,-1 0 0,1 0 0,-1 0 0,1 0 0,0 0 0,-1-1 0,1 1 0,0 0 0,-1-1 0,1 1 0,0-1 0,0 0 0,-1 0 0,4 1 0,-1 0 13,-1 0 0,1 0 0,0 1 0,0 0 0,-1-1 0,1 1 0,-1 1 0,0-1 0,1 0-1,-1 1 1,0 0 0,0 0 0,-1 0 0,1 0 0,3 5 0,13 12 112,-15-15-41,1 0 0,-1 0 0,0 0 0,0 1 0,-1-1 0,0 1 0,0 0 0,0 0 1,0 0-1,-1 1 0,0-1 0,-1 0 0,1 1 0,-1 0 0,0-1 0,-1 1 1,0 12-1,0-18-72,0 0 1,0 0 0,-1 0 0,1 0 0,0 1-1,-1-1 1,1 0 0,-1 0 0,1 0 0,-1 0 0,1 0-1,-1 0 1,0 0 0,1 0 0,-1-1 0,0 1-1,0 0 1,0 0 0,0 0 0,0-1 0,0 1-1,0-1 1,0 1 0,-1 0 0,-5 4 49,-23 22 134,19-19-334,0 1 0,0-1 0,-1-1 1,0 0-1,0 0 0,-1-2 1,-25 9-1,-9-3-4950,-3-7-6204,41-4 8823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45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77 4888,'0'-2'44,"0"0"0,-1 1-1,1-1 1,0 0-1,0 0 1,0 0-1,1 0 1,-1 0-1,0 1 1,1-1-1,-1 0 1,1 0-1,0 0 1,-1 1-1,1-1 1,0 0-1,0 1 1,0-1 0,0 1-1,1-1 1,-1 1-1,0 0 1,2-2-1,-1-8 654,1 1 622,-2 9-1113,17-10 2516,-18 11-2659,1 0 1,0-1 0,-1 1-1,1 0 1,0 0 0,-1 0-1,1 0 1,0 0 0,-1 0-1,1 0 1,0 0 0,-1 0-1,1 0 1,0 0 0,-1 0-1,1 0 1,0 0 0,-1 0-1,1 1 1,-1-1 0,1 0-1,0 1 1,-1-1 0,1 0-1,-1 1 1,1-1 0,-1 0-1,1 1 1,-1-1 0,1 1-1,-1-1 1,1 1 0,0 1-1,14 23 765,53 96 1965,14 32-292,-31-62-1359,43 112 0,-79-164-1024,-2 0 0,-1 1 0,-2 1 0,-2 0 0,-1 0 0,1 71 0,-7-91-176,0-15 15,0-1 0,-1 0 0,1 0 1,-1 1-1,-1-1 0,1 0 0,-1 0 0,0 1 1,0-1-1,0 0 0,-1 0 0,-2 5 1,-24 19-564,16-4-471,-12-1-632,16-14 556,6-7 772,0 0-1,0 0 0,-1 0 1,1 0-1,-1-1 1,0 1-1,1-1 0,-1 0 1,0 1-1,-7 2 1,-42 23-6671,28-19 4051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56.8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92 112 2504,'0'-111'10589,"0"167"-8110,0-54-2398,0 1 0,-1-1 0,1 1-1,0-1 1,-1 1 0,0-1 0,1 1 0,-1-1 0,0 0-1,0 1 1,0-1 0,-1 0 0,1 0 0,0 0 0,-3 3-1,2-3-16,0 0-1,1 0 0,0 0 0,-1 0 1,1 0-1,0 0 0,0 0 0,0 1 0,0-1 1,1 0-1,-1 1 0,0-1 0,1 1 1,0-1-1,0 4 0,-1 0 53,1-1 1,-1 1-1,0-1 0,0 0 1,-1 1-1,1-1 0,-1 0 1,-4 7-1,4-7-32,-1 0 0,1 1 0,1-1 0,-1 1 0,1-1-1,-1 1 1,2-1 0,-1 9 0,0 1 71,-1-1-1,0 1 0,-4 15 1,3-16-57,0 1 1,1-1 0,0 17-1,-10 175 536,12-12-140,0-192-489,1 1 1,-1 0 0,0-1 0,1 1-1,-1 0 1,1-1 0,0 1-1,0-1 1,0 1 0,0-1 0,0 0-1,1 1 1,-1-1 0,1 0-1,2 4 1,5 5 8,4 16 13,-12-23-22,1 0-1,0 0 1,0 0-1,0 0 1,1 0 0,4 5-1,6 5 3,1 0-1,0-2 0,20 15 1,-7-7-202,-26-19 220,24 15-2774,-24-15 2490,0-1-1,0 1 0,-1-1 1,1 0-1,0 1 1,0-1-1,0 0 1,0 0-1,-1 1 1,1-1-1,0 0 1,0 0-1,0 0 1,0 0-1,0 0 0,-1 0 1,1 0-1,0-1 1,0 1-1,0 0 1,0 0-1,0-1 1,-1 1-1,1 0 1,0-1-1,0 1 1,-1-1-1,1 1 0,0-1 1,-1 1-1,1-1 1,0 0-1,-1 1 1,1-2-1,19-28-5323,-8 7 3236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6173,'-1'0'53,"0"0"1,1 0-1,-1 0 0,0 0 1,0 0-1,1 0 1,-1 0-1,0 0 1,1 0-1,-1 0 1,0 0-1,0 0 1,1-1-1,-1 1 1,0 0-1,1 0 1,-1-1-1,0 1 1,1 0-1,-1-1 1,1 1-1,-1-1 1,1 1-1,-1-1 0,1 1 1,-1-1-1,1 1 1,-1-2-1,1 2-8,0 0-1,0 0 1,0 0-1,0 0 0,-1 0 1,1 0-1,0-1 0,0 1 1,0 0-1,0 0 1,0 0-1,0 0 0,0 0 1,0 0-1,0 0 0,0 0 1,-1 0-1,1 0 1,0 0-1,0-1 0,0 1 1,0 0-1,0 0 0,0 0 1,0 0-1,-1 0 1,1 0-1,0 0 0,0 0 1,0 0-1,0 0 0,0 0 1,0 0-1,0 0 1,-1 0-1,1 0 0,0 1 1,0-1-1,0 0 0,0 0 1,0 0-1,0 0 1,0 0-1,-1 0 0,1 0 1,0 0-1,0 0 0,0 0 1,0 0-1,0 0 1,0 1-1,0-1 0,0 0 1,0 0-1,0 0 0,0 0 1,0 0-1,0 0 1,0 0-1,0 1 0,0-1 1,-1 0-1,1 0 0,0 0 1,0 0-1,0 0 1,1 0-1,-1 0 0,0 1 1,0 193 8241,0-184-8049,1 1 0,1-1 0,3 16 0,-2-16-31,-1 1-1,0 0 0,1 16 0,-4 12 239,0-11-53,5 47 1,15 91 123,23 125-22,-35-251-491,40 249 57,-35-164-2750,-11-110 1064,0 1-1959,-1-6-2347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57.4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3332,'0'28'5397,"0"28"-3915,0 123 2628,0-174-4034,0 0 1,1 1 0,0-1 0,0 0 0,1 1 0,0-1 0,2 5-1,-2-5-11,0 0-1,-1 0 0,1 0 1,-1 0-1,0 0 0,0 1 1,0 4-1,0-1 42,0-1-1,1 0 0,0 0 1,0 0-1,1 0 1,0-1-1,0 1 1,8 12-1,-2-2 86,-7-15-160,-1-1 0,1 1 0,0-1 0,0 1 0,0-1 0,0 0 0,0 1 0,1-1 0,-1 0 0,0 0 0,1-1 0,0 1 0,-1 0 0,1-1 0,0 0 0,0 0 0,5 2 0,2-1-13,-1 0 0,1-1 0,0 0 1,13-1-1,-22 0-24,0 0-1,1 0 1,-1 0 0,0-1-1,0 1 1,0 0 0,0-1-1,0 1 1,0-1 0,0 1-1,1-1 1,-2 1 0,1-1 0,0 0-1,0 0 1,0 1 0,0-1-1,0 0 1,0 0 0,-1 0-1,1 0 1,0 0 0,-1 0-1,1-2 1,5-5-91,0 2-174,1 1 0,-1 0 0,1 0 0,11-6 0,22-16-2213,-6-9-587,1-12-3769,-27 32 5074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57.9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5324,'0'-31'5179,"0"449"952,1-388-5952,7 37-1,-4-37-129,1 35 0,-5 226-3275,9-216-1046,-9-74 3958,0 1 0,0-1-1,0 1 1,0-1 0,0 1 0,0-1 0,1 1-1,-1-1 1,1 1 0,-1-1 0,1 1 0,-1-1-1,1 0 1,0 1 0,0-1 0,0 0 0,0 0 0,0 1-1,0-1 1,2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9:58.5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4128,'0'-1'120,"0"1"0,0-1 0,0 1 1,0-1-1,0 1 0,0-1 0,0 1 0,0-1 0,0 1 0,0-1 0,0 0 0,0 1 0,0-1 0,0 1 0,1-1 0,-1 1 0,0-1 0,0 1 0,1-1 0,-1 1 0,0 0 0,1-1 0,-1 1 0,1-1 0,-1 1 0,0 0 0,1-1 1,-1 1-1,1 0 0,-1 0 0,1-1 0,-1 1 0,1 0 0,-1 0 0,1 0 0,-1-1 0,1 1 0,-1 0 0,1 0 0,-1 0 0,1 0 0,0 0 0,-1 0 0,2 0 0,30 1 76,-26-1 407,5 6-86,16 17 75,-19-17-305,0 1-1,0 0 1,-1 1-1,-1 0 0,1 0 1,-1 0-1,0 1 0,-1 0 1,8 18-1,0-4 384,13 29 1233,34 94 0,5 59-240,-63-200-1645,18 64 31,-3 0-1,-3 1 1,-4 1-1,4 128 1,-13-185-138,-1-10 24,1 0 0,-1-1 1,0 1-1,0-1 0,-1 1 1,1 0-1,-1-1 0,1 1 1,-1-1-1,-3 6 0,-16 19-934,18-24 816,1 0-138,-1 0 1,0-1-1,-1 1 0,1 0 1,-1-1-1,1 0 0,-1 1 1,0-1-1,0 0 1,0-1-1,-6 5 0,-12 9-1941,12-9 676,0 0 1,0-1-1,-1 0 0,-12 6 0,-10 0-1182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31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86 241 4024,'0'-1'31,"0"0"0,0 0 0,0 0 0,0 0 0,0 1 0,-1-1 0,1 0 0,0 0 0,-1 0 0,1 0 0,0 1 0,-1-1 0,1 0 0,-1 0 0,1 1 0,-1-1 0,1 0 0,-1 1 0,0-1 0,0 0 0,0 0 39,0 0 0,0 1 0,1-1 0,-1 0 0,0 0 0,1 1 0,-1-1 0,1 0 0,-1 0 0,1 0 0,-1 0 0,1 0 0,-1 0 0,1 0 0,0 0 0,0 0 0,0 0 0,-1 0 0,1 0 0,0-2 0,-11-27 2182,0-17 769,11 38-2516,-1 7-418,1 0-1,-1-1 1,1 1 0,0-1-1,0 1 1,0-1-1,0 1 1,0-1 0,1 1-1,-1-1 1,1 1-1,0 0 1,-1-1-1,1 1 1,0 0 0,2-3-1,0 4-34,-2 1-38,0 0 0,1 0 0,-1-1 0,0 1 0,1 0 0,-1-1 0,0 1 0,0-1-1,1 1 1,-1-1 0,0 1 0,0-1 0,0 0 0,0 0 0,0 0 0,0 0 0,0 1-1,0-1 1,2-3 0,-3 3-5,1 0 0,-1 1-1,1-1 1,0 0 0,-1 0 0,1 0-1,0 0 1,0 0 0,-1 1-1,1-1 1,0 0 0,0 1 0,0-1-1,0 1 1,0-1 0,0 1-1,0-1 1,0 1 0,0 0 0,0-1-1,0 1 1,1 0 0,1 0-1,1-1 28,12-7 27,1 2 0,0 0-1,0 1 1,0 0 0,1 2 0,18-2 0,109 0 35,-135 5-90,-9 0-2,1 0-1,0 0 1,0 0 0,0 0 0,-1 1-1,1-1 1,0 1 0,-1-1 0,1 1-1,0 0 1,-1 0 0,1 0 0,-1 0-1,1 0 1,-1 0 0,0 0-1,1 0 1,-1 0 0,2 3 0,5 3 28,16 19 183,-19-19-171,-1 0 19,0 1 0,0-1 0,-1 1 0,0 0 0,-1 0 0,1 0-1,-1 0 1,-1 0 0,1 12 0,1 85 714,-3-75-472,0-27-280,-1-1 0,1 0 0,0 1 0,0-1 0,-1 0 0,0 1 0,1-1 0,-1 0 0,0 0 0,0 0 0,0 0 0,0 0 0,-1 0 0,1 0 0,-1 0 0,1 0 0,-1 0 1,1-1-1,-3 3 0,-7 8 160,-1 3 140,10-11-231,-1 0 0,0 0 0,-1 0 0,1 0 0,-1-1-1,1 1 1,-9 4 0,-3 4 239,0-2 0,-2 0 0,1 0 0,-1-2 0,0 0 0,-1-1 0,1-1 0,-2 0 0,1-1 0,0-1 0,-1-1 0,0-1 0,-24 0 0,30-1-127,9-1-146,0 1 0,1-1 0,-1 0 0,0 0 0,1-1 0,-1 1 0,0-1 0,1 1 0,-1-1 0,-5-3 0,-15-15 222,20 17-254,1 0 0,0 0 0,0 0 0,0-1 0,0 0 0,0 1 0,0-1 0,0 0 0,-2-5 0,0 1 3,1 0-19,0 0 0,0 0 0,1 0 1,0 0-1,0 0 0,1-1 0,0 0 0,0 1 0,-1-14 0,0-76-397,3 74 143,0 21 188,0-1 0,0 1 1,1-1-1,-1 1 1,1-1-1,0 1 1,-1-1-1,1 1 0,0 0 1,0 0-1,1-1 1,-1 1-1,0 0 1,1 0-1,-1 0 0,1 0 1,0 0-1,2-2 1,7-8-348,-5 3 58,-4 5 109,1-1-1,1 1 1,-1 0 0,1 0 0,-1 0 0,1 0 0,0 0 0,0 1 0,6-4 0,-7 5 70,73-48-6280,0 6-3498,-59 36 7733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32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10 8961,'8'-10'741,"-3"14"1114,-3 31 1362,-1-25-2807,0-4-204,-1-1 0,0 1 1,0 0-1,0 0 0,-1 0 0,0 0 0,0 0 0,-2 7 1,-4 2 170,4-10-231,1 1 0,-1 0 1,1 0-1,0 0 0,1 0 0,0 0 0,-1 0 1,2 0-1,-1 7 0,0 2 244,0 1 0,-7 27-1,5-28-147,0 1-1,-1 28 1,4 113 552,1-152-774,-1 0 0,0-1 0,1 1 1,0 0-1,0-1 0,0 1 0,1-1 1,0 1-1,-1-1 0,1 0 0,1 0 1,-1 0-1,5 6 0,3 6 21,-9-14-37,1 2-1,0 0 0,0 0 0,0 0 0,0 0 0,0-1 0,1 1 0,0-1 0,0 0-1,0 0 1,0 0 0,0 0 0,1 0 0,-1-1 0,1 1 0,0-1 0,4 2 0,6 2-279,-1-1 0,2 0-1,-1-1 1,0 0 0,1-1 0,0-1 0,-1-1 0,1 0 0,0 0 0,15-3 0,-7 2-627,-8-1 16,0-1-1,-1 0 1,1-2 0,-1 1 0,0-2 0,1 0-1,-2 0 1,1-1 0,16-11 0,24-9-2201,22-9-401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3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2 309 2760,'0'-308'9981,"0"323"-9830,-1-4-26,1-1 0,0 1-1,0-1 1,1 1 0,4 15 0,0-10-37,-1-8-45,-1 1 0,-1 0 0,0 0 0,0 0 0,-1 1 1,1 14-1,-1-9-5,1 0-1,0 0 1,7 27 0,0-6-11,-1 31 27,28 145 32,-12 88 159,-22-175 3241,-2-146-3384,5 9-64,44-83 20,-49 94-57,4-9 9,1 0 1,0 1 0,1-1 0,-1 1 0,12-13 0,41-54-37,-39 49-12,1 0 0,44-43 0,-57 63 33,0 1 1,1 0-1,0 0 0,0 1 0,1 0 0,-1 1 1,1 0-1,0 0 0,0 0 0,0 1 1,1 1-1,-1 0 0,1 0 0,11 0 0,-8 1 4,-8 0-1,0 0 0,1 1 0,-1 0 0,0 0 0,0 0 0,1 0 0,-1 1 0,0 0-1,0 0 1,7 3 0,4 7 19,-1 1-1,16 14 1,-26-21-4,-1 0 0,0 1-1,0-1 1,0 1 0,-1-1 0,0 1 0,0 0 0,0 0 0,-1 1 0,0-1 0,0 0 0,2 14 0,-1 6 301,0 52 0,-3-76-300,0 0 1,-1 0-1,1-1 0,0 1 0,-1 0 0,1-1 0,-1 1 0,1-1 0,-1 1 0,0 0 1,0-1-1,0 0 0,0 1 0,0-1 0,0 1 0,0-1 0,0 0 0,0 0 0,-1 0 0,1 0 1,0 0-1,-1 0 0,1 0 0,-1 0 0,1 0 0,-2 0 0,-10 7 91,-3 15 135,-4-10-141,-1 0-1,0-2 0,-1 0 0,0-2 0,-33 11 0,8-9-98,0-1 0,-1-2 0,0-3 0,0-1 0,-52-4 0,97 0-54,-1 0 0,1 0 1,-1-1-1,1 1 1,-1-1-1,1 0 1,-1 0-1,1 0 1,0-1-1,-1 1 1,1-1-1,0 0 0,-5-4 1,-3-1-287,6 5-34,1-1 1,-1 0-1,1 0 0,0 0 1,0-1-1,0 0 0,-3-3 1,5 4 138,-1-1-380,1 0 0,0 0-1,0 0 1,0 0-1,0 0 1,1-1-1,0 1 1,0-1-1,0 1 1,0-1-1,1 1 1,0-1-1,0 1 1,0-1-1,1-7 1,-1-7-1751,0-5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34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60 6053,'0'1'18,"0"-1"1,0 0-1,1 0 1,-1 0-1,0 0 1,0 0-1,0 0 1,1 0-1,-1 0 1,0 0 0,0 0-1,1 0 1,-1 0-1,0 0 1,0 0-1,0 0 1,1 0-1,-1 0 1,0 0-1,0 0 1,1 0 0,-1 0-1,0 0 1,0 0-1,0 0 1,1-1-1,-1 1 1,0 0-1,0 0 1,0 0-1,0 0 1,1-1 0,-1 1-1,0 0 1,0 0-1,0 0 1,0 0-1,0-1 1,0 1-1,0 0 1,0 0-1,1-1 1,1-39 3504,-3 26-71,-3 14-2343,0-1-943,-4 1 347,0-1 0,1 1 0,-1 0 0,0 0 0,1 1 0,-1 0 0,-7 2 0,-7 16 272,13-13-423,3-2-116,0 1-1,1-1 1,-1 1 0,-9 10 0,-19 22 797,3-3-129,-40 57 0,63-78-862,0 0 1,1 0-1,0 1 1,1 0-1,1 0 1,0 0-1,1 1 0,-4 24 1,4 54 84,4-78-129,0-12-5,1 0-1,-1 0 0,1 1 1,0-1-1,-1 0 0,1 0 1,1 0-1,-1 0 1,0 0-1,1 0 0,0 0 1,-1 0-1,1-1 0,4 5 1,0-1 8,0 0 0,0-1 0,0 0 0,1 0 0,13 7 1,-6-6-9,-1 1 1,1-2 0,0 0 0,0-1-1,0 0 1,26 2 0,-13-3-240,1-1 0,-1-2 0,0-1 0,48-7 1,-3-14-851,1 8-603,-49 4 239,38-22 0,0 0-1374,147-80-8855,-147 75 9103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46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19 202 3424,'0'-4'52,"0"-30"815,0 31-684,0 2-139,0-1 0,0 1-1,-1-1 1,1 1 0,1-1-1,-1 1 1,0-1 0,0 1-1,0 0 1,1-1 0,-1 1-1,1-1 1,-1 1 0,1 0-1,-1-1 1,1 1 0,0 0-1,0 0 1,0-1 0,0 1-1,0 0 1,0 0 0,0 0-1,0 0 1,0 0 0,0 0-1,0 1 1,3-2 0,3-12 433,32-14 112,-29 19-432,1 1 0,0 0 0,0 0 0,0 1 0,1 1 0,0 0 0,0 1 0,0 0 0,1 1 0,25-5 0,54 2 583,-89 9-714,0 0 0,-1 0 0,0 0 0,0 0 0,1 1 0,-1-1 0,-1 1 0,1-1 0,0 1 0,-1 0 0,1-1 0,-1 1 0,2 5 0,4 6 64,15 31 126,-19-36-136,-1-1 1,0 1 0,0 0-1,0 0 1,-1 0 0,-1 0-1,1 0 1,-2 13 0,0-12 175,1 82 1707,0-91-1945,1 0 0,-2 1 0,1-1 0,0 0 1,0 0-1,0 1 0,-1-1 0,1 0 0,0 0 1,-1 0-1,1 0 0,-1 1 0,0-1 1,1 0-1,-1 0 0,0 0 0,0 0 0,1 0 1,-1 0-1,0-1 0,0 1 0,0 0 1,0 0-1,-2 0 0,2 0-5,0-1-1,0 1 1,0 0 0,0 0-1,0 0 1,0-1 0,0 1 0,1 0-1,-1 0 1,0 0 0,0 0-1,1 1 1,-1-1 0,1 0-1,-1 0 1,1 0 0,-1 0-1,1 1 1,0-1 0,-1 0-1,1 0 1,0 1 0,0-1 0,0 2-1,-1 0 6,0 1-1,-1-1 1,1 1-1,-1-1 0,0 0 1,0 1-1,0-1 1,0 0-1,0 0 1,-1-1-1,0 1 0,1 0 1,-1-1-1,-5 4 1,-5 6-2,2 1 19,7-9-18,1 0 1,0-1-1,-1 1 0,0-1 0,0 0 1,0 0-1,-6 3 0,0 0-8,-1-1 0,0 0 0,0-1 0,0 0 0,0-1 0,-1-1 0,-20 3 1,-85 0 542,100-5-296,16-1-252,0 1 0,0-1 1,1 0-1,-1 0 1,0 1-1,0-1 0,0 0 1,1 0-1,-1 0 0,1 0 1,-1 0-1,0 0 1,1 0-1,0 0 0,-1 0 1,1 0-1,0 0 1,-1 0-1,1 0 0,0 0 1,0 0-1,0 0 0,0-2 1,0 1 6,-4-10 20,1 0-1,0 0 0,1 0 0,0-1 1,1-22-1,0 32-47,1 0 1,0 0 0,-1 0-1,2 0 1,-1 0 0,0 0-1,0 0 1,1 0-1,0 0 1,0 0 0,0 0-1,0 0 1,0 1 0,0-1-1,1 0 1,-1 1-1,1-1 1,0 1 0,3-5-1,-4 7 2,-1-1-1,1 0 0,-1 1 1,1-1-1,-1 0 0,0 0 0,1 1 1,-1-1-1,0 0 0,0 0 1,1 0-1,-1 1 0,0-1 1,0 0-1,0 0 0,0 0 1,0 1-1,0-1 0,-1-1 0,4-12-567,1 10 291,-3 4 229,-1 0 0,1 0 0,0-1 0,-1 1 0,1 0-1,-1-1 1,0 1 0,1-1 0,-1 1 0,1-1 0,-1 1 0,0 0 0,1-1 0,-1 1 0,0-1 0,1 0 0,-1 1-1,0-1 1,0 1 0,0-1 0,1 1 0,-1-1 0,0 0 0,0 1 0,0-2 0,6-15-3086,-5 15 2718,0 1-1,0 0 1,-1-1-1,1 1 0,0 0 1,-1-1-1,1 1 1,-1-1-1,0 0 1,1 1-1,-1-1 1,0-1-1,0-6-1547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47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1840,'0'-6'754,"0"9"481,0 8-497,0-8-329,0 35 1592,0-35-1933,0 0 1,0 0-1,1 0 1,-1 0-1,1 0 1,0 0 0,0-1-1,0 1 1,0 0-1,1-1 1,1 4-1,-2-4-34,1 0-1,-1 1 0,0 0 0,0-1 0,0 1 0,0 0 0,0-1 0,-1 1 0,1 0 1,-1 0-1,1 3 0,-1-3-10,0 0 0,0 0 1,1 1-1,0-1 1,0 0-1,0 0 0,0 0 1,0 0-1,0 0 0,3 4 1,5 10 78,24 84 674,1-4 232,24 61 397,-49-137-1133,2-1 0,0 0 0,1-1 0,1 0 0,19 22 0,-23-33-134,0 0-1,0-1 0,0 1 1,1-2-1,0 1 0,0-1 1,1-1-1,0 0 0,0-1 0,0 0 1,0 0-1,1-1 0,12 1 1,18 2-850,0-3-1,56-1 1,-64-3-895,-32 1 1356,0 0-1,0 0 0,0 0 1,0-1-1,-1 1 0,1-1 1,0 1-1,0-1 0,-1 0 1,1 1-1,0-1 0,-1 0 1,1 0-1,-1 0 0,1-1 1,2-1-1,6-6-1223,-8 9 1237,-1-1 0,1 0 1,-1 1-1,1-1 0,0 1 1,-1 0-1,1-1 0,0 1 1,-1 0-1,1 0 0,2 0 1,-4 0 230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49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81 555 2304,'4'1'6169,"12"-1"-5283,-16 0-858,1 0 1,-1 0-1,0-1 1,0 1-1,1 0 0,-1 0 1,0 0-1,1 0 1,-1-1-1,0 1 1,0 0-1,0 0 1,1 0-1,-1-1 0,0 1 1,0 0-1,0-1 1,0 1-1,0 0 1,1 0-1,-1-1 0,0 1 1,0 0-1,0-1 1,0 1-1,0 0 1,0 0-1,0-1 0,0 1 1,0 0-1,0-1 1,0 1-1,0 0 1,0-1-1,0 1 1,0 0-1,-1 0 0,1-1 1,0 1-1,0-1-2,0 1-1,0 0 1,0 0-1,-1-1 0,1 1 1,0 0-1,0-1 1,0 1-1,0 0 1,0-1-1,0 1 1,0 0-1,0-1 0,0 1 1,0 0-1,0-1 1,0 1-1,0 0 1,1 0-1,-1-1 0,0 1 1,0 0-1,0-1 1,0 1-1,0 0 1,1 0-1,-1-1 0,0 1 1,0 0-1,0 0 1,1-1-1,-1 1 1,0 0-1,0 0 1,1 0-1,-1 0 0,0-1 1,1 1-1,-1 0 1,3 0 83,-1-1 1,0 1-1,0-1 1,0 0-1,1 1 1,-1-1-1,0 0 1,0 0-1,0 0 1,0-1-1,-1 1 1,1 0-1,2-2 1,29-30 1551,-9 9-671,-15 14-756,1 0-1,-2-1 1,0 0-1,0 0 1,-1-1-1,0 0 1,7-20-1,1-9 94,10-43 0,-25 82-322,4-19 46,-1 0 1,0 1-1,-2-2 0,-2-28 1,1 18 23,0 31-69,0 0 0,0 0-1,0 0 1,0 0 0,0-1-1,-1 1 1,1 0 0,0 0 0,-1 0-1,1 0 1,0 0 0,-1 0 0,1 1-1,-1-1 1,0 0 0,1 0 0,-1 0-1,0 0 1,1 0 0,-1 1 0,0-1-1,0 0 1,0 1 0,-1-1 0,1 0-2,0 0 1,0 1-1,1-1 1,-1 0-1,0 1 1,0-1-1,0 0 1,1 0-1,-1 0 1,0 0-1,1 0 1,-1 0-1,1 0 1,-1 0-1,1 0 1,-1 0-1,1 0 1,0 0-1,0 0 1,-1 0-1,1 0 1,0 0-1,0 0 1,0-2-1,0 2-11,-1 1 0,1-1 0,-1 0 0,1 0 0,-1 0 0,1 1 0,-1-1 0,0 0 0,1 1 0,-1-1 0,0 0 0,0 1 0,1-1 0,-1 1 0,0-1 0,0 1 0,0 0 0,0-1 0,1 1 0,-1 0 0,0 0 0,0-1 0,0 1 0,0 0 0,0 0 0,0 0 0,0 0 0,-1 0 0,-37-1-115,32 2 137,6-1-15,-1 0 0,1 0 0,-1 0 1,1 1-1,-1-1 0,1 0 0,-1 1 0,1-1 0,0 1 0,-1 0 1,1-1-1,0 1 0,-1 0 0,1 0 0,0 0 0,0 0 0,0 0 0,-2 2 1,-7 6 6,-13 1-24,1 10-25,13-13 32,5-5 9,1 0 0,0 0-1,0 1 1,0 0 0,0-1 0,0 1-1,1 0 1,-1 0 0,-2 4 0,-16 26 76,-20 39 0,34-58-45,1 0 0,1 0 0,0 1 0,1 0 0,-3 28 0,4-3 142,3 43 0,0-37 5,0-42-156,0 0 0,1 0 0,0 0 0,-1 0 0,1 0 0,0 0-1,1 0 1,-1 0 0,1 0 0,0-1 0,0 1 0,0-1 0,0 1 0,0-1 0,4 4 0,8 13 88,1 19 137,-4-24-136,1 0 0,0-1 0,26 24 0,-16-17 27,-9-10-90,0 0 1,0-1-1,1 0 1,0-1-1,1-1 1,0 0-1,0-1 1,1 0-1,0-2 1,0 0 0,33 6-1,7-4-968,-1-2 1,71-3-1,-102-2 111,-22 0 576,1 0 0,0 0 1,0 0-1,0-1 1,0 1-1,-1-1 0,1 0 1,0 0-1,-1 0 0,1 0 1,0-1-1,-1 1 1,1-1-1,-1 1 0,0-1 1,0 0-1,4-3 1,6-5-1051,32-19-5693,-28 25 4155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319 2260,'0'0'204,"2"0"-34,-1 0-143,-1 0-1,1 0 0,-1 0 1,1 0-1,-1 0 1,1 0-1,-1 0 0,0 0 1,1 0-1,-1 0 1,1 0-1,-1 0 1,1 0-1,-1-1 0,0 1 1,1 0-1,-1 0 1,1-1-1,-1 1 0,0 0 1,1 0-1,-1-1 1,0 1-1,1 0 0,-1-1 1,0 1-1,0-1 1,1 1-1,-1 0 0,0-1 1,0 1-1,0-1 1,1 1-1,-1 0 0,0-1 1,0 1-1,0-1 1,0 1-1,0-1 0,2-6 0,10-6 1765,-10 5 999,-6 8-804,-6 8-573,8-7-1673,-1 2 527,0-3-70,-190 0 1037,192 0-1234,1 0 0,-1 0 0,1 0 0,-1 0-1,0 0 1,1 1 0,-1-1 0,0 0 0,1 0 0,-1 1 0,1-1 0,-1 0 0,1 1 0,-1-1 0,1 0 0,-1 1 0,1-1-1,-1 1 1,1-1 0,-1 1 0,1-1 0,0 1 0,-1 1 0,0-2 0,1 1 0,0 0-1,-1-1 1,1 1 0,-1 0 0,0-1-1,1 1 1,-1-1 0,1 1 0,-1 0 0,0-1-1,0 0 1,1 1 0,-1-1 0,0 1 0,0-1-1,1 0 1,-1 0 0,0 1 0,0-1-1,0 0 1,0 0 0,1 0 0,-2 0 0,-47 0-20,48 0 21,0 0 1,0 0-1,0 1 1,0-1 0,0 0-1,0 0 1,0 1-1,0-1 1,1 0 0,-1 1-1,0-1 1,0 1-1,0-1 1,-1 2 0,1-2-3,1 1 0,-1 0 1,0-1-1,0 1 0,0-1 1,0 1-1,0-1 0,-1 1 1,1-1-1,0 0 0,0 0 1,0 1-1,0-1 0,-2 0 1,-35 0-3,16 11-17,13-9 12,3 0 5,0-1 1,1 1-1,-1-1 1,1 2 0,-10 4-1,12-6 3,-1-1-1,1 1 1,0-1 0,-1 0-1,1 1 1,-1-1 0,1-1-1,-6 0 1,-3 0 73,11 1-72,0 0 0,0 0-1,1 0 1,-1 0 0,0 0-1,0 0 1,0 0 0,1 0 0,-1 0-1,0 1 1,0-1 0,1 0-1,-1 0 1,0 1 0,1-1 0,-1 0-1,0 1 1,1-1 0,-1 1-1,0-1 1,1 1 0,-1-1 0,1 1-1,-1-1 1,1 1 0,-1-1-1,1 1 1,-1 1 0,-2 2 4,3-4-5,-1 1 1,1-1-1,-1 0 0,1 1 1,-1-1-1,1 0 1,-1 0-1,1 1 1,-1-1-1,0 0 1,1 0-1,-1 0 1,1 0-1,-1 0 1,1 0-1,-1 1 1,0-1-1,1-1 1,-1 1-1,1 0 1,-1 0-1,0 0 1,0 0-2,0 0 1,1-1-1,-1 1 1,1 0-1,-1 0 1,0 0-1,1 0 1,-1 0-1,1 0 1,-1 1-1,0-1 1,1 0-1,-1 0 1,1 0-1,-1 0 1,1 1-1,-2-1 1,1 1 0,0 1 0,0-2 1,-1 1-1,1 0 1,-1 0-1,1 0 1,-1-1-1,1 1 1,-1 0-1,1-1 1,-1 0-1,0 1 1,1-1-1,-1 0 1,0 0-1,1 0 1,-1 0-1,0 0 1,-2-1-1,3 1 3,0 0-4,1 0-1,-1 0 1,0 0-1,0 0 1,1-1-1,-1 1 1,0 0-1,0 0 1,0 0-1,1 1 1,-1-1-1,0 0 1,0 0-1,1 0 1,-1 1-1,0-1 1,0 0-1,1 0 1,-1 1-1,0-1 1,1 1-1,-1-1 1,0 1-1,1-1 1,-1 1-1,1-1 1,-1 1-1,1 0 1,-1-1-1,1 1 0,-1 0 1,1-1-1,0 1 1,-1 0-1,1 0 1,-2 3 7,2-4-6,0 0-1,0 0 1,0 1-1,-1-1 0,1 0 1,0 0-1,0 1 1,-1-1-1,1 0 1,0 0-1,0 0 0,-1 0 1,1 1-1,0-1 1,0 0-1,-1 0 1,1 0-1,0 0 1,-1 0-1,1 0 0,0 0 1,-1 0-1,1 0 1,0 0-1,-1 0 1,1 0-1,0 0 0,0 0 1,-1 0-1,1 0 1,0 0-1,-1 0 1,1 0-1,-1-1 2,1 1-1,0 0 0,-1 0 1,1 0-1,0 0 0,-1 0 1,1 0-1,0 0 1,-1 0-1,1 0 0,0 0 1,-1 0-1,1 0 1,0 0-1,-1 0 0,1 0 1,0 0-1,0 1 0,-1-1 1,1 0-1,0 0 1,-1 0-1,1 0 0,0 1 1,0-1-1,-1 0 1,0 3 1,1-3-1,-1 1 0,1-1 0,0 1 0,0-1 0,0 0 1,0 1-1,-1-1 0,1 0 0,0 1 0,0-1 0,-1 0 0,1 1 0,0-1 1,0 0-1,-1 0 0,1 1 0,0-1 0,-1 0 0,1 0 0,-1 0 1,1 1-1,0-1 0,-1 0 0,1 0 0,0 0 0,-1 0 0,0 0 1,0 1-2,0-1 0,-1 1 0,1 0 1,0-1-1,-1 1 0,1 0 0,0 0 1,0 0-1,0 0 0,-2 2 0,-10 7-22,-14 3 14,1 0 0,-31 24 0,47-29 18,1 1-1,1 0 0,0 0 1,0 1-1,-12 20 1,-8 10-2,20-28 13,0 0 1,-11 24-1,13-25 36,0 1 0,0-1 1,-1 0-1,-10 11 0,0-3 21,0 1 1,1 0 0,2 1-1,-15 27 1,20-33 142,-15 22-1,-2 4-31,19-31-126,-1 0 0,1 0 1,-17 16-1,14-17 27,1 1 0,-15 22 1,-8 9-67,12-16-7,17-21 10,1 0 0,0 0 0,0-1 0,0 2 0,0-1 0,1 0 0,-1 0 0,1 0 0,-1 9 0,0-1 32,1-10-65,0 1 1,0-1 0,0 1-1,0-1 1,0 1-1,-1-1 1,1 0 0,-3 4-1,-5 7 9,7-8 26,0 0-1,1 1 1,0-1 0,0 1 0,0-1-1,1 1 1,-1 0 0,2-1 0,0 8-1,-1 5 316,0-18-339,0 1 0,0-1 0,0 0 0,0 1 0,0-1-1,0 1 1,0-1 0,-1 1 0,1-1 0,0 0 0,0 1 0,0-1 0,-1 1-1,1-1 1,0 0 0,0 1 0,-1-1 0,1 0 0,0 1 0,-1-1 0,1 0-1,0 1 1,-1-1 0,1 0 0,0 0 0,-1 0 0,1 1 0,-1-1 0,1 0-1,-1 0 1,0 0 0,1 0-3,-1 1 0,1-1 1,-1 0-1,1 0 0,-1 0 0,1 0 0,0 1 0,-1-1 0,1 0 0,-1 0 0,1 1 0,0-1 1,-1 0-1,1 1 0,0-1 0,-1 0 0,1 1 0,0-1 0,0 0 0,-1 1 0,1-1 0,0 1 1,0-1-1,0 1 0,-1-1 0,1 0 0,0 1 0,0-1 0,0 1 0,0-1 0,0 1 0,0 0 0,0 3 75,0 0 0,0 0 0,0 0 0,-1 0 0,0 1 0,0-1 0,0 0-1,0 0 1,-3 6 0,3-9-55,1 1-1,-1 0 1,1-1-1,0 1 1,0 0-1,-1-1 1,1 1-1,0 0 0,1 2 1,-2 13 140,-3 5 74,1 1 0,2-1-1,0 1 1,3 31 0,-1 0-12,-1 115-104,0-167-121,0 0-1,0 0 0,-1 0 1,1 0-1,-1 0 0,1-1 0,-1 1 1,0 0-1,1 0 0,-1 0 0,-2 2 1,2-2 8,0-1 1,0 1 0,0 0-1,0 0 1,0 0 0,1 0-1,-1 0 1,1 0 0,-1 0-1,1 0 1,0 3 0,0 222 1207,0-225-1214,0 0 0,0 0 0,0 0 1,1-1-1,-1 1 0,0 0 1,1 0-1,0 0 0,-1-1 1,1 1-1,0 0 0,0-1 0,0 1 1,0-1-1,2 2 0,-2-1 2,0-1 0,0 1-1,0-1 1,0 1-1,0-1 1,0 1 0,0 0-1,0-1 1,-1 1-1,1 0 1,-1 0 0,1-1-1,-1 1 1,0 0 0,0 2-1,1 5 6,1 1 0,0-1 1,0 0-1,1 0 0,0-1 0,7 15 0,-3-7 1,32 64 19,-27-61-36,-2 1 1,0 0-1,-2 1 0,0 0 1,-1 0-1,5 27 0,0 88 65,-6-59-41,-4-53-20,0 4 42,6 31-1,-6-50-52,1 0 1,0 0-1,0 0 0,1 0 0,0-1 1,0 0-1,7 11 0,1-1 52,-1 1 0,-1 0-1,0 1 1,10 33 0,-14-37-4,0 0 0,15 26 0,-17-35-1,1-1 0,-1 0 0,1 0 0,1 0 0,-1 0 0,1-1 0,0 0 0,8 6 1,18 7-32,-1-1 0,46 17 1,-40-19-22,54 31 0,-74-36 23,0-1 1,0-1-1,1 0 1,0-2 0,0 0-1,0-1 1,1 0-1,0-2 1,0 0 0,0-2-1,27 0 1,-6-1 52,-40 0-56,0 0 0,1 0 0,-1 0 0,1 0 0,-1 0 0,0 0 0,1 0 0,-1-1 0,0 1 0,1 0 0,-1 0 0,0 0 0,1 0 0,-1-1 0,0 1 0,1 0 0,-1-1 0,0 1 0,1 0 0,-1 0 0,0-1 0,0 1 0,0 0 0,1-1-1,-1 1 1,0-1 0,0 1 0,0-1 0,1 1 4,-1-1-1,0 1 1,0-1-1,0 1 1,1-1-1,-1 1 0,0-1 1,1 1-1,-1-1 1,0 1-1,1 0 1,-1-1-1,1 1 1,-1-1-1,0 1 0,1 0 1,-1 0-1,1-1 1,-1 1-1,1 0 1,-1 0-1,1 0 1,-1-1-1,1 1 0,-1 0 1,1 0-1,-1 0 1,1 0-1,0 0 1,56 0 4,-57 0-8,1 0-1,-1 0 1,1 0 0,-1 0-1,1 0 1,-1 0-1,1 0 1,-1 1 0,0-1-1,1 0 1,-1 0-1,1 0 1,-1 0 0,1 1-1,-1-1 1,0 0-1,1 1 1,-1-1 0,1 0-1,-1 1 1,0-1-1,0 0 1,1 1 0,-1-1-1,0 1 1,1-1-1,-1 0 1,0 1 0,0-1-1,0 1 1,1 0-1,-1 0 0,0-1-1,0 1 1,0-1 0,0 0-1,1 1 1,-1-1-1,0 1 1,0-1-1,1 1 1,-1-1-1,0 0 1,0 1-1,1-1 1,-1 1 0,1-1-1,-1 0 1,0 0-1,1 1 1,-1-1-1,1 0 1,-1 0-1,1 1 1,-1-1 0,1 0-1,-1 0 1,0 0-1,1 0 1,-1 0-1,1 0 1,-1 0-1,2 0 1,2 1 3,1-1 0,-1 1 0,0 0 0,0 0 1,0 0-1,1 0 0,-1 1 0,0 0 0,4 2 0,12 5 12,69 31-12,-61-31 31,1-1 0,0-1 0,29 3 0,89 2-80,-14-2 102,-88-3 113,-1 1 0,51 18-1,81 38-107,-140-52-9,43 9-1,34 12-14,-93-26-11,1-1 0,0-1 0,0-1 0,40 2 0,89-5-13,-72-2-27,145 1 315,-221 0-293,0-1 1,0 1 0,0 0 0,0-1-1,0 1 1,0-1 0,0 1 0,0-1-1,0 0 1,0 0 0,0 0 0,0 0-1,2-2 1,-2 2 0,0-1 0,-1 1 1,1 0-1,0 0 0,0 0 0,0 0 1,0 1-1,0-1 0,0 0 0,0 1 0,0 0 1,0-1-1,4 1 0,-2 0-1,1-1-1,-1 0 1,1 0 0,-1 0-1,0 0 1,1-1 0,-1 1-1,6-4 1,6-2 9,-2 1-11,-1 0 1,0 0-1,12-9 0,31-21 21,-35 23-8,0-1 1,23-21-1,130-137-61,-6-3 122,-142 143-94,-2-1 1,-2-1 0,36-71-1,98-325 85,-82 204-37,-51 153-70,17-108-1,-8 30 81,-7 40 1,19-71 60,0 19-173,-23 93 151,-4 0-1,10-84 1,-20 11 144,-1 5-30,4-219-68,-11 253 7,1 99-115,0-1 1,-1 0 0,1 1-1,-1-1 1,0 1 0,-1 0-1,1-1 1,-1 1 0,-4-9-1,1-21 285,2 25-226,1 3-51,0 1 0,0 0 1,-1 0-1,1 0 0,-1 0 0,-1 0 0,1 1 0,-7-9 1,-14-11 165,20 20-161,0 1 1,0-1-1,0 1 0,-1 0 1,0 0-1,1 1 0,-10-6 0,-6 0-19,0 1 1,0 1-1,-1 1 0,0 0 0,-35-4 0,-109 3-17,136 7-6,16 1 4,-1-1 1,1 0-1,-26-4 0,20-1-3,8 2-8,-1 0 1,1 1-1,-23-1 1,-41-3-29,2 0 28,38 4-7,-47-8 1,14 1-57,-62 0 149,-34-3-93,112 8-3,52 4 27,-1 1 0,1-1 0,0 0-1,-1 0 1,1 0 0,0 0 0,-1 0 0,1 0 0,0 1-1,-1-1 1,1 0 0,0 0 0,0 0 0,-1 1 0,1-1 0,0 0-1,-1 0 1,1 1 0,0-1 0,0 0 0,0 1 0,0-1 0,-1 0-1,1 1 1,0-1 0,0 0 0,0 1 0,0-1 0,0 0 0,0 1-1,0-1 1,0 0 0,0 1 0,0 0 0,0-1-1,0 0 0,0 1 0,0-1 0,0 1 0,0-1 0,-1 1 0,1-1 0,0 0 0,0 1 0,0-1 0,0 1 1,0-1-1,-1 0 0,1 1 0,0-1 0,0 0 0,-1 1 0,1-1 0,0 0 0,0 1 0,-1-1 0,1 0 0,0 0 0,-1 1 0,1-1 0,-1 0 0,1 0 0,0 0 1,-1 1-1,1-1 0,0 0 0,-1 0 0,1 0 0,-1 0 0,0 0 0,1 0 1,-1 0 1,1 0-1,-1 0 0,1 0 1,-1 0-1,1 0 0,-1 1 1,0-1-1,1 0 0,-1 0 1,1 0-1,0 1 1,-1-1-1,1 0 0,-1 1 1,1-1-1,-1 0 0,1 1 1,0-1-1,-1 1 0,1-1 1,0 0-1,-1 1 0,1 0 1,-1-1-2,1 1 1,0-1-1,-1 1 0,1-1 1,0 1-1,-1-1 1,1 1-1,-1-1 0,1 0 1,-1 1-1,1-1 1,-1 0-1,1 1 0,-1-1 1,1 0-1,-1 0 1,1 1-1,-1-1 1,1 0-1,-1 0 0,1 0 1,-1 0-1,0 0 1,0 0-1,-3 1 1,-1 0 1,1-1-1,0 2 1,0-1-1,0 0 1,-6 4-1,-11 4 9,-12-2-65,-1-1 0,-58 4 0,-70-8-132,95-3 170,62 1 18,0-1-1,0 0 1,0 0 0,0 0 0,-7-3 0,7 3-11,0-1-1,1 1 1,-1 0-1,0 0 1,-8 0-1,-238 1-71,245 0 83,0 0 1,0 1 0,0 0-1,-10 4 1,11-4-3,-1 1 0,0-1 0,0 0-1,-10 1 1,-153-2-27,168 0 27,0 0 0,0 0 1,0-1-1,0 1 1,0 0-1,0 0 1,0 0-1,0-1 1,0 1-1,0-1 0,0 1 1,1-1-1,-1 1 1,0-1-1,0 1 1,-1-2-1,1 1 0,0 0-1,1 1 1,-1-1-1,0 0 1,0 1-1,0-1 1,0 1-1,0 0 1,0-1-1,0 1 1,0-1-1,0 1 1,0 0-1,0 0 1,0 0 0,0 0-1,-1 0 1,-3-1 9,3 1-8,0 0-1,0-1 0,0 1 0,-1 0 0,1 0 1,0 0-1,0 0 0,0 1 0,0-1 1,0 0-1,0 1 0,0 0 0,-3 1 1,4 1-1,1-3 0,0 1 1,0-1 0,0 1 0,0 0 0,0-1-1,0 1 1,0-1 0,-1 1 0,1 0-1,0-1 1,0 1 0,-1-1 0,1 1-1,0-1 1,-1 1 0,1-1 0,0 1 0,-1-1-1,1 1 1,-1-1 0,1 1 0,-1-1-1,1 0 1,-1 1 0,1-1 0,-1 0-1,0 1 1,0-1-2,-1 1 0,1 0-1,0 0 1,-1 0 0,1 0-1,0 0 1,0 0 0,0 0 0,0 0-1,0 0 1,0 0 0,0 0-1,0 1 1,0-1 0,1 0-1,-2 3 1,-7 9-19,-43 37 88,21-31-122,25-15 46,0-1-1,1 1 1,-1-1 0,0 2 0,1-1 0,0 0-1,-9 11 1,12-12 4,0-1-1,0 0 1,-1 1-1,1-1 1,-1 0 0,0 0-1,0-1 1,1 1-1,-1 0 1,0-1-1,0 0 1,-1 0 0,1 0-1,0 0 1,0 0-1,-6 0 1,-6 1-6,-1-1 0,-19-2 1,16 1 46,8 0-64,9 1 9,-1-1 1,0 0 0,1 0 0,-1 0-1,0 0 1,1 0 0,-1 0 0,0-1 0,1 1-1,-1-1 1,-2-1 0,-1-3-70,5 4 64,-1 0 1,1 0 0,0 0 0,0 0-1,0 1 1,0-1 0,-1 0-1,1 1 1,0-1 0,-1 1 0,1-1-1,0 1 1,-1 0 0,1 0-1,0-1 1,-3 1 0,1 0-71,0-1 0,0 0 1,0 1-1,0-1 0,0-1 1,0 1-1,0 0 1,1-1-1,-1 0 0,0 1 1,-2-4-1,-12-5-790,0-2-1701,7-4-4655,3 5 1315,4 6 3010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0:50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1391 3116,'0'0'4256,"0"-4"-3547,0 3-678,0 0 0,0 0 0,0 0 0,0 0 0,0 1 0,0-1 0,0 0 0,0 0 0,0 0 0,0 0 0,0 1 0,1-1 0,-1 0 0,0 0 0,1 0 0,-1 1 0,0-1 0,1 0 0,-1 1 0,1-1 0,-1 0 0,1 1 0,0-1 0,-1 0 0,1 1 0,0-1 0,-1 1 0,1-1 0,0 1 0,-1 0 0,1-1 0,0 1 0,0 0 0,0-1 0,-1 1 0,1 0 0,0 0 0,0 0 0,0 0 0,0 0 0,1 0 0,-2 0-19,0 0 0,0 0 0,0 0-1,0 0 1,1 0 0,-1 0 0,0 0 0,0 0 0,0 0 0,0 0 0,0 0 0,1 0 0,-1 0-1,0 0 1,0 0 0,0 0 0,0 0 0,0 0 0,1-1 0,-1 1 0,0 0 0,0 0-1,0 0 1,0 0 0,0 0 0,0 0 0,1 0 0,-1 0 0,0-1 0,0 1 0,0 0 0,0 0-1,0 0 1,0 0 0,0 0 0,0 0 0,0-1 0,0 1 0,0 0 0,0 0 0,0 0-1,0 0 1,0-1 0,0 1 0,0 0 0,0 0 0,0 0 0,0 0 0,0 0 0,0-1 0,0 1-1,0 0 1,0 0 0,0 0 0,0 0 0,0-1 0,3-16 610,1-1-1,1 1 1,0 0 0,11-23-1,27-51 961,-23 32-1066,-3-1 0,-3-1 0,-2 0 0,7-114 1,-17-116-637,-3 281 118,0 1 1,0-1 0,-1 0 0,0 1 0,0-1 0,-1 1 0,-5-11 0,-3-10 25,0-27 9,-7 1-36,9 6 14,-40-92-19,42 132-28,0-5-124,6 15 41,1 0 117,0-1-1,-1 1 1,1 0-1,-1 0 1,1 0-1,0-1 1,-1 1-1,1 0 1,-1 0 0,1 0-1,0 0 1,-1 0-1,1 0 1,-1 0-1,1 0 1,0 0-1,-1 0 1,1 0 0,-1 0-1,1 0 1,0 0-1,-1 0 1,1 0-1,-1 1 1,1-1-1,0 0 1,-1 0-1,1 0 1,0 1 0,-1-1-1,1 0 1,0 0-1,-1 1 1,1-1-1,0 0 1,-1 1-1,1-1 1,0 0 0,0 1-1,0-1 1,-1 0-1,1 1 1,0-1-1,0 1 1,-19 82 36,3 0 0,-8 146-1,17 180-14,8-295 1,-2-56-7,0-7 2,8 74 0,2-64-16,-2-18-3,3 74 1,2 23 11,-1-3-6,-11 203-5,0-336 1,0-1 1,-1 1-1,1-1 1,-1 1-1,0-1 0,1 0 1,-2 1-1,1-1 1,0 0-1,-1 0 1,1 0-1,-1 0 0,0 0 1,-2 3-1,-5 7-9,-3 11 16,11-22-2,0 0-1,0 1 0,0-1 0,0 0 1,0 0-1,0 0 0,-1 0 1,1 0-1,-1 0 0,1 0 0,-1 0 1,0 0-1,0-1 0,0 1 0,0-1 1,0 0-1,0 1 0,0-1 0,0 0 1,0 0-1,-1 0 0,1 0 1,0-1-1,-1 1 0,1-1 0,-1 1 1,1-1-1,-1 0 0,1 0 0,0 0 1,-1 0-1,-3-1 0,5 1-2,-1-1-1,1 1 1,-1 0-1,1-1 1,-1 1-1,1-1 0,0 1 1,-1-1-1,1 0 1,0 0-1,-1 0 1,1 1-1,0-1 1,0 0-1,0 0 1,0-1-1,0 1 0,0 0 1,0 0-1,0 0 1,1-1-1,-1 1 1,-1-3-1,-5-6-6,-1-2-18,0 0 0,1-1 1,0 0-1,1-1 0,1 1 1,-6-20-1,-19-93-218,21 63 107,4 0 1,3-111-1,3 93 125,-1 72 15,1 1-1,0 0 1,0 0-1,1 0 1,0 0-1,0 1 1,1-1-1,0 0 1,5-7-1,3-12-7,5-23 2,-8 39 0,0 1-1,0 0 0,20-16 1,1-2-50,-3 2-248,2 2-1,1 1 1,1 1 0,1 1 0,43-20-1,49-17-3256,1 7-3319,-76 32 4460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2:59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 18 2492,'0'0'62,"0"-1"0,0 1 0,0-1-1,0 0 1,0 1 0,0-1 0,0 1-1,0-1 1,0 0 0,0 1 0,0-1 0,0 1-1,0-1 1,-1 0 0,1 1 0,0-1-1,0 1 1,-1-1 0,1 1 0,0-1-1,-1 1 1,1-1 0,-1 1 0,1-1 0,0 1-1,-1 0 1,1-1 0,-1 1 0,1 0-1,-1-1 1,1 1 0,-1 0 0,1 0 0,-1-1-1,0 1 1,1 0 0,-1 0 0,1 0-1,-1 0 1,0 0 0,1 0 0,-1 0 0,1 0-1,-1 0 1,0 0 0,1 0 0,-1 0-1,-4 0-194,-3 0 1333,-25 1 1545,32-1-2738,0 0 1,0 1 0,0-1-1,0 1 1,0-1-1,1 1 1,-1 0-1,0-1 1,0 1-1,0 0 1,0-1 0,1 1-1,-1 0 1,0 0-1,1 0 1,-1 0-1,1 0 1,-1 0-1,1-1 1,-1 3 0,1-3-3,0 0 0,0 0 0,0 1 0,-1-1 0,1 0 0,0 0 0,0 1 0,0-1 1,0 0-1,-1 0 0,1 0 0,0 1 0,0-1 0,-1 0 0,1 0 0,0 0 0,0 0 1,-1 1-1,1-1 0,0 0 0,0 0 0,-1 0 0,1 0 0,0 0 0,-1 0 0,1 0 1,0 0-1,0 0 0,-1 0 0,1 0 0,0 0 0,-1 0 0,1 0 0,0 0 0,0 0 1,-1 0-1,1 0 0,0-1 0,-1 1 2,1 0 0,0 0 1,-1 0-1,1 0 0,0 0 1,-1-1-1,1 1 0,0 0 0,-1 0 1,1 0-1,0 0 0,0 0 1,-1 0-1,1 0 0,0 1 1,-1-1-1,1 0 0,0 0 0,-1 0 1,1 0-1,0 0 0,-1 0 1,1 0-1,0 1 0,0-1 1,-1 0-1,1 0 0,0 0 0,0 1 1,0-1-1,-1 0 0,1 0 1,0 1-1,-15 24 649,2 0 0,-12 32 1,2 18-109,3 0 0,4 2 0,4 0 0,-6 122 1,17-56-465,2-81-20,-1-60-63,0 0 0,0 0 0,0 0 0,1 1 0,-1-1 0,1 0 0,-1 0 0,1 0 0,0 0 0,0 0 0,0 0 0,0 0-1,0 0 1,1 0 0,-1 0 0,3 2 0,-2-2 0,-1-1 0,0 1 0,1 0 0,-1-1-1,0 1 1,0 0 0,0 0 0,0 0-1,0 0 1,-1 0 0,1 0 0,-1 0 0,1 0-1,-1 0 1,1 0 0,-1 3 0,0-3-2,0 0 1,0 1-1,1-1 1,-1 0 0,0 0-1,1 0 1,0 0-1,0 0 1,-1 0 0,1 0-1,0 0 1,0-1-1,3 4 1,-3-4 1,0 1 0,0-1-1,0 1 1,0 0 0,0-1 0,-1 1 0,1 0 0,0 0-1,-1 0 1,1 0 0,-1-1 0,0 1 0,1 3 0,-1-3-30,0-1 0,1 1 1,-1 0-1,0 0 0,1-1 0,0 1 1,-1-1-1,1 1 0,0 0 0,0-1 1,0 0-1,0 1 0,0-1 1,0 1-1,1-1 0,-1 0 0,0 0 1,1 0-1,-1 0 0,1 0 0,-1 0 1,1 0-1,2 1 0,1 0-632,-1 0 0,1-1 0,0 1 0,-1-1 0,1 0-1,0 0 1,8 0 0,13-1-4770,-14 0 3284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2:59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296 47 4876,'0'0'28,"0"0"-1,0 0 0,0 0 0,0 0 1,0 0-1,0 0 0,0 0 0,0 0 1,0 0-1,1 0 0,-1 0 0,0 0 1,0 0-1,0-1 0,0 1 0,0 0 1,0 0-1,0 0 0,0 0 0,1 0 1,-1 0-1,0 0 0,0 0 0,0 0 1,0 0-1,0 0 0,0 0 0,0 0 1,0 0-1,1 0 0,-1 1 0,0-1 0,0 0 1,0 0-1,0 0 0,0 0 0,0 0 1,0 0-1,0 0 0,0 0 0,0 0 1,0 0-1,1 0 0,-1 0 0,0 0 1,0 1-1,0-1 0,0 0 0,0 0 1,0 0-1,0 0 0,0 0 0,0 0 1,0 0-1,0 0 0,0 0 0,0 1 1,0-1-1,0 0 0,0 0 0,0 0 1,0 0-1,0 0 0,0 0 0,0 0 1,0 0-1,0 1 0,0 17 354,0-9 335,0 496 2381,0-505-3097,0 1 0,0-1 1,0 0-1,0 1 0,0-1 0,0 1 1,0-1-1,0 0 0,0 1 0,1-1 0,-1 0 1,0 1-1,0-1 0,0 0 0,0 1 1,1-1-1,-1 0 0,0 1 0,0-1 0,1 0 1,-1 0-1,0 1 0,0-1 0,1 0 1,-1 0-1,0 1 0,1-1 0,-1 0 0,0 0 1,1 0-1,-1 0 0,0 0 0,1 1 1,-1-1-1,0 0 0,1 0 0,0 0 0,-1 0 18,1 0-1,-1 0 0,0 0 0,1 0 1,-1 0-1,1 0 0,-1 0 0,0 0 0,1 1 1,-1-1-1,0 0 0,1 0 0,-1 0 1,0 0-1,1 1 0,-1-1 0,0 0 0,0 0 1,1 1-1,-1-1 0,0 0 0,0 1 1,1-1-1,-1 0 0,0 1 0,0-1 0,0 0 1,0 1-1,1-1 0,-1 0 0,0 1 1,0 2 1300,0-3-1304,1 0 0,0-1 0,-1 1 0,1 0 1,-1-1-1,1 1 0,-1 0 0,1-1 0,-1 1 1,1-1-1,-1 1 0,0-1 0,1 1 1,-1-1-1,0 1 0,1-1 0,-1 1 0,0-1 1,1 1-1,-1-1 0,0 0 0,0 1 0,0-1 1,0 1-1,0-1 0,1 0 0,-1 1 1,0-1-1,-1-1 0,2-29 50,-1 15 23,8-331-24,-9 233-36,1 111-19,0 1 0,0 0 0,0-1 0,-1 1 0,0-1 0,1 1 0,-1 0 0,0-1 0,0 1 0,0 0 0,-3-4 0,3 4 32,0 0-1,-1-1 1,1 1-1,0 0 0,0-1 1,0 1-1,1-1 1,-1 1-1,1-1 0,-1 0 1,1-4-1,-1 6-32,1 0 0,0 1 0,-1-1 0,1 0-1,0 1 1,-1-1 0,1 1 0,-1-1 0,1 0-1,-1 1 1,0-1 0,1 1 0,-1-1 0,0 1 0,1-1-1,-1 1 1,0 0 0,1-1 0,-1 1 0,0 0-1,0 0 1,1-1 0,-1 1 0,0 0 0,0 0 0,1 0-1,-1 0 1,0 0 0,0 0 0,0 0 0,1 0-1,-1 0 1,0 1 0,0-1 0,1 0 0,-1 0 0,0 1-1,1-1 1,-1 0 0,0 1 0,0-1 0,1 1-1,-1-1 1,1 1 0,-1-1 0,1 1 0,-1-1 0,0 2-1,-6 9-17,0-1 0,-1 1-1,-11 11 1,-1-8 7,4 8-10,-15 19 27,-128 114-2130,143-135-86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00.3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2416,'2'0'114,"0"0"1,0 0-1,0 1 0,0-1 1,0 0-1,0 1 0,0 0 0,-1-1 1,1 1-1,0 0 0,0 0 0,0 0 1,-1 0-1,1 0 0,-1 0 1,1 0-1,-1 1 0,1-1 0,-1 0 1,0 1-1,1 0 0,-1-1 0,1 3 1,1 3 131,1 0-1,-2 0 1,1 0 0,2 13 0,-2-9 58,81 242 3588,14 57-2001,-90-263-1644,-1 0 1,-3 0-1,-2 60 1,-2-105-268,0 0 0,0 0 0,-1 0 0,1-1 0,0 1 1,-1 0-1,1 0 0,-1-1 0,0 1 0,0 0 0,0-1 1,1 1-1,-1-1 0,-1 1 0,1-1 0,0 0 0,0 1 0,0-1 1,-1 0-1,1 0 0,-1 0 0,-1 1 0,-8 8-234,1 2-267,6-8 310,1 0 0,-1 0 1,1 0-1,-1-1 1,0 1-1,0-1 0,-9 4 1,6-2-134,-9 5-1270,-1 0 0,0-1 0,-27 9 0,7-6-530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17.1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9 2032,'1'-2'202,"-6"1"32,4 1-161,1 0-42,-1 0-1,0 0 1,0 1-1,1-1 1,-1 0 0,0 0-1,0 0 1,1 0 0,-1 0-1,0 0 1,0-1-1,1 1 1,-1 0 0,0 0-1,0 0 1,1-1-1,-1 1 1,0 0 0,1-1-1,-1 1 1,0-1 0,1 1-1,-1 0 1,1-1-1,-2-1 206,-88 2 5123,90 0-5350,0 1-1,-1-1 0,1 0 0,-1 0 0,1 0 0,0 0 0,-1 1 0,1-1 0,0 0 0,-1 0 0,1 1 1,0-1-1,-1 0 0,1 0 0,0 1 0,-1-1 0,1 1 0,0-1 0,0 0 0,-1 1 0,1-1 0,0 0 1,0 1-1,0-1 0,0 1 0,0-1 0,0 0 0,-1 1 0,1-1 0,0 1 0,0-1 0,0 1 1,0-1-1,1 0 0,-1 2 0,0-2 4,0 1 1,0-1-1,0 1 1,0 0-1,0-1 0,0 1 1,0-1-1,0 1 1,0 0-1,-1-1 1,1 1-1,0-1 0,0 1 1,0-1-1,-1 1 1,1-1-1,0 1 1,-1-1-1,1 1 0,0-1 1,-1 1-1,1-1 1,-1 1-1,1-1 1,-1 0-1,1 1 0,-1-1 1,1 0-1,-1 1 1,1-1-1,-1 0 1,1 0-1,-1 1 0,0-1 1,1 0-1,-1 0 1,1 0-1,-2 0 1,2 0-5,-1 0 1,1 0-1,-1 0 1,1 0-1,0 0 1,-1 0-1,1 0 1,-1 0-1,1 0 1,-1 0 0,1 0-1,-1 0 1,1 0-1,0 0 1,-1 1-1,1-1 1,-1 0-1,1 0 1,0 0-1,-1 1 1,1-1 0,0 0-1,-1 1 1,1-1-1,0 0 1,-1 1-1,1-1 1,0 0-1,0 1 1,-1-1-1,1 0 1,0 1 0,0-1-1,0 1 1,0-1-1,-1 1 1,1-1-1,0 0 1,0 1-1,0-1 1,0 2-1,0-2 0,0 1 0,0-1-1,0 1 1,0-1-1,0 0 1,0 1-1,0-1 1,0 1 0,-1-1-1,1 1 1,0-1-1,0 1 1,-1-1-1,1 0 1,0 1 0,0-1-1,-1 1 1,1-1-1,0 0 1,-1 1-1,1-1 1,0 0 0,-1 0-1,1 1 1,-1-1-1,1 0 1,-1 0-1,1 1 1,-1-1-1,1 0 1,0 0 0,-1 0-1,1 0 1,-1 0-1,1 0 1,-1 0-1,1 0 1,-1 0 0,1 0-1,-1 0 1,0 0-1,0 0 26,0 1 1,0 0-1,1-1 0,-1 1 0,0 0 0,1 0 0,-1-1 0,0 1 0,1 0 1,-1 0-1,1 0 0,-1 0 0,1 0 0,0 0 0,-1 0 0,1 0 0,0 0 1,0 0-1,-1 1 0,-5 31 782,4-24-539,-5 45 288,2-1 1,2 1-1,5 60 1,0-18-53,-2 147 89,1-234-598,-1 1 0,2-1 0,0 1-1,0-1 1,4 11 0,-3-10 0,0-1 0,-1 0 0,0 0 0,-1 1 1,1 11-1,-1-1 12,2 1 1,0 0-1,1-1 0,7 20 1,-1 1 11,-6-22 30,1 0 0,1-1 1,1 1-1,17 33 0,-20-46-189,-1-1-1,1 1 0,0-1 1,0 0-1,1 0 1,-1 0-1,1-1 0,0 0 1,0 0-1,1 0 0,-1 0 1,1-1-1,0 0 0,0 0 1,0-1-1,0 0 1,0 0-1,10 2 0,55-1-8414,-71-3 8547,1 0-96,0 0 0,0 0 1,-1 0-1,1 0 0,0 0 0,-1 0 1,1 0-1,0 0 0,0 0 0,-1-1 1,1 1-1,0 0 0,-1 0 0,1-1 1,0 1-1,-1 0 0,1-1 0,-1 1 1,1-1-1,-1 1 0,1-1 0,0 0 1,11-30-1597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17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301 121 4640,'1'-1'58,"0"1"-1,0-1 0,-1 1 0,1 0 1,0-1-1,0 1 0,0 0 0,0-1 0,-1 1 1,1 0-1,0 0 0,0 0 0,0 0 1,0 0-1,0 0 0,0 0 0,0 0 0,-1 0 1,1 0-1,0 0 0,0 1 0,0-1 1,0 0-1,0 1 0,-1-1 0,1 0 1,1 2-1,0 0 133,-1 1 0,0 0 1,1 0-1,-1-1 0,0 1 0,-1 0 1,1 0-1,0 4 0,0-1-121,18 141 2419,0 6-1110,-15-142 1217,-2-23-1688,-2-39-894,0 36 335,1 6-316,-1 7-24,0-1 0,0 1 0,0-1 0,0 0 0,0 1 0,0-1 0,-1 1 0,1-1 0,-1 1 0,1-1 0,-1 1 0,-2-4 0,-6-5 19,8 9-23,-1 0 0,0 0 0,1 0 0,-1-1 0,1 1 0,0 0-1,0 0 1,0-1 0,0 1 0,0-1 0,0 1 0,1-1 0,-1 1-1,1-1 1,-1-4 0,1 1-1,0 1 0,-1 0 0,0 0 0,0 0-1,-1 0 1,0 0 0,1 0 0,-5-7 0,-8-22-26,-31-116 3,21 103 1805,24 47-1778,0-1-1,0 1 1,0 0-1,0 0 0,0-1 1,0 1-1,0 0 1,0 0-1,0-1 0,0 1 1,0 0-1,-1 0 1,1-1-1,0 1 1,0 0-1,0 0 0,0 0 1,0 0-1,-1-1 1,1 1-1,0 0 0,0 0 1,0 0-1,-1 0 1,1 0-1,0-1 1,0 1-1,-1 0 0,1 0 1,0 0-1,0 0 1,-1 0-1,1 0 0,0 0 1,0 0-1,-1 0 1,1 0-1,0 0 1,0 0-1,-1 0 0,1 0 1,0 0-1,-10 10 36,0 8-78,8-15 35,0-1-1,0 1 1,0-1 0,0 0 0,0 1 0,-1-1 0,1 0 0,-5 3-1,-15 14-14,9 1-56,-14 19-282,-40 35-2347,3-4-7112,55-60 7288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18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 9053,'8'-8'-2,"-1"1"0,1 0 0,18-12 0,-22 16 114,1 1 0,-1 0-1,1 0 1,0 1-1,-1-1 1,1 1 0,0 0-1,0 1 1,0-1-1,9 1 1,-13 0-59,1 0-1,-1 0 1,1 1 0,0-1 0,-1 1 0,1-1-1,-1 1 1,1-1 0,-1 1 0,1 0-1,-1-1 1,0 1 0,1 0 0,-1 0-1,0 0 1,0 0 0,0 0 0,0 1-1,0-1 1,1 1 0,8 8 259,0-2-149,-2 1 0,0 0 0,0 0 0,0 1 0,-1 0 0,0 0 0,-1 0 0,-1 1 0,9 22 0,37 118 673,-47-139-752,26 102 614,-6 2 0,18 195 0,-25 241-883,-16-524-90,0-16-39,-1 0-1,0 0 1,-1 0 0,-4 22-1,-14 15-1248,-5 31-3032,23-75 4220,0 0-1,-1-1 1,1 1 0,-1-1 0,0 1 0,0-1 0,-1 0-1,0 0 1,1 0 0,-1 0 0,0 0 0,-1-1-1,-5 6 1,-17 19-1587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24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29 1888,'0'-2'396,"-5"-25"4481,4 27-4858,0 1 0,0-1 0,0 0 0,0 0 0,-1 0-1,1 1 1,0-1 0,0 0 0,0 1 0,0-1 0,0 1 0,0 0-1,0-1 1,0 1 0,0 0 0,0 0 0,1-1 0,-1 1-1,0 0 1,0 0 0,1 0 0,-2 1 0,2-1-4,-1 0 1,1 0 0,-1-1-1,0 1 1,0 0-1,1 0 1,-1 0 0,0-1-1,0 1 1,0 0-1,0-1 1,0 1 0,0-1-1,0 1 1,0-1-1,0 0 1,0 1 0,0-1-1,0 0 1,0 0-1,-2 1 1,3-1-8,0 0 0,-1 0 0,1 0 0,0 0 0,-1 0 0,1 0 0,0 0 0,-1 0 0,1 0 0,0 0 0,-1 0 0,1 0 0,0 1-1,0-1 1,-1 0 0,1 0 0,0 0 0,-1 1 0,1-1 0,0 0 0,0 0 0,0 0 0,-1 1 0,1-1 0,0 0 0,0 1 0,0-1 0,0 0 0,-1 0 0,1 1 0,0-1 0,-14 23 341,1 1 0,1 0 0,1 1 1,1 0-1,2 0 0,0 1 0,1 0 0,-4 41 1,0 46 243,5 148 0,6-222-609,0-31 17,1 0 0,0 0 0,0-1 0,1 1 0,0 0 0,0-1 0,1 1 0,0-1 0,6 10 0,3 11-1,1 24 20,11-5 1,-12-3-12,37 30 19,16 34-925,-14-41-6755,-43-59 5623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25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312 107 5833,'0'0'26,"1"0"0,-1-1 0,1 1 0,-1 0 0,0 0 0,1 0 0,-1 0 0,1-1 0,-1 1 0,0 0 0,1 0 0,-1 0 0,1 0 0,-1 0 0,0 0 0,1 0 0,-1 0 0,1 0 0,-1 0 0,1 0 0,-1 1 1,0-1-1,1 0 0,-1 0 0,1 0 0,-1 0 0,0 1 0,1-1 0,-1 0 0,0 0 0,1 1 0,-1-1 0,0 0 0,0 1 0,1-1 0,-1 0 0,0 1 0,3 21 517,-3-4 279,7 181 1605,3 43-2097,11-144 5791,-16-138-4377,-4 30-1810,-1-1-1,0 0 1,0 1 0,-1-1 0,0 1-1,-4-12 1,-1 7 62,4 10 5,0-1-1,0 1 0,0-1 0,1 1 0,0-1 0,0 0 0,-1-9 0,2-52 8,-9-73 0,6 110-53,3-45 0,1 51 37,-2 0 0,0 0 1,-6-31-1,5 38 30,-5-10-6,7 27-22,-1-1 1,0 0-1,1 0 1,-1 0-1,0 1 1,0-1-1,1 0 1,-1 0-1,0 1 1,0-1-1,0 1 1,0-1-1,0 1 1,0-1-1,0 1 1,0 0-1,0 0 1,0-1-1,0 1 1,0 0-1,0 0 1,0 0-1,0 0 1,-1 0-1,0 1 4,1-1 1,0 1-1,0-1 1,0 1-1,0-1 1,0 1-1,0 0 1,1 0-1,-1 0 0,0-1 1,0 1-1,0 0 1,1 0-1,-1 0 1,0 0-1,1 0 1,-1 0-1,1 1 0,0-1 1,-1 0-1,1 2 1,-3 3 4,-33 35-25,17-14 58,-41 44-1,21-27-7,16-16-116,1 1 0,-25 43-1,19-11-5836,27-52 2325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25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7801,'28'-13'60,"-27"12"4,0 1 0,0-1 0,0 1-1,0 0 1,0 0 0,1-1 0,-1 1 0,0 0 0,0 0 0,0 0 0,0 0 0,0 0 0,1 0 0,-1 0-1,0 1 1,0-1 0,0 0 0,0 1 0,0-1 0,0 1 0,0-1 0,0 1 0,0-1 0,0 1-1,0 0 1,1 1 0,13 20 768,-1 0 0,-1 2-1,9 24 1,34 92 1328,-44-111-1728,26 76 1363,34 144 0,-57-178-1617,-3 0 0,-4 1 1,0 81-1,-7-126-160,0-17-47,-1 1 0,0-1 0,-1 0 0,0 0 0,0 0 0,-4 13 0,-20 28-482,11-1-601,7-39 418,0 0 0,-16 19 1,-7 8-1573,13-15-1066,-1 0 0,-42 40-1,25-31 869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21 243 3040,'-10'2'3594,"0"10"9278,23-12-12854,-9 0-22,7-3 68,-8-5-53,-3 8-11,0-1 0,0 1 0,1-1 0,-1 1 0,0-1 0,0 1 1,1-1-1,-1 1 0,0 0 0,1-1 0,-1 1 0,0-1 0,1 1 0,-1 0 0,0-1 0,1 1 1,-1 0-1,1-1 0,-1 1 0,1 0 0,-1 0 0,1 0 0,-1-1 0,1 1 0,-1 0 0,1 0 1,-1 0-1,1 0 0,-1 0 0,1 0 0,-1 0 0,1 0 0,-1 0 0,1 0 0,0 0 0,2 0 0,0 0-1,-1-1 0,1 1 0,0-1 0,0 1 0,-1-1 0,1 0 0,3-2 0,13-4 30,-6 3-6,1 0 1,-1-1-1,16-8 0,-3 1-91,47-15 0,-26 10 62,-6 3 35,0 2-1,1 1 1,49-5-1,129-5-173,-31 5-1460,-120 4-2271,-60 10 2410,0-1 0,0 0-1,0-1 1,-1 0 0,12-7 0,-2-1-1331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30.0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179 11 3176,'-16'-5'32,"15"5"3,-1 1 0,1-1 1,0 0-1,0-1 0,0 1 0,0 0 1,0 0-1,-1 0 0,1-1 0,0 1 1,0-1-1,0 1 0,0-1 0,0 1 1,0-1-1,-1-1 0,-40 2 906,41 0-935,1 0 1,-1 0-1,1 0 1,-1 0-1,1 0 1,-1 0-1,1 1 1,-1-1-1,1 0 1,-1 0-1,1 0 1,-1 1-1,1-1 1,-1 0-1,1 1 1,0-1-1,-1 0 1,1 1-1,-1-1 1,1 0-1,0 1 1,-1-1-1,1 1 0,0-1 1,0 1-1,-1-1 1,1 1-1,0-1 1,0 0-1,0 2 1,-1-1 2,1-1-1,0 1 1,0-1-1,-1 1 1,1 0 0,0-1-1,-1 1 1,1-1 0,0 1-1,-1-1 1,1 1-1,-1-1 1,1 1 0,-1-1-1,1 1 1,-1-1 0,1 0-1,-1 1 1,1-1 0,-1 0-1,0 1 1,1-1-1,-1 0 1,0 0 0,1 0-1,-1 1 1,0-1 0,1 0-1,-1 0 1,0 0 0,0 0-1,0 0-3,1 0-1,0 0 1,-1 0 0,1 0-1,-1 0 1,1 0-1,0 0 1,-1 0 0,1 0-1,-1 0 1,1 0-1,0 0 1,-1 1 0,1-1-1,0 0 1,-1 0-1,1 0 1,0 1 0,-1-1-1,1 0 1,0 1 0,-1-1-1,1 0 1,0 0-1,0 1 1,-1-1 0,1 1-1,0-1 1,0 0-1,0 1 1,0-1 0,0 0-1,-1 1 1,1 0 8,0-1 1,0 1-1,0-1 1,0 1-1,-1-1 1,1 0 0,0 1-1,0-1 1,0 0-1,-1 1 1,1-1-1,0 1 1,-1-1-1,1 0 1,0 0-1,-1 1 1,1-1-1,0 0 1,-1 0-1,1 1 1,0-1-1,-1 0 1,1 0 0,-1 0-1,1 0 1,-1 1-1,1-1 1,0 0-1,-1 0 1,1 0-1,-1 0 1,1 0-1,-1 0 1,-2 2 37,0 1 0,0-1-1,1 1 1,-1 0 0,1 0 0,0 0 0,0 1-1,0-1 1,0 0 0,1 1 0,0-1 0,-2 5 0,3 79 2256,0-86-2289,0 1-1,0 0 1,0 0-1,-1 0 1,1-1-1,-1 1 1,1 0-1,-1-1 0,0 1 1,0 0-1,1-1 1,-1 1-1,0-1 1,-2 3-1,2-3-5,0 0 0,0 1 0,0 0 0,0-1 0,0 1-1,0 0 1,0-1 0,1 1 0,-1 0 0,1 0 0,-1-1 0,1 1-1,0 0 1,-1 3 0,1 200 1097,0-202-1083,1 1 1,-1-1-1,1 0 1,-1 0-1,1 0 0,0-1 1,0 1-1,0 0 1,0 0-1,1 0 0,2 3 1,-2-3-14,-1-1-1,1 1 1,-1 0 0,0 0 0,0 0 0,0 0 0,0-1-1,0 1 1,0 0 0,-1 1 0,1 3 0,-1 7 45,1 0 1,1 0 0,0 0-1,5 15 1,5 59 152,-5-33-99,-6-40-52,1 0 0,1-1 0,6 24 0,-6-30-48,1 0 1,0 0-1,0-1 1,1 0-1,0 1 1,0-2-1,0 1 1,1 0-1,12 9 1,3 2 53,41 23 1,-48-32-63,10 8-539,-22-14 360,1-1-1,-1 0 1,1 0-1,0 0 1,0-1-1,0 1 1,0-1 0,0 1-1,0-1 1,0 0-1,1 0 1,-1 0-1,0-1 1,1 1-1,-1-1 1,0 0-1,4 0 1,-5 0-371,-2 1 330,1-1 109,-1 0-1,0 0 0,0 0 0,1 0 0,-1 0 0,0 0 0,0 0 0,1 0 0,-1 0 0,0 0 0,1 0 0,-1 0 0,0 0 0,0 0 0,1 0 0,-1 0 0,0 0 0,0 0 0,1 0 0,3-36-4130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33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234 121 6833,'-22'0'236,"17"0"1467,-56 0 3906,61 0-5585,-1 0 0,1 0 0,-1 0 0,1 0 0,-1 0 0,1 0 0,-1-1 0,1 1 0,0 0 0,-1 0 0,1-1 0,-1 1 0,1 0 0,0 0 0,-1-1 0,1 1 0,-1 0 0,1-1 0,0 1 0,0-1 0,-1 1 0,1 0 0,0-1 0,0 1 0,-1-1 0,1 1 0,0-1 0,0 1 0,0-1 0,0 0 0,0 0 4,-1 1 0,1-1 0,0 0 0,0 1 0,0-1 0,-1 1 0,1-1 0,0 0 1,-1 1-1,1-1 0,-1 1 0,1-1 0,0 1 0,-1-1 0,1 1 0,-1-1 0,1 1 0,-1 0 0,1-1 0,-1 1 1,0 0-1,1-1 0,-1 1 0,1 0 0,-1 0 0,0-1 0,1 1 0,-1 0 0,0 0 0,1 0 0,-2 0 0,0-3 111,1 1-1,0-1 1,0 0-1,0 0 1,0 0-1,1 1 1,-1-1-1,1 0 1,-1 0-1,1-5 1,0 6-154,0 0 0,0 0 0,0 0 0,0 0 0,1 0 0,-1 0 1,1 0-1,-1 0 0,1 0 0,1-4 0,11-2-9,-7 6 28,2-10-47,-6 12 37,-1 0 4,0 0-1,-1 0 1,1 0-1,0 0 1,0-1-1,0 1 1,-1 0-1,1 0 1,0-1-1,0 1 1,0 0-1,-1-1 1,1 1-1,0-1 1,-1 1-1,1-1 1,0 1-1,-1-1 1,1-1-1,15-3-82,-16 5 84,1 0 0,0 0 0,-1 0 0,1 0 0,-1-1 0,1 1 0,0 0 0,-1 0 0,1 0-1,0 0 1,-1 0 0,1 1 0,0-1 0,-1 0 0,1 0 0,0 0 0,-1 0 0,1 1 0,-1-1 0,1 0-1,0 1 1,-1-1 0,1 0 0,-1 1 0,1-1 0,-1 1 0,1-1 0,-1 1 0,1-1 0,-1 2 0,7 14 33,7 28 66,-9 2 34,-2 54 0,-3-97-124,-1 0 1,1 1 0,0-1 0,-1 0 0,0 0-1,0 1 1,0-1 0,0 0 0,-1 0 0,1 0-1,-1 0 1,0 0 0,1-1 0,-1 1 0,-5 4-1,-6 11 20,0 19 22,-9-10-20,18-23-31,0 1 0,0-1-1,0 1 1,1-1 0,0 1 0,-4 8 0,5-7 0,0 0 0,-1 0 1,0-1-1,1 1 1,-2-1-1,1 0 0,-1 0 1,0 0-1,0-1 1,-5 6-1,0-1 9,1 2-1,0-1 1,-7 15 0,11-19-10,0 1 1,0-1 0,0 0 0,-1 0 0,0-1 0,-10 10 0,13-13-24,8 0 220,288-2 682,-167 0-10394,-126 0 9337,0-1-1,0 1 1,0-1 0,0 1-1,0-1 1,0 0-1,0 1 1,0-1 0,0 0-1,-1 0 1,1 1-1,0-1 1,-1 0 0,1 0-1,-1 0 1,1 0-1,-1 0 1,1 0 0,-1 0-1,1 0 1,-1 0-1,0 0 1,0 0 0,1-2-1,0-1-585,6-1-1424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33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4876,'0'-21'681,"0"13"2613,0 10-3265,0-1 0,1 1 0,-1-1 0,0 0-1,1 1 1,-1-1 0,1 1 0,-1-1 0,1 1-1,0-1 1,-1 0 0,1 1 0,0-1 0,0 0-1,1 2 1,0-2 5,-1 1 0,0-1 0,0 1 0,0 0 0,0-1 0,0 1 0,0 0 0,0 0-1,0 0 1,-1 0 0,1-1 0,-1 1 0,0 0 0,1 0 0,-1 4 0,0-3 5,0-1 0,0 1 0,1-1 0,-1 1 0,1-1 0,-1 1 0,1-1 0,0 1 0,0-1 0,0 0 0,0 1 0,1-1 0,-1 0 0,3 3 0,6 11 154,20 52 690,-13-35-95,-2 0 1,-1 2 0,-2 0-1,11 44 1,-9-26 224,11 36-509,-4 0 0,-3 1 0,-5 1-1,2 138 1,-15-225-523,0 0-1,0 0 1,-1-1-1,0 1 1,0 0-1,0-1 1,0 1 0,0-1-1,-1 1 1,1-1-1,-1 0 1,-4 7-1,-4 5-211,0 14-691,-13-1-694,21-24 1091,-1 1-1,0 0 1,-1-1-1,1 0 0,-1 1 1,0-1-1,0-1 0,0 1 1,0-1-1,-1 1 1,-4 1-1,-11 9-2266,0-2-340,1-1 638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38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159 59 2384,'-3'-26'521,"2"25"-484,1 0 0,-1 0 0,0 1 0,0-1 0,0 0 0,0 1 0,1-1-1,-1 1 1,0-1 0,0 1 0,0-1 0,0 1 0,-1-1 0,1 1 0,0 0 0,-1-1 0,1 1-1,1 0 0,0-1 0,-1 1 0,1-1 0,-1 1 0,1-1 0,0 1 0,-1-1 0,1 1 0,0-1 0,0 0 1,0 1-1,-1-1 0,2-14 6472,-1 16-6491,0 0 0,0 0 0,0 0 0,-1 0 0,1 0 0,0 0 0,0 0 0,-1 0 0,1 0 0,-1 0 0,1-1-1,0 1 1,-1 0 0,0 0 0,1 0 0,-1-1 0,0 1 0,1 0 0,-1 0 0,0-1 0,0 1 0,1-1 0,-1 1 0,0-1 0,0 1-1,-1 0 1,1-1 8,0 0 0,1 1 0,-1-1-1,0 1 1,0-1 0,0 1 0,1-1-1,-1 1 1,0 0 0,1-1-1,-1 1 1,0 0 0,1 0 0,-1-1-1,1 1 1,-1 0 0,1 0 0,0 0-1,-1 0 1,1-1 0,0 1-1,-1 0 1,1 0 0,0 0 0,0 2-1,-4 7 492,-4 2-171,2 1 1,0 0 0,0 0-1,1 0 1,-5 22 0,-13 83 1834,4 40-870,1 224 1,18-376-1315,1 0 1,-1 1-1,2-1 0,-1 0 0,1 0 0,0 0 1,0 0-1,3 5 0,-2-5 6,-1 0 0,0-1 0,0 1 0,0 0 0,-1 0 0,0 0 0,1 13 0,-2-16-1,0 1 1,1-1-1,-1 0 0,1 1 0,-1-1 0,1 0 1,0 0-1,1 1 0,-1-1 0,0 0 1,1 0-1,0 0 0,0 0 0,2 2 0,6 11 1,0 12-9,1-11-82,0-1 0,1-1 0,18 19 0,-29-33 74,1 2-314,1 0 0,0 0 0,1 0 0,-1-1 0,0 1 0,1-1 1,0 0-1,-1 0 0,7 2 0,-4-2-1615,0 0 1,0-1-1,0 0 0,0 0 1,12-1-1,-11 0-154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39.5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34 119 4860,'-4'0'-28,"-18"2"929,21-2-859,1 0-1,-1 1 1,1-1 0,-1 1-1,1-1 1,-1 1 0,1-1-1,-1 1 1,1-1 0,0 1-1,-1-1 1,1 1 0,0-1-1,-1 1 1,0 10 4632,5-11-4353,11 0-79,-12 0-24,-2 0-197,0 0 1,0 0-1,0 0 0,1 0 0,-1 0 1,0 0-1,0-1 0,0 1 1,0 0-1,0-1 0,0 1 0,-1-1 1,1 1-1,0-1 0,0 1 0,0-1 1,0 0-1,0 1 0,-1-1 0,1 0 1,0 0-1,-1 0 0,1 0 1,-1 1-1,1-1 0,-1 0 0,1 0 1,-1 0-1,1-2 0,0 1-14,-1 2 9,1-1-1,-1 1 1,1-1 0,-1 1-1,1-1 1,-1 1 0,1 0-1,-1-1 1,1 1 0,-1 0 0,1-1-1,-1 1 1,1 0 0,0-1-1,-1 1 1,1 0 0,-1 0-1,1 0 1,0 0 0,-1 0 0,1 0-1,0 0 1,0 0 0,3-1 39,32-30 249,-27 23-317,0 0 1,0 0-1,1 1 0,0 0 1,14-7-1,-13 9 51,1 0-1,1 1 1,-1 0 0,1 1-1,-1 0 1,1 1 0,0 1 0,21 0-1,-34 1-34,0 0-1,0 0 1,0 0-1,1 0 1,-1 0-1,0 0 1,0 0-1,1 0 1,-1 0-1,0 0 0,0 0 1,0 0-1,0 1 1,1-1-1,-1 0 1,0 0-1,0 0 1,0 0-1,0 1 1,1-1-1,-1 0 1,0 0-1,0 0 1,0 0-1,0 1 1,0-1-1,0 0 1,0 0-1,0 0 1,1 1-1,-1-1 1,0 0-1,0 0 1,0 1-1,0-1 0,0 0 1,0 0-1,0 1 1,2 28 323,-1 38 0,-1-52-181,0-13-127,0 0 1,0 0-1,-1 0 0,1 0 0,-1 0 0,1 0 0,-1 0 0,0 0 0,1 0 0,-1 0 1,0-1-1,0 1 0,0 0 0,-1-1 0,1 1 0,0 0 0,-1-1 0,1 0 0,-1 1 1,-1 1-1,-9 8 84,-1 15 100,-11 2-61,11-2-14,-13-2 47,-9 16 166,5-6-55,16-17-157,12-14-116,0 0 1,0 0-1,0-1 1,-1 1-1,1-1 1,-1 0-1,1 1 1,-1-1-1,-5 2 0,-6 7 20,13-11-31,0 1 0,1 0 0,-1 0-1,0-1 1,0 1 0,0 0 0,0-1-1,0 1 1,0-1 0,0 1 0,0-1-1,0 0 1,0 1 0,0-1 0,0 0-1,-1 0 1,0 0 0,1 0-2,6 0-11,16 0-4,-16 0-19,-1-3-27,13-10 54,-16 12 12,0 0-1,0 1 0,0-1 0,0 1 1,0-1-1,0 1 0,0-1 0,0 1 0,0 0 1,0 0-1,1-1 0,-1 1 0,0 0 0,0 0 1,0 0-1,0 0 0,0 0 0,1 1 1,-1-1-1,0 0 0,1 1 0,2-1 5,25-1-1,-23 0-3,0 0 1,1 1 0,-1-1-1,0 1 1,1 1-1,-1-1 1,0 1 0,1 0-1,-1 1 1,10 3 0,54 46 297,-65-47-227,1 1-1,-1-1 1,0 1-1,0 1 1,0-1-1,-1 0 1,0 1-1,0 0 1,0 0-1,-1 0 1,0 1-1,0-1 1,-1 1-1,1 0 1,1 11-1,0 7 237,-1 0 0,0 0 0,-3 29 0,0-52-306,0 0 0,0-1-1,0 1 1,-1-1 0,1 1-1,0-1 1,-1 1 0,1-1-1,-1 0 1,0 1 0,0-1-1,1 0 1,-1 1 0,0-1-1,0 0 1,0 0 0,0 0-1,0 0 1,-1 0-1,1 0 1,0 0 0,0 0-1,-1 0 1,-2 1 0,-6 5 8,-13 17 5,19-19-18,0 0 0,-1-1 0,0 1 0,0-1 0,0 0 0,0 0 0,-12 5 0,4-2-187,-5 1-673,-1 0 0,-22 7 1,31-13-1126,1 0 0,-1-1 0,1 0 1,-11 0-1,12-5-842,-3-19 522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40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95 3352,'0'-56'1871,"0"56"-1835,1-1 0,-1 0 0,0 1 0,0-1 0,1 0-1,-1 1 1,0-1 0,1 0 0,-1 1 0,1-1 0,-1 0 0,1 1 0,-1-1-1,1 1 1,-1-1 0,1 1 0,-1-1 0,1 1 0,0 0 0,-1-1 0,1 1 0,0 0-1,-1-1 1,1 1 0,0 0 0,-1 0 0,1 0 0,0-1 0,0 1 0,-1 0-1,2 0 1,2 0 169,-4 0-167,0-1-1,1 1 1,-1 0-1,0 0 1,1 0 0,-1 0-1,0 0 1,0-1-1,1 1 1,-1 0 0,0 0-1,0 0 1,0-1-1,1 1 1,-1 0 0,0 0-1,0-1 1,0 1-1,0 0 1,0-1 0,1 1-1,-1 0 1,0 0-1,0-1 1,0 1 0,0 0-1,0-1 1,0 1-1,0 0 1,0-1 0,0 1-1,0 0 1,0 0-1,0-1 1,0 1 0,0 0-1,-1-1 1,1 1 0,0-1-9,0 1 1,0 0 0,0 0 0,0 0 0,0-1 0,-1 1 0,1 0-1,0 0 1,0-1 0,0 1 0,0 0 0,0 0 0,0-1 0,0 1 0,0 0-1,0 0 1,1-1 0,-1 1 0,0 0 0,0 0 0,0-1 0,0 1 0,0 0-1,0 0 1,0-1 0,1 1 0,-1 0 0,0 0 0,0 0 0,0 0 0,0-1-1,1 1 1,-1 0 0,0 0 0,0 0 0,0 0 0,1 0 0,-1-1 0,2 1 3,16-5 765,-17 5-762,0 0 0,0-1 0,0 1 0,-1 0 0,1 0 0,0 0 0,0 0 0,0 0 0,0 0 0,-1 1 0,1-1 0,0 0 0,0 0 0,0 0 1,-1 1-1,1-1 0,0 0 0,0 1 0,-1-1 0,1 1 0,0-1 0,-1 1 0,2 0 0,69 99 2178,-35-34-902,-2 2 0,42 124 0,24 154 770,-63-213-2200,-24-80 108,-1 1-1,6 86 1,-14-32-2808,-4-106 2671,0-1 0,0 1 0,-1 0 0,1 0 0,0-1 0,-1 1 0,1 0 0,-1-1 1,0 1-1,1-1 0,-1 1 0,0-1 0,0 1 0,0-1 0,0 1 0,0-1 0,0 0 0,0 1 0,-1-1 1,1 0-1,0 0 0,-2 1 0,-7 6-955,-23 24-5256,32-32 6246,1 0 0,0 1 0,-1-1 0,1 0 0,0 1 0,-1-1-1,1 0 1,0 1 0,-1-1 0,1 0 0,0 1 0,0-1 0,-1 0-1,1 1 1,0-1 0,0 1 0,0-1 0,0 0 0,0 1-1,-1-1 1,1 1 0,0-1 0,0 1 0,0 0 0,0-1 109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51.9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286 32 1932,'0'0'1140,"0"-3"-1054,0-25 7626,-7 28-7500,6 0-196,0 0-1,-1 0 0,1 0 0,0 0 0,0 0 1,-1 0-1,1 0 0,0 0 0,0 1 0,0-1 1,-1 1-1,1-1 0,0 1 0,0-1 0,0 1 1,0 0-1,0-1 0,0 1 0,0 0 1,0 0-1,0 0 0,0-1 0,1 1 0,-2 2 1,-6 6 147,-9 1 191,9 12 48,-10-9 38,9 22-5,-36 26 465,23-12-388,1 1 1,3 1-1,-18 79 1,17-37-284,-7 109-1,22-46-100,5-110-96,-1-43-31,0 0 1,1 1 0,-1-1 0,1 0-1,0 1 1,0-1 0,0 0 0,0 0-1,0 0 1,1 0 0,0 0 0,1 3 0,-1-3-1,0-1 1,0 1-1,-1 0 0,1 0 1,-1 0-1,0 0 1,0 0-1,0 1 1,-1-1-1,1 0 1,0 7-1,-1-8-2,0-1 0,0 1 0,0 0 0,1-1 0,-1 1-1,0 0 1,1-1 0,0 1 0,-1 0 0,1-1 0,0 1 0,0-1-1,0 1 1,0-1 0,0 1 0,0-1 0,0 0 0,0 0 0,0 1 0,1-1-1,-1 0 1,1 0 0,-1 0 0,4 1 0,5 6-88,6 10-392,-15-16 338,1 0 1,-1-1-1,1 1 0,-1 0 1,1 0-1,0-1 0,0 1 0,-1-1 1,1 0-1,0 0 0,1 1 0,-1-1 1,2 1-1,47 17-5284,-35-18 1462,-13-1 3195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52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233 219 8989,'13'-38'-145,"-11"20"1890,-1 0 0,0 0-1,-3-27 1,1 3-1245,25 28-458,-20 10-47,1 1 0,-1 1 0,1-1 0,0 1 0,0 0 0,0 0 0,0 0 0,0 1 0,0 0 0,1 0 0,-1 0 0,0 0 0,9 1 0,-13 1 10,0 1-1,0-1 1,0 0-1,-1 1 0,1-1 1,0 1-1,-1-1 0,1 1 1,-1-1-1,1 1 1,-1 0-1,0-1 0,0 1 1,0-1-1,0 4 1,2 4 24,-1 0 1,0 0 0,0 0-1,-1 1 1,0-1 0,-1 0-1,0 0 1,0 0 0,-1 1 0,-3 8-1,-19 21 68,11 3 37,-1-17 53,-35 45 0,15-22-16,-130 203 259,154-233-434,1 0 0,0 1 0,2 0 0,-11 37 0,18-56 10,0 1 0,0-1 0,0 0 1,0 1-1,0-1 0,-1 0 0,1 1 1,0-1-1,0 1 0,0-1 0,0 0 1,0 1-1,1-1 0,-1 0 0,0 1 1,0-1-1,0 1 0,0-1 0,0 0 1,0 1-1,1-1 0,-1 0 0,0 1 1,0-1-1,0 0 0,1 0 0,-1 1 1,0-1-1,1 0 0,-1 0 1,0 1-1,0-1 0,1 0 0,-1 0 1,0 0-1,1 1 0,-1-1 0,1 0 1,-1 0-1,0 0 0,1 0 0,15 0 41,-13-1-31,2 1 93,0 0-13,-5 1-93,1-1-1,0 0 0,-1 0 1,1 0-1,0 0 0,0-1 1,-1 1-1,1 0 1,0 0-1,-1 0 0,1 0 1,0-1-1,-1 1 0,1 0 1,0-1-1,-1 1 0,1 0 1,-1-1-1,1 1 0,-1-1 1,1 1-1,0-1 0,-1 1 1,0-1-1,1 0 1,-1 1-1,1-1 0,-1 1 1,0-1-1,1 0 0,-1 1 1,0-1-1,0-1 0,8-11-7,-5 11-6,0-1 0,0 1 0,1 0 0,0 0 0,-1 0 0,1 0 0,5-1 0,15-9-50,-2 1-16,1 0 0,0 1 0,1 1 0,-1 2 0,1 0 0,1 1-1,-1 2 1,1 0 0,50 0 0,-45 1-5277,-29 2 5031,0 0 1,0 0-1,0 0 0,0 0 1,0 0-1,0 0 0,0 0 0,0 0 1,0-1-1,-1 1 0,1 0 1,0-3-1,0 3 324,12-19-4626,-8 16 2699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3:03:52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1 137 5941,'1'-20'284,"2"0"0,0 1 1,1-1-1,7-20 1,-10 39-203,-1 0 0,0 0 0,1 0 1,-1 0-1,1 0 0,-1-1 1,1 2-1,-1-1 0,1 0 0,0 0 1,-1 0-1,1 0 0,0 0 0,0 0 1,1 0-1,-2 0-39,1 1 0,-1 0 0,1 0 0,-1 0 0,0 0 0,1 0 0,-1 0 0,1 0 0,-1 0 0,1 0 0,-1 0 0,1 0 0,-1 0 0,1 0-1,-1 0 1,1 0 0,-1 0 0,1 1 0,-1-1 0,0 0 0,1 0 0,-1 1 0,1-1 0,17 22 1066,-16-19-1052,13 19 465,-2 1 1,-1 1-1,17 43 1,17 83 1382,-19-39-1126,-5 2 1,7 116-1,-12 231-576,-17-271-329,-1-181-4,1 1 0,-2-1-1,1 0 1,-1 1 0,0-1-1,-1 0 1,-5 13 0,0-1-339,-1 21-1070,6-32 709,0-1 0,0 1 1,0-1-1,-1 0 0,-1 0 1,1 0-1,-1 0 0,0-1 0,-12 12 1,-6 5-2098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795 196 7481,'0'0'191,"-4"0"33,-10 0 33,10 0 34,1 0-44,-167 0 8857,167 0-9013,-1 0-1,1-1 1,-1 1-1,0-1 1,1 0-1,0 0 1,-7-3-1,7 3-39,0-1 0,-1 1-1,1 0 1,-1 0 0,1 0-1,-1 0 1,-6 1-1,-1-1 15,0-1-1,0 1 0,1-2 0,-16-4 1,-7-2-86,-14 0 8,18 3-26,-30-8 1,-34-10 4,-7-1-422,88 21-559,1-1 0,-1 0 1,1 0-1,0-1 1,1-1-1,-12-8 0,21 15 670,0-1-1,0 0 0,0 0 0,0 0 0,1 0 0,-1 0 0,0 1 1,0-1-1,1-1 0,-1 1 0,1 0 0,-1 0 0,1 0 1,-1 0-1,1 0 0,-1 0 0,1-3 0,-1-7-2387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2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2928,'0'0'6748,"3"0"-6411,13 0 732,-14-3-830,8-11-62,-8 11 71,-1 3-238,-1 0 1,0 0-1,1 0 1,-1 0-1,1 0 1,-1 0-1,1 0 1,-1 0-1,0 0 1,1 0-1,-1 0 1,1 0-1,-1 0 1,0-1-1,1 1 1,-1 0-1,0 0 1,1-1-1,-1 1 1,1 0-1,-1 0 1,0-1-1,0 1 1,1 0-1,-1-1 1,0 1-1,0 0 1,1-1-1,-1 1 1,0 0 0,0-1-1,0 1 1,0-1-1,1 1 1,-1-1-1,0 1-9,0-1 0,0 1-1,0-1 1,0 1 0,0 0 0,1-1-1,-1 1 1,0-1 0,0 1 0,0 0 0,1-1-1,-1 1 1,0 0 0,0 0 0,1-1-1,-1 1 1,0 0 0,1-1 0,-1 1-1,0 0 1,1 0 0,-1 0 0,1-1 0,-1 1-1,0 0 1,1 0 0,-1 0 0,1 0-1,-1 0 1,0 0 0,1 0 0,-1 0-1,1 0 1,-1 0 0,1 0 0,0-1 2,0 1 1,1-1 0,-1 1-1,0-1 1,0 0-1,0 1 1,0-1 0,0 0-1,0 0 1,-1 0 0,2-1-1,12-9 113,-8 9-97,1 0 0,0 0 0,-1 1 0,1 0-1,0 0 1,0 0 0,14 2 0,-8-1 37,-13 0-56,1 0 0,-1 1 0,0-1 0,1 0 0,-1 0 0,0 0-1,1 0 1,-1 1 0,0-1 0,1 0 0,-1 0 0,0 1 0,1-1 0,-1 0 0,0 1 0,0-1 0,0 0 0,1 1 0,-1-1 0,0 0 0,0 1 0,0-1 0,0 0 0,0 1 0,1-1-1,-1 0 1,0 1 0,0-1 0,0 1 0,0-1 0,0 0 0,0 1 0,-1 0 1,1-1 1,0 0-1,0 1 1,0-1-1,0 1 0,1-1 1,-1 1-1,0-1 0,0 0 1,0 1-1,0-1 0,0 1 1,0-1-1,1 0 1,-1 1-1,0-1 0,0 0 1,1 1-1,-1-1 0,0 0 1,0 1-1,1-1 0,-1 0 1,0 0-1,1 1 1,-1-1-1,0 0 0,1 0 1,-1 1-1,1-1 0,-1 0 1,0 0-1,1 0 0,0 0 1,-1 0 0,1 0-1,-1 0 1,0 0 0,1 0-1,-1 0 1,1 0 0,-1 1-1,0-1 1,1 0-1,-1 0 1,1 0 0,-1 0-1,0 1 1,1-1 0,-1 0-1,0 0 1,1 1-1,-1-1 1,0 0 0,0 1-1,1-1 1,-1 0 0,0 1-1,0-1 1,1 0 0,-1 1-1,0-1 1,0 1-1,0-1 1,0 0 0,0 1-1,1-1 1,-1 1 0,0-1-1,0 0 1,0 1-1,0-1 1,0 1 0,0 2 2,2 10 411,0 1-1,-1-1 1,-1 15-1,0-21-283,0-6-113,-1 0 0,1 0 0,0 0 0,-1-1 1,1 1-1,-1 0 0,1 0 0,-1 0 0,1 0 0,-1-1 0,0 1 0,1 0 0,-1-1 0,0 1 0,0 0 0,0-1 0,1 1 0,-1-1 0,0 1 0,0-1 0,0 0 0,0 1 0,-1-1 0,-11 7 421,5-1-110,0-2 0,-1 1 1,0-1-1,1 0 0,-1-1 0,-1 0 1,1 0-1,0-1 0,-1-1 0,1 1 1,-1-1-1,-14-1 0,24 0-323,-1 0 1,1 0-1,-1 0 1,1 0-1,-1 0 0,1 0 1,-1 0-1,1 0 0,-1 0 1,1 0-1,-1-1 1,1 1-1,-1 0 0,1 0 1,-1-1-1,1 1 0,-1 0 1,1-1-1,0 1 0,-1 0 1,1-1-1,-1 1 1,1 0-1,0-1 0,0 1 1,-1-1-1,1 1 0,0-1 1,0 1-1,-1-1 1,1 1-1,0-1 0,0 1 1,0-1-1,0 1 0,0-1 1,0 1-1,0-1 0,-1-3 11,-1-3-15,1 0 0,1 0 0,-1 0 1,1 0-1,1-7 0,-1-2 1,0 15-4,0 0 0,0 0 1,0 0-1,1 0 0,-1 0 0,0 0 0,0 0 1,0 0-1,1 0 0,-1 0 0,1 1 1,-1-1-1,1-1 0,5-5-3,0 1 1,0 0-1,1 0 0,0 1 1,0-1-1,0 2 0,0-1 1,1 1-1,0 0 0,0 0 1,0 1-1,0 0 0,13-2 1,16 3 2,-37 2 1,1 0 0,-1 0 0,0 0 0,1 1 0,-1-1 0,0 0 0,0 0 1,1 0-1,-1 0 0,0 0 0,1 1 0,-1-1 0,0 0 0,1 0 0,-1 0 0,0 1 0,0-1 0,0 0 0,1 0 0,-1 1 0,0-1 0,0 0 0,0 0 0,1 1 0,-1-1 0,0 0 0,0 1 0,0-1 1,0 0-1,0 1 0,0-1 0,0 0 0,0 1 0,0-1 0,0 0 0,0 1 0,0-1 0,0 0 0,0 1 0,0-1 0,0 1 0,0-1 0,0 0 1,0 1-1,0-1 0,0 0 0,0 1 0,0-1 1,0 0-1,0 1 0,0-1 0,0 0 0,0 1 0,0-1 1,0 0-1,1 1 0,-1-1 0,0 0 0,0 1 0,0-1 1,0 0-1,1 0 0,-1 1 0,0-1 0,0 0 0,1 0 1,-1 1-1,0-1 0,0 0 0,1 0 0,-1 0 0,0 0 1,1 0-1,-1 1 0,0-1 0,1 0 0,-1 0 0,0 0 1,1 0-1,-1 3 14,0 58-139,0-60 129,0-1 1,0 1-1,0 0 0,0-1 0,0 1 0,0-1 1,0 1-1,-1 0 0,1-1 0,0 1 0,0-1 1,-1 1-1,1 0 0,0-1 0,-1 1 0,1-1 1,-1 1-1,1-1 0,0 0 0,-1 1 1,1-1-1,-1 1 0,1-1 0,-1 0 0,0 1 1,1-1-1,-1 0 0,1 0 0,-1 1 0,0-1 1,1 0-1,-2 0 0,1 0 5,1 0 0,-1 0-1,1 1 1,-1-1 0,0 0 0,1 0-1,-1 0 1,1 1 0,-1-1 0,1 0-1,-1 1 1,1-1 0,-1 0 0,1 1-1,-1-1 1,1 1 0,-1-1 0,1 1 0,0-1-1,-1 1 1,1-1 0,0 1 0,-1-1-1,1 1 1,0-1 0,0 1 0,-1-1-1,1 1 1,0 0 0,0-1 0,0 1-1,0 0 1,0 1 15,-1-1-1,1 0 0,-1 0 1,1 0-1,-1 0 0,0-1 1,1 1-1,-1 0 0,0 0 1,0 0-1,0 0 0,0-1 1,1 1-1,-1 0 0,0-1 1,-2 2-1,-17 8 131,18-9-119,-4 1 192,0 0 0,-1-1 0,1 0 0,-1 0 0,1 0 0,-1-1 0,-11 0 0,7 0 601,10-4-747,0-32-188,1 36 108,0-1-1,1 1 0,-1-1 1,0 1-1,0-1 0,0 1 0,0 0 1,0-1-1,0 1 0,1-1 1,-1 1-1,0 0 0,0-1 0,1 1 1,-1 0-1,0-1 0,0 1 1,1 0-1,-1-1 0,0 1 0,1 0 1,-1 0-1,1-1 0,-1 1 1,0 0-1,1 0 0,-1 0 0,1-1 1,-1 1-1,0 0 0,1 0 1,0 0-1,-1 0 0,1 0 1,-1 0-1,1 0 1,-1-1-1,1 1 1,-1 0-1,1 0 1,-1-1-1,0 1 0,1 0 1,-1 0-1,1-1 1,-1 1-1,0 0 1,1-1-1,-1 1 1,0-1-1,1 1 0,-1 0 1,0-1-1,0 1 1,0-1-1,1 1 1,-1-1-1,0 1 1,0-1-1,0 1 0,0-1 1,0 1-1,0-2 1,0 2-2,0 0 0,0 0 1,0 0-1,0 0 0,0 0 0,0 0 0,0-1 1,0 1-1,0 0 0,0 0 0,0 0 1,1 0-1,-1 0 0,0-1 0,0 1 1,0 0-1,0 0 0,0 0 0,0 0 1,0 0-1,0 0 0,0 0 0,0 0 1,0-1-1,1 1 0,-1 0 0,0 0 1,0 0-1,0 0 0,0 0 0,0 0 1,0 0-1,1 0 0,-1 0 0,0 0 1,0 0-1,0 0 0,0 0 0,0 0 0,1 0 1,-1 0-1,0 0 0,0 0 0,15-5-71,-11 3 48,0 0-1,1 1 1,0 0-1,-1 0 1,1 0-1,0 0 1,8 1-1,-12 0 26,-1 0-1,1 0 0,0 1 0,-1-1 1,1 0-1,-1 1 0,1-1 1,-1 0-1,1 1 0,-1-1 0,1 1 1,-1-1-1,1 1 0,-1-1 0,0 1 1,1-1-1,-1 1 0,0-1 0,1 1 1,-1 0-1,0-1 0,0 1 0,0-1 1,0 1-1,1 0 0,-1-1 0,0 1 1,0 0-1,0 0 0,0 2-2,3 15-94,-3-15 59,0 1 2,0 11 41,0-14-5,0-1 1,0 0-1,0 0 1,0 0-1,0 1 1,0-1 0,0 0-1,0 0 1,0 0-1,0 1 1,0-1-1,0 0 1,0 0-1,0 0 1,0 1-1,0-1 1,0 0-1,0 0 1,0 0 0,0 1-1,-1-1 1,1 0-1,0 0 1,0 0-1,0 0 1,0 0-1,0 1 1,-1-1-1,1 0 1,0 0-1,0 0 1,0 0-1,-1 0 1,1 0 0,0 0-1,-58 35 132,52-32-92,-1 0 0,1 0 0,-1-1 1,1 0-1,-1 0 0,0 0 0,-12 0 0,12 0 39,7-2-80,-2 0 77,0 1 1,1-1-1,-1 0 0,0 1 0,0-1 1,0 0-1,0 0 0,0 0 0,0-1 0,0 1 1,-2-1-1,3 1-44,0-1 1,1 0-1,-1 0 1,0 0-1,1 0 0,-1 0 1,1 0-1,-1 0 1,1 0-1,-1 0 1,1 0-1,0 0 0,0 0 1,-1 0-1,1-1 1,0 1-1,0 0 1,0 0-1,0 0 0,0 0 1,1-2-1,-1 2-33,0-1 0,-1 0-1,1-1 1,0 1 0,0 0-1,0 0 1,1-1 0,-1 1-1,0 0 1,1 0 0,1-4-1,5 2-10,-6 4 11,-1 0 0,1 0 0,-1 0 0,0 0 0,1 0 0,-1 0 0,1-1 0,-1 1 0,0 0 0,1 0 0,-1 0 0,0-1 0,1 1 0,-1 0 0,0-1 0,1 1 0,-1 0 0,0-1 0,0 1 0,1 0 0,-1-1 0,0 1 0,0 0 0,0-1 0,1 1 0,-1-1 0,0 1-1,0 0 1,0-1 0,0 1 0,0-1 0,0 1 0,0 0 0,0-1 0,0 1 0,0-1 0,0 0 1,0 1-1,0 0 0,0-1 1,0 1-1,0-1 0,0 1 1,0 0-1,0-1 0,0 1 1,0 0-1,0-1 0,1 1 1,-1-1-1,0 1 0,0 0 1,0-1-1,0 1 0,1 0 0,-1 0 1,0-1-1,1 1 0,-1 0 1,0 0-1,0-1 0,1 1 1,-1 0-1,0 0 0,1-1 1,-1 1-1,0 0 0,1 0 1,-1 0-1,1 0 0,-1 0 1,1 0-1,-1 0 0,1 0 0,-1 0 0,0-1 0,1 1 0,-1 0 0,0 0 0,1 0 0,-1 0 1,0 0-1,1 0 0,-1-1 0,0 1 0,0 0 0,1 0 0,-1 0 0,0-1 0,0 1 0,1 0 0,-1 0 0,0-1 0,0 1 0,0 0 0,1 0 1,-1-1-1,0 1 0,0 0 0,0-1 0,0 1 0,0 0 0,0-1 0,0 1 0,0 0 0,0-1 0,0 1 0,0-1 0,4-2 14,2-1-9,-2 2-23,1 0 1,-1 0-1,1 0 1,-1 0-1,1 1 1,0-1-1,-1 1 1,1 0-1,7 0 1,5 4-114,-13 7 67,-3-7 70,2 13 14,-3-13-33,0 12-45,-3-10 63,-11 6 43,14-11-45,0 0 1,-1 0-1,1 0 1,0 1-1,0-1 1,-1 0-1,1 0 1,0 1-1,0-1 1,-1 0-1,1 0 1,0 1-1,0-1 1,0 0-1,-1 0 1,1 1 0,0-1-1,0 0 1,0 1-1,0-1 1,0 0-1,0 1 1,-1-1-1,1 0 1,0 1-1,0-1 1,0 0-1,0 1 1,0-1-1,1 1 1,-3 3 2,-4-3 14,6-1-17,0 0 0,-1 0 0,1 0 1,-1 0-1,1 0 0,-1 0 0,1 0 1,-1 0-1,1 0 0,0 1 1,-1-1-1,1 0 0,-1 0 0,1 0 1,-1 0-1,1 1 0,0-1 0,-1 0 1,1 1-1,0-1 0,-1 0 1,1 0-1,0 1 0,-1-1 0,1 1 1,0-1-1,0 0 0,-1 1 0,1-1 1,0 0-1,0 2 0,-2-2 26,1 1 0,0 0-1,0 0 1,-1 0-1,1-1 1,-1 1 0,1-1-1,-1 1 1,1-1 0,-1 1-1,1-1 1,-1 0-1,1 0 1,-3 0 0,2 0 921,2-3-878,0-13-58,0 13-7,0-1 8,0 1-54,-1 1 0,1-1 1,0 1-1,-1-1 0,1 1 0,0 0 1,1-1-1,-1 1 0,0-1 1,1 1-1,-1-1 0,1 1 0,2-4 1,12-12-830,-12 13 223,1 1 0,-1 0 0,1 0 0,0 0 0,0 1 0,8-7 0,7-2-4385,-17 10 3985,0 0 0,1 0 0,-1 1 1,1-1-1,-1 1 0,1 0 0,-1 0 0,1 0 0,4-2 0,3 2-1767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0 7025,'0'8'34,"1"-6"-7,-1 0-1,0 1 1,0-1-1,0 1 1,0-1 0,0 0-1,0 1 1,-1-1-1,1 0 1,-1 1 0,1-1-1,-1 0 1,-1 3-1,-4-4 60,5-1-71,1 0 1,-1 0 0,1 0-1,-1 0 1,0 0 0,1 0-1,-1 0 1,1 0 0,-1 0-1,1 1 1,-1-1 0,1 0-1,-1 0 1,0 0 0,1 1 0,-1-1-1,1 0 1,0 1 0,-1-1-1,1 0 1,-1 1 0,1-1-1,-1 0 1,1 1 0,0-1-1,-1 1 1,1-1 0,0 1-1,-1-1 1,1 1 0,0-1-1,-1 2 1,1-1 17,0-1-1,-1 1 1,1 0 0,-1-1 0,0 1-1,1 0 1,-1-1 0,0 1-1,1 0 1,-1-1 0,0 1-1,0-1 1,1 0 0,-1 1 0,0-1-1,0 1 1,0-1 0,0 0-1,0 0 1,1 0 0,-1 1-1,0-1 1,-1 0 0,0 0 79,-21 16 813,6-4-499,0-3-218,2 2-1,0-1 1,0 2 0,-24 24-1,17-15-179,-6 2-22,0-2 1,-1 0-1,-1-2 1,-1-1-1,-1-2 1,-57 21-1,-209 51-282,275-83 205,-185 38-2427,164-38-60,-53 0 0,55-5 810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3204,'-4'-12'1081,"4"11"-793,0 0 0,0 0 0,0 0 1,-1 0-1,1 0 0,0 0 0,-1 0 1,1 0-1,-1 0 0,1 0 0,-1 0 1,1 0-1,-1 0 0,1 0 1,-1 0-1,0 0 0,0 1 0,0-2 1,-1 18-19,2 165 2521,0-178-2760,1 0-1,-1-1 1,0 1-1,1 0 1,0-1 0,-1 1-1,1 0 1,0-1-1,0 1 1,1-1-1,-1 1 1,0-1 0,1 0-1,2 3 1,4 8 128,2 12 241,-2-12-168,1-2 0,1 1 0,0-1 0,0-1 0,1 0 0,0 0-1,1-1 1,13 8 0,-5-6 43,1 0 0,0-2 0,1 0 0,0-2 0,0 0 0,0-1-1,1-2 1,24 3 0,27-2 361,87-4 1,-74-3-359,-52 1-263,-22 0-11,1 1 0,0 0 0,0 1 0,22 4 0,-14 1-7,-14-3 3,0-1 0,0 0 0,0 0 0,0-1 0,11 1 0,2-2 6,-10-1-6,0 1 0,1 1 0,17 2 0,-7 3 2,-11-3-17,0-1 0,0 0 1,0 0-1,13 0 1,231 8-4052,-206-9 2319,-25 0 371,1-1 0,0-1 0,33-5 0,4-11-1468,1 8 313,-50 5 1843,1 0 0,20-11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5675 112 7577,'-4'0'1,"-449"0"4215,443 0-4217,-1 1 1,-21 5-1,22-4 8,-1 0 1,-21 1-1,-6-1-8,-56 10 1,9-1 33,-485 35 32,-323 33-98,761-64 96,-300 38-119,3 21-139,-148 95 83,477-129 111,3 5 1,-140 87-1,-35 53 46,114-73-62,72-53 25,2 4 0,2 4 1,-122 130-1,174-160 23,1 1 0,-32 57-1,-38 89 2,22-23 38,-89 273 0,147-368-50,3 0-1,3 2 1,-6 71 0,7 207 51,12-322-60,-1-9-7,1 0 0,1-1 0,2 16 0,2-6-3,-1-8 5,-1 1 0,0 0 0,-1 18-1,-1-20 7,0 0-1,1 0 0,6 21 0,-2-5-1,1 27 30,-6-52-36,31 164 130,0-5 96,-9-42 58,15 56 26,35 158 55,25-9-334,-42-193 38,99 168 0,29 68 11,20 79-196,-48-181 100,-118-213 7,1-2 1,77 80-1,-89-109 5,0-2 0,1 0 1,1-2-1,1-1 0,1-1 0,39 17 0,-24-16-3,2-2 1,0-3-1,88 18 1,-44-19-1,112 3 1,91-13 19,-244-4-10,-32-1-11,-1-1 0,33-7 0,-20 3 4,29 0-3,1-6-4,-52 11 10,28-4 4,43-12-1,73-24-46,176-56 32,-176 34-39,183-104 1,81-77 64,-237 137-25,-6 6 26,154-94 6,-231 131-2,163-143 0,5-16 40,-195 171 557,149-85 1,-182 119 168,1 2 0,68-20 0,85-9 381,-83 21-193,-55 13-414,84-6-1,57 9-392,69-6-146,-212 7 32,-1-1 1,0-3-1,0-2 0,-1-3 1,83-37-1,-108 41-37,-1-1 0,0-1-1,0-1 1,-1-1 0,-2 0 0,1-2 0,-2-1 0,0 0-1,-2-2 1,0 0 0,-1-1 0,22-40 0,-22 30-25,-3-1 0,19-67 0,5-74 43,-10 43 9,-10 45 68,-3-1 1,2-101-1,-13-178 102,-4 205-173,0 146-39,-1-1 1,0 1-1,-4-16 0,2 16 7,1 0 0,1-1 0,0-15 0,2 4-17,1 6 11,-5-40-1,-21-107 40,-23-164-19,-36-102-110,11 120 1081,8 28 822,48 222-1784,-3 2 0,-36-79 0,36 100-55,-1 1 0,-2 1-1,-2 1 1,-35-42 0,13 32-5,-1 1 0,-77-55 1,117 95 16,-22-15 20,0 2-1,-2 1 1,0 1 0,-55-22-1,23 17-7,-105-23-1,-56 7-32,27 7 57,144 23-82,30 6 19,-35-10 0,57 12 38,0 0-1,0 0 1,0 0 0,0 0 0,0-1 0,0 1 0,0-1 0,1 0 0,-1 1 0,1-1 0,-1 0 0,1 0 0,0 0 0,0 0 0,0 0-1,0 0 1,0 0 0,0-1 0,0 1 0,1 0 0,-1-4 0,-1-4 1,0 0 1,1-1-1,0-13 0,-6-130-100,0 77 100,4 75-6,1 1 1,-1-1 0,0 1-1,0 0 1,0 0-1,0 1 1,0-1-1,-5 0 1,-1-1 23,-9-2-22,-1 1 0,0 1 0,0 1 0,0 0 0,-19 3 0,-5-1-133,43-1 132,-1 0-1,1 0 0,-1 0 0,1 0 1,-1 1-1,1-1 0,0 0 1,-1 0-1,1 0 0,-1 1 0,1-1 1,0 0-1,-1 0 0,1 1 1,-1-1-1,1 0 0,0 1 0,0-1 1,-1 0-1,1 1 0,0-1 1,-1 1-1,1-1 0,0 1 0,-1 0-35,1-1-1,0 1 1,0-1-1,-1 1 0,1-1 1,0 1-1,-1-1 1,1 1-1,-1-1 0,1 1 1,-1-1-1,1 1 1,-1-1-1,1 0 0,-1 1 1,1-1-1,-1 0 1,1 0-1,-1 0 0,0 1 1,1-1-1,-1 0 1,1 0-1,-1 0 0,-1 0 1,1 0-1007,-14 0 409,11-1-2327,3-5-4402,0 1 6130,1 0-1,0 0 1,1 0 0,-1 0 0,3-8 0,-1 11 980,-1 0 0,1 0 0,-1 0 0,1 0 0,0 0 0,0 1 0,0-1 0,2-1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73 2560,'0'0'-55,"22"-2"4826,-21 2-4578,-1-1 1,1 1-1,-1-1 1,0 1-1,1-1 1,-1 1-1,1-1 1,-1 0-1,0 1 1,0-1-1,1 1 1,-1-1 0,0 0-1,0 1 1,0-1-1,0 0 1,1 1-1,-1-1 1,0 0-1,0 1 1,-1-1-1,1 0 1,0 0-1,0-3-119,-15 2 13,15 2-85,0-1 0,-1 1 0,1 0 0,0 0 0,-1-1 0,1 1 1,0-1-1,0 1 0,-1 0 0,1-1 0,0 1 0,0-1 0,0 1 0,0 0 0,-1-1 0,1 1 0,0-1 1,0 1-1,0-1 0,0 1 0,0-1 0,0 1 0,0-1 0,0 1-1,0 0 0,0 0 1,0 0-1,0 0 0,0-1 0,0 1 0,0 0 0,0 0 1,0 0-1,0 0 0,0 0 0,0 0 0,0 0 0,0 0 0,0 0 1,0-1-1,0 1 0,0 0 0,0 0 0,0 0 0,0 0 1,0 0-1,0 0 0,0 0 0,0 0 0,0 0 0,0 0 1,0 0-1,0 0 0,0 0 0,-1-1 0,1 1 0,0 0 0,0 0 1,0 0-1,0 0 0,0 0 0,0 0 0,0 0 0,0 0 1,0 0-1,0 0 0,-1 0 0,1 0 0,0 0 0,0 0 1,0 0-1,0 0 0,0 0 0,0 0 0,0 0 0,0 0 0,0 0 1,0 0-1,-1 0 0,1 0 0,0 0 2,-1 1 2,1-1 0,-1 0 0,1 0-1,-1 0 1,1 0 0,-1 0 0,1 0-1,0 0 1,-1 0 0,1 0 0,-1 0 0,1 0-1,-1 0 1,1-1 0,-1 1 0,1 0-1,-1 0 1,1 0 0,-1-1 0,1 1 0,0 0-1,-1 0 1,1-1 0,0 1 0,-1 0-1,1-1 1,0 1 0,-1 0 0,1-1 0,0 1-1,-1-1 1,1 1 0,0-1 0,0 1-1,0-1 1,0 1 0,-1-1 0,-2-2 117,-41-11 470,14 9-570,0 1 0,-1 2 0,-31 1 0,55 1-12,6 0-13,0 0 0,0 0-1,0 1 1,0-1 0,-1 0 0,1 0 0,0 1 0,0-1 0,0 0 0,0 1-1,0-1 1,0 1 0,0 0 0,1-1 0,-1 1 0,0 0 0,0-1 0,0 1-1,1 0 1,-2 1 0,1-1 3,0 0 0,1 0-1,-1-1 1,0 1 0,0 0-1,1 0 1,-1-1 0,0 1-1,0-1 1,0 1 0,0-1 0,0 1-1,0-1 1,0 1 0,0-1-1,0 0 1,0 0 0,0 1-1,0-1 1,-2 0 0,2 0 4,-1 0 1,1 0-1,0 0 0,-1 0 1,1 1-1,0-1 1,-1 0-1,1 1 0,0-1 1,0 1-1,-1-1 1,1 1-1,0 0 0,0 0 1,-1 0-1,1 0-1,0 0 0,0 0 0,0-1 1,-1 1-1,1 0 0,0-1 0,0 1 0,0-1 0,0 1 0,-1-1 0,1 0 0,0 0 1,0 1-1,-1-1 0,0 0 0,-5 1 26,1 1-1,-1 1 1,1-1 0,0 1 0,0 0-1,0 1 1,1-1 0,-9 8 0,12-10-12,-15 11 19,-28 26 1,40-32 62,-1-1 0,1 2 0,0-1 0,1 0 0,0 1 0,0 0 0,0 0 0,-3 11 0,-6 22 436,2 2-1,1-1 1,-4 48 0,4 130 121,9-208-612,1-8-28,0 0 0,-1 1 0,1-1 0,1 0 0,-1 1 0,1-1 0,-1 0 0,1 0 0,1 4 0,4 4 23,-4-9-27,-1-1 1,0 1 0,0 0-1,0 0 1,0 0 0,0 0 0,-1 0-1,1 0 1,0 1 0,-1-1 0,0 0-1,1 4 1,-1-3 6,0-1-1,1 0 1,-1 1 0,1-1 0,-1 1-1,1-1 1,0 0 0,0 1 0,2 2-1,-2-3 3,0 1 0,0-1 0,0 0 1,0 0-1,-1 1 0,1-1 0,0 1 0,-1-1 0,0 4 0,1-4-4,-1 0 1,0 0-1,0-1 0,1 1 1,-1 0-1,1 0 1,-1-1-1,1 1 0,0 0 1,-1-1-1,1 1 0,0-1 1,0 1-1,0-1 0,3 3 1,6 11 109,-8-12-103,1 1 0,-1-1 0,1 1-1,-1-1 1,1 0 0,0 0-1,0 0 1,0 0 0,1-1 0,-1 1-1,1-1 1,-1 0 0,1 0 0,0 0-1,4 1 1,1-1 175,0 1 0,0-2-1,1 1 1,-1-1 0,17-1 0,-25 0-195,0 0 0,0 0 0,0 0 1,1 0-1,-1-1 0,0 1 1,0-1-1,0 1 0,0 0 1,0-1-1,0 0 0,-1 1 1,1-1-1,0 1 0,0-1 1,0 0-1,0 0 0,-1 0 1,1 1-1,0-1 0,-1 0 1,2-2-1,4-4 6,21-12 35,-22 16-45,-1 0 1,1 0-1,-1 0 1,0-1-1,0 0 1,4-4 0,3-6 24,-1 0 1,14-24-1,-20 31-35,-1 0 0,0-1-1,0 0 1,-1 1 0,0-1-1,-1 0 1,2-14 0,-2-77-14,-1 98 25,0 1-1,0-1 1,0 1-1,0-1 1,0 1-1,0-1 1,0 1-1,0-1 1,-1 1-1,1 0 1,0-1-1,0 1 0,0-1 1,-1 1-1,1 0 1,0-1-1,-1 1 1,1 0-1,0-1 1,-1 1-1,1 0 1,0-1-1,-1 1 1,1 0-1,-1 0 1,1-1-1,0 1 1,-1 0-1,1 0 1,-1 0-1,1 0 1,-1 0-1,1 0 1,-1-1-1,1 1 1,0 0-1,-1 0 1,0 1-2,1-1 0,-1 0 0,1 0 0,-1-1 0,1 1 0,0 0 0,-1 0 0,1 0 0,-1 0 0,1 0 0,-1 0 0,1 0 0,0-1 0,-1 1 0,1 0 0,0 0 0,-1-1 1,1 1-1,0 0 0,-1-1 0,1 1 0,0 0 0,-1 0 0,1-1 0,0 1 0,0-1 0,0 1 0,-1 0 0,1-1 0,0 1 0,0-1 0,0 1 0,0 0 0,0-1 0,0 1 0,0-1 1,-1 0-1,1 0 1,0 1 0,0-1 0,0 1 0,0-1 0,0 0 0,-1 1 0,1-1 0,0 1 0,0-1 0,-1 1 0,1-1 0,0 1 0,-1-1 0,1 1-1,-1-1 1,1 1 0,-1 0 0,1-1 0,-1 1 0,1 0 0,-1-1 0,1 1 0,-2-1 0,-17-5 48,4 1 0,13 4-41,1 0-7,0 1 0,0-1 0,1 1 0,-1 0 0,0-1 0,0 1 0,0 0 0,0-1 0,1 1 0,-1 0 0,0 0 0,0 0 0,0 0 0,0 0 0,0 0-1,0 0 1,0 0 0,0 0 0,-1 1 0,2-2-1,-1 1-1,1 0 0,0 0 1,-1 0-1,1 0 1,-1 0-1,1 0 1,-1 0-1,1 0 0,0 0 1,-1 0-1,1 0 1,-1 0-1,1 0 1,0 1-1,-1-1 0,1 0 1,-1 0-1,1 0 1,0 1-1,-1-1 1,1 0-1,0 0 0,-1 1 1,1-1-1,0 0 1,-1 1-1,1-1 1,0 0-1,0 1 0,-1-1 1,1 0-1,0 1 1,0-1-1,0 0 1,0 1-1,-1-1 0,1 1 1,0-1-1,0 1 1,0-1-1,0 0 1,0 1-1,0-1 0,0 1 1,0-1-1,0 1 1,0-1-1,1 3 25,-1-1 591,17 2 929,-14-3-898,0 0 0,1 0 0,-1 0 0,1-1 0,7 1 0,-4 0 104,-2-1-356,1 1 0,0-1 0,0 0-1,-1 0 1,1-1 0,0 1 0,10-4 0,-9-1-94,-6 4-240,0 0 1,0 0 0,0 0 0,0 0 0,0 1-1,0-1 1,1 0 0,-1 1 0,0-1-1,0 1 1,1-1 0,-1 1 0,0 0 0,1-1-1,-1 1 1,3 0 0,-3 0-21,1 0 1,-1 0 0,1-1-1,-1 1 1,1 0-1,-1-1 1,0 1 0,1-1-1,-1 1 1,0-1-1,1 0 1,-1 0 0,0 1-1,0-1 1,0 0-1,0 0 1,0 0 0,0 0-1,1-2 1,6-4 125,-4 4-119,0 1 0,0 0-1,0 0 1,0 0 0,0 0 0,5 0 0,13-7-11,-4 0-34,-13 6-1,1 0 0,0 0 0,0 1 0,0-1 0,0 1 0,0 0 0,0 1 0,0 0 0,8-1 0,-8 1-2501,6-1 7605,-8 1-5516,0 1-3805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2:0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2048,'0'0'1736,"5"0"-1604,5 1-114,-3 0 188,0 0 0,0-1 0,0 0 1,0 0-1,0 0 0,0-1 1,13-3-1,-17 2-201,0 0 1,0 1-1,0-1 1,0 1 0,0 0-1,1 0 1,-1 0-1,0 0 1,1 0-1,-1 1 1,0 0-1,7 0 1,2-2 2,-1 0 0,0 0-1,0-1 1,15-6 0,-3 1 70,33-7-35,110-17 0,77-10-93,-65 0 151,-155 38-81,0 0 1,0 2-1,0 0 1,1 2-1,27 3 1,11-2 65,-62-1-86,1 0 1,-1 1-1,1-1 0,0 0 0,-1 0 0,1 0 0,-1 0 1,1 0-1,-1 1 0,1-1 0,0 0 0,-1 0 0,1 1 1,-1-1-1,1 1 0,-1-1 0,1 0 0,-1 1 0,0-1 1,1 1-1,-1-1 0,1 1 0,-1-1 0,0 1 0,0-1 1,1 1-1,-1-1 0,0 1 0,0 0 0,0-1 0,1 1 1,-1 0-1,0 0 0,0 0 1,0-1-1,1 1 1,-1 0-1,0 0 1,0-1-1,1 1 0,-1 0 1,1-1-1,-1 1 1,0 0-1,1-1 1,-1 1-1,1-1 1,0 1-1,-1-1 1,1 1-1,-1-1 1,1 1-1,0-1 1,-1 1-1,1-1 0,0 0 1,0 1-1,-1-1 1,1 0-1,0 0 1,0 0-1,-1 0 1,1 0-1,0 1 1,0-1-1,0-1 1,1 1 5,-1 0 0,1 0 0,-1-1 0,1 1 0,-1 0 0,1 0 0,-1 1 0,1-1 0,-1 0 0,1 0 0,-1 1 0,1-1 1,-1 1-1,1-1 0,-1 1 0,0-1 0,1 1 0,-1 0 0,0 0 0,1 0 0,-1 0 0,0 0 0,0 0 0,0 0 0,0 0 0,0 0 1,1 2-1,-2-2-3,1-1 1,-1 0-1,1 1 1,-1-1-1,1 0 1,0 1-1,-1-1 1,1 0-1,-1 1 1,1-1 0,0 0-1,-1 0 1,1 0-1,0 0 1,-1 0-1,1 0 1,0 0-1,-1 0 1,1 0 0,0 0-1,-1 0 1,1 0-1,-1 0 1,2-1-1,-1 1 1,0 0 0,-1 0 0,1 0 0,0 0 0,0 0 0,0 0 0,0 0 0,0 0 0,0 0 0,0 0 0,-1 0 0,1 0 0,0 1 0,0-1 0,0 0 0,0 1 0,1 0 0,4 3 85,1 0 1,1-1 0,-1 1 0,1-1 0,-1-1 0,1 0 0,0 0-1,10 2 1,-7-2 153,0 0-1,-1 1 0,1 0 0,20 10 1,0-10-247,-30-3 123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2:03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1612,'8'0'287,"14"1"499,-22 0-770,1-1-1,-1 0 1,1 0 0,0 0 0,-1 1-1,1-1 1,-1 0 0,1 1-1,-1-1 1,1 1 0,-1-1 0,1 1-1,-1-1 1,1 1 0,-1-1 0,1 1-1,-1-1 1,0 1 0,0-1 0,1 1-1,-1 0 1,0-1 0,0 1 0,1 1-1,1-1 284,1-1 1,0 1-1,0 0 0,-1-1 0,1 0 0,0 1 0,0-1 0,0 0 1,-1-1-1,5 0 0,-4 1 113,72 10 1660,268-4 1335,17-6-3285,-339-1-155,0-1 0,34-8 0,-34 6-96,0 0 1,34-1 0,-14 3-686,0-1-1,46-12 1,-61 11 110,1-3-777,33-11-1,-18 4-101,19-4-614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84 2568,'0'0'3271,"5"0"-3299,21 0 19,-23 0 45,26 0-2,-26 0-43,-2-1 5,-1 1 5,1 0-1,0 0 0,-1 0 1,1-1-1,0 1 0,0 0 1,0 0-1,-1 0 0,1 0 0,0 1 1,0-1-1,-1 0 0,1 0 1,0 0-1,-1 1 0,1-1 0,0 0 1,0 0-1,-1 1 0,1-1 1,-1 1-1,1-1 0,1 1 1,3 74 1728,-5-75-1721,0 1 1,0 0-1,0-1 1,0 1-1,-1 0 1,1 0-1,0-1 1,0 1-1,0-1 1,-1 1-1,1 0 1,0-1-1,-1 1 1,1 0-1,0-1 0,-1 1 1,1-1-1,-1 1 1,1-1-1,-1 1 1,1-1-1,-1 0 1,0 1-1,1-1 1,-1 1-1,1-1 1,-1 0-1,0 0 0,1 1 1,-1-1-1,0 0 1,1 0-1,-1 0 1,0 0-1,0 0 1,0 0 0,0 0 1,1 0-1,-1 0 1,1 1-1,-1-1 1,1 0-1,-1 0 1,0 0-1,1 0 1,-1 1-1,1-1 1,-1 0 0,1 0-1,-1 1 1,1-1-1,-1 0 1,1 1-1,-1-1 1,1 1-1,0-1 1,-1 1-1,1-1 1,0 1-1,-1-1 1,1 1-1,0-1 1,0 1-1,-1-1 1,1 1-1,0-1 1,0 1 0,0 0-1,0-1 1,0 2-1,-2 0 44,0 0 0,0 1-1,-1-1 1,1 0 0,0 0-1,-1 0 1,1-1 0,-1 1 0,1-1-1,-1 1 1,0-1 0,-5 2 0,-2 2 78,4-2-87,0 0-1,0 0 0,0-1 0,0 0 0,-1 0 0,1 0 0,-1-1 0,0 0 0,1 0 0,-1-1 0,0 0 0,-10-1 0,1 1-28,15-4 13,-1-12 20,1 12-18,1 1-32,0 2 3,0-2-1,-1 0 0,1 0 0,0-1 0,0 1 0,0 0 0,0 0 0,0-1 0,1 1 0,0 0-1,-1 0 1,1 0 0,2-5 0,-1 7 2,0 1-1,-1-1 0,0 1 0,0 0-1,0-1 1,0 1 0,1-1 0,-1 0-1,0 1 1,0-1 0,0 0 0,0 0-1,0 0 1,-1 0 0,1 0 0,0 0-1,0 0 1,0 0 0,-1 0 0,1 0-1,-1 0 1,1 0 0,0-2 0,-1 3-2,0-1 1,0 1 0,0-1 0,0 1-1,0 0 1,0-1 0,1 1 0,-1-1 0,0 1-1,0-1 1,0 1 0,1 0 0,-1-1 0,0 1-1,1 0 1,-1-1 0,0 1 0,1 0-1,-1-1 1,0 1 0,1 0 0,-1 0 0,1-1-1,-1 1 1,0 0 0,1 0 0,-1 0 0,1 0-1,-1-1 1,1 1 0,-1 0 0,0 0-1,1 0 1,-1 0 0,1 0 0,0 0 0,-1 0-1,1 1 1,-1-1 0,1 0-1,-1 0 1,0 0-1,1 0 1,-1-1 0,0 1-1,1 0 1,-1 0 0,1 0-1,-1 0 1,0 0 0,1 0-1,-1-1 1,0 1 0,1 0-1,-1 0 1,0 0 0,1-1-1,-1 1 1,0 0-1,0 0 1,1-1 0,-1 1-1,0 0 1,0-1 0,1 1-1,-1 0 1,0-1 0,0 1-1,0 0 1,0-1 0,0 1-1,1-1 1,-1 0-1,1 0 1,0 0-1,-1 0 1,1 0-1,0 1 1,0-1-1,0 0 1,0 0-1,0 1 1,0-1-1,0 1 1,0-1-1,0 1 1,0-1-1,0 1 1,0 0-1,1-1 1,-1 1-1,2 0 1,28-6-2,-6 3 17,37 0-1,-62 3-13,1 1-1,-1-1 1,1 0-1,-1 1 0,0-1 1,1 0-1,-1 1 1,0-1-1,1 1 1,-1-1-1,0 1 0,1-1 1,-1 1-1,0-1 1,0 1-1,1-1 1,-1 1-1,0-1 0,0 1 1,0-1-1,0 1 1,0-1-1,0 1 1,0-1-1,0 1 0,0-1 1,0 1-1,0 0 1,0-1-1,-1 1 1,1 0-1,0-1 0,0 1 0,0-1 0,0 1 0,0-1 0,0 1 0,0-1 0,0 1 0,0-1 1,0 1-1,0-1 0,0 0 0,0 1 0,0-1 0,0 1 0,1-1 0,-1 1 0,0-1 0,0 1 0,0-1 1,1 0-1,-1 1 0,0-1 0,1 0 0,-1 1 0,0-1 0,1 1 0,1 5 5,0 0 0,0 0-1,-1 0 1,0 0 0,-1 0 0,1 11-1,-1-11-1,3 46 373,-7-50-342,1-1 1,0 0-1,0 0 0,-1 0 0,1-1 0,-1 1 0,-6-1 0,2 1 3,-10 2-22,-1 0 0,1-2 0,-32-1 0,27 0 17,21-22-18,2 14-18,0 7 4,0-1 1,0 1 0,0 0-1,1-1 1,-1 1 0,0 0-1,0 0 1,1-1 0,-1 1-1,1 0 1,-1 0 0,1 0-1,1-2 1,50-35-13,-46 33 13,1 0 0,0 0-1,0 1 1,0-1 0,1 2 0,14-6-1,54-16-1,-65 22-3,-9 2 8,13-4 22,1 1-1,0 0 1,0 2-1,30-3 0,-46 9 27,0 13-9,0-13 11,0 14 61,0-17-110,1-1 0,-1 1 0,0 0 0,0-1 0,0 1 0,0-1 1,0 1-1,0 0 0,0-1 0,0 1 0,0-1 0,0 1 0,0 0 1,0-1-1,-1 1 0,1-1 0,0 1 0,0 0 0,-1-1 0,1 1 1,0-1-1,-1 1 0,1-1 0,0 1 0,-1-1 0,1 0 0,-1 1 0,1-1 1,-1 1-1,1-1 0,-1 0 0,1 1 0,-1-1 0,1 0 0,-1 0 1,1 1-1,-1-1 0,0 0 0,1 0 0,-1 0 0,1 0 0,-2 0 0,-6 3 43,-19 26 238,15-23-153,-1 0 0,1 0 1,-1-2-1,0 1 0,0-2 0,0 0 1,-1 0-1,-24 0 348,40-23 1666,7 12-2469,0 2 450,-6 0-138,-3 5 9,0 0 1,0 1-1,0-1 1,0 1-1,0-1 1,0 1-1,0-1 0,0 1 1,0-1-1,0 1 1,0-1-1,0 1 1,0-1-1,1 1 1,-1-1-1,0 1 1,0-1-1,1 1 0,-1-1 1,0 1-1,0-1 1,1 1-1,-1 0 1,1-1-1,-1 1 1,0-1-1,1 1 1,0-1-1,11-11 7,1 1 0,22-17 1,-16 11-13,-15 13 4,0 0 1,1 0-1,-1 0 0,1 0 1,8-4-1,-10 6-11,11-6-68,-14 8 80,0 0 0,0 0 0,0 0-1,1 0 1,-1 0 0,0-1 0,0 1 0,0 0-1,0 0 1,1 0 0,-1 0 0,0 0 0,0 0-1,0 0 1,1-1 0,-1 1 0,0 0 0,0 0-1,1 0 1,-1 0 0,0 0 0,0 0 0,0 0-1,1 0 1,-1 0 0,0 0 0,0 0 0,0 0-1,1 1 1,-1-1 0,0 0 0,0 0 0,0 0-1,1 0 1,-1 0 0,0 0 0,0 0 0,0 1-1,1-1 1,-1 0 0,0 0 0,0 0 0,0 0-1,0 1 1,0-1 0,0 96 149,0-94-147,0-1 0,0 1 0,0-1 0,-1 0-1,1 1 1,0-1 0,-1 0 0,1 1 0,-1-1 0,0 0 0,1 0 0,-1 0-1,0 1 1,0-1 0,0 0 0,0 0 0,0 0 0,0 0 0,0 0 0,0-1-1,0 1 1,0 0 0,-1 0 0,-1 0 0,-12 11 27,11-8 108,0-1 0,0 1 0,0-1 1,0 0-1,-1 0 0,0-1 0,1 1 0,-1-1 0,0 0 0,0 0 1,0-1-1,0 1 0,0-1 0,0 0 0,-12 0 2718,17-21-2709,0 16-153,3-17-34,6 14 39,-8 7 2,0-1 1,-1 1 0,1-1-1,-1 1 1,1 0 0,-1-1 0,1 1-1,-1-1 1,1 1 0,-1-1-1,0 1 1,1-1 0,-1 0 0,0 1-1,1-1 1,-1 1 0,0-1-1,0 0 1,1 1 0,-1-1-1,0 0 1,0 1 0,0-1 0,0 0-1,0 1 1,0-1 0,0 0-1,0-1 1,0-1 5,1 0 0,0 1-1,0-1 1,0 0 0,0 0-1,0 0 1,1 1 0,-1-1 0,1 0-1,-1 1 1,1-1 0,0 1 0,0 0-1,0 0 1,1 0 0,4-4-1,12-14-33,-17 18 18,0-1 0,0 1 0,0 0-1,0 0 1,0 0 0,1 0 0,-1 0 0,1 1 0,-1-1 0,1 1 0,-1-1 0,1 1 0,0 0-1,0 0 1,0 1 0,4-2 0,-6 2 22,7 120 74,-9-120-82,1 1 1,-1 0-1,0 0 0,1 0 0,-1-1 1,0 1-1,1 0 0,-1 0 0,0-1 1,0 1-1,0-1 0,0 1 0,1-1 1,-1 1-1,0-1 0,0 0 0,0 1 0,0-1 1,0 0-1,0 0 0,-2 1 0,-25 4 0,26-4 3,-14 0 5,0 0 0,-24-2 1,10 1-24,29 0 12,1 0 1,-1 0-1,1 0 1,-1 0 0,0 0-1,1-1 1,-1 1 0,1 0-1,-1 0 1,0 0 0,1 0-1,-1-1 1,1 1 0,-1 0-1,1 0 1,-1-1-1,1 1 1,-1-1 0,1 1-1,-1 0 1,1-1 0,-1 1-1,1-1 1,0 1 0,-1-1-1,1 1 1,0-1 0,-1 1-1,1-1 1,0 1-1,0-1 1,0 0 0,-1 0-1,1 0 1,0 0-1,0 1 1,0-1 0,0 1-1,-1-1 1,1 0-1,0 1 1,-1-1-1,1 1 1,0-1-1,-1 1 1,1-1-1,0 1 1,-1-1-1,1 1 1,-1 0-1,1-1 1,-1 1-1,1 0 1,-1-1 0,1 1-1,-1 0 1,1-1-1,-1 1 1,0 0-1,1 0 1,-1 0-1,1 0 1,-1-1-1,0 1 1,1 0-1,-1 0 1,-1 0 0,0-4-15,-1-79-167,3 82 178,0 1 1,0-1 0,0 1-1,0-1 1,0 1 0,0-1-1,0 1 1,0-1 0,1 1-1,-1-1 1,0 1-1,0-1 1,0 1 0,1-1-1,-1 1 1,0 0 0,1-1-1,-1 1 1,0 0 0,1-1-1,-1 1 1,1 0-1,-1-1 1,0 1 0,1 0-1,-1 0 1,1 0 0,-1-1-1,1 1 1,-1 0 0,1 0-1,-1 0 1,1 0-1,-1 0 1,1 0 0,-1 0-1,1 0 1,0 0 0,0 0 1,-1 0 1,1 0-1,-1 0 1,1 0-1,0 0 1,-1 0-1,1 0 1,-1-1 0,1 1-1,0 0 1,-1 0-1,1 0 1,-1-1-1,1 1 1,-1 0-1,1-1 1,-1 1 0,1-1-1,-1 1 1,1 0-1,-1-1 1,1 1-1,-1-1 1,0 1-1,1-1 1,-1 1 0,0-1-1,0 1 1,1-1-1,-1 0 1,0 1-1,0-1 1,0 1-1,1-1 1,-1 0 0,0 1-1,0-1 1,0 0-1,0 0 1,1 0-3,0 0 1,0 1-1,0-1 1,1 1-1,-1-1 1,0 1 0,1-1-1,-1 1 1,0-1-1,1 1 1,-1 0-1,1 0 1,-1 0-1,0 0 1,1 0-1,1 0 1,36 0-45,-32 1 68,-6-1-20,0 0-1,0 0 1,-1 0 0,1 0 0,0 0 0,0 0 0,-1 0-1,1 1 1,0-1 0,-1 0 0,1 0 0,0 1-1,-1-1 1,1 1 0,0-1 0,-1 0 0,1 1 0,-1-1-1,1 1 1,-1 0 0,1-1 0,-1 1 0,1-1-1,-1 1 1,1 1 0,-1-1 0,1-1 1,-1 1-1,1 0 1,-1 0-1,1-1 1,-1 1-1,1-1 1,0 1-1,-1 0 0,1-1 1,0 1-1,-1-1 1,1 1-1,0-1 1,0 0-1,-1 1 0,1-1 1,0 0-1,0 1 1,0-1-1,-1 0 1,1 0-1,0 0 1,0 0-1,0 0 0,1 0 1,-1 0-2,-1 0 0,1 0 0,0 0 0,0 0 0,-1 0 1,1 0-1,0 1 0,0-1 0,-1 0 0,1 0 0,0 1 0,0-1 1,-1 0-1,1 1 0,0-1 0,-1 0 0,1 1 0,0-1 0,-1 1 0,1-1 1,-1 1-1,1 0 0,0 0 0,-1 0-1,1-1 1,-1 1-1,1-1 0,-1 1 1,0-1-1,1 1 0,0-1 0,-1 1 1,1-1-1,-1 0 0,1 1 1,0-1-1,-1 0 0,1 1 1,-1-1-1,1 0 0,0 0 1,-1 0-1,1 0 0,0 1 1,0-1-1,-1 0 0,2-1 0,0 3 0,0 0-1,-1-1 0,1 1 1,0 0-1,-1 0 0,1-1 0,-1 1 1,0 0-1,0 1 0,0-1 0,0 0 1,0 0-1,0 0 0,1 5 234,-9-7-251,-91 0-16,46 0 78,51 0-42,0 0-1,1 0 0,-1-1 1,1 1-1,-1 0 0,0 0 1,1-1-1,-1 1 0,1 0 1,-1 0-1,1-1 1,-1 1-1,1-1 0,-1 1 1,1 0-1,-1-1 0,1 1 1,0-1-1,-1 1 0,1-1 1,0 1-1,-1-1 0,1 1 1,0-1-1,0 0 1,0 1-1,-1-1 0,1 1 1,0-1-1,0 0 0,0 1 1,0-1-1,0 1 0,0-1 1,0 0-1,0 0 1,-7-5-109,7 6 106,0 0 0,0 0 0,0 0 0,0 0 0,-1 0 0,1-1 0,0 1 0,0 0 0,0 0 0,0 0 0,0 0 0,0-1 0,-1 1 0,1 0 0,0 0 0,0 0 0,0-1 0,0 1 0,0 0 0,0 0 0,0 0 0,0-1 0,0 1-1,0 0 1,0 0 0,0 0 0,0-1 0,0 1 0,0 0 0,0 0 0,0 0 0,0-1 0,1 1 0,-1 0 0,0 0 0,0 0 0,0-1 0,0 1 0,0 0 0,0 0 0,0 0 0,1 0 0,-1 0 0,0-1 0,0 1 0,0 0 0,0 0 0,1 0 0,-1 0 0,0 0 0,0 0-1,0 0 1,1 0 0,-1 0 0,0-1 0,0 1 0,0 0 0,1 0 0,-1 0 0,0 0 0,1 0 0,0 0-1,0 0 0,0 0 0,0 0 0,1 0 1,-1 0-1,0 0 0,0-1 0,0 1 0,0 0 0,1-1 0,-1 1 0,0-1 0,0 1 0,0-1 0,0 0 1,0 0-1,0 1 0,1-3 0,-1 2 4,0 1 0,-1-1 0,1 0 0,0 0 0,0 1 0,0-1 0,0 0 1,0 1-1,0-1 0,1 1 0,-1-1 0,0 1 0,0 0 0,0-1 0,0 1 0,0 0 0,2 0 1,9-4-9,3 0-13,-1 0-1,1 1 0,-1 1 1,1 0-1,23 1 380,-38-3-935,0-8-654,0-25-11136,0 28 9393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1 242 6601,'0'0'222,"0"-3"98,0-9 124,0 12-435,0 0-1,0 0 0,0-1 0,0 1 0,0 0 1,0 0-1,0 0 0,0 0 0,0 0 0,0 0 1,0 0-1,0 0 0,0 0 0,0-1 1,0 1-1,0 0 0,0 0 0,0 0 0,0 0 1,0 0-1,0 0 0,0 0 0,0 0 0,0 0 1,0 0-1,0-1 0,0 1 0,0 0 0,0 0 1,0 0-1,0 0 0,0 0 0,0 0 1,1 0-1,-1 0 0,0 0 0,0 0 0,0 0 1,0 0-1,0 0 0,0 0 0,0 0 0,0 0 1,0 0-1,0 0 0,1 0 0,-1 0 0,0 0 1,0 0-1,0 0 0,0 0 0,0 0 1,0 0-1,0 0 0,0 0 0,1 0 0,0 0 50,8-2 253,-9 1-260,1 1 0,-1-1-1,1 0 1,-1 0 0,0 1-1,1-1 1,-1 0 0,0 1-1,0-1 1,0 0 0,0 0-1,1 0 1,-1 1 0,0-1-1,0 0 1,-1-1 0,2 0 47,-1 1 1,1-1 0,0 1-1,0-1 1,-1 1 0,1-1-1,0 1 1,0-1-1,0 1 1,0 0 0,1 0-1,-1-1 1,0 1 0,3-1-1,26-19 1419,52-17 2643,-68 32-4114,9-4-16,-17 7-14,1 0 0,-1 0 0,0 1-1,1 0 1,-1 0 0,1 0 0,0 1 0,-1 0-1,8 0 1,-14 1-15,1 0-1,-1 0 1,1 0-1,-1 0 1,0 0 0,1 1-1,-1-1 1,0 0-1,1 0 1,-1 0-1,0 1 1,1-1-1,-1 0 1,0 0 0,0 1-1,1-1 1,-1 0-1,0 1 1,0-1-1,1 0 1,-1 1-1,0-1 1,0 0 0,0 1-1,0-1 1,0 0-1,1 1 1,-1-1-1,0 1 1,0-1 0,0 0-1,0 1 1,0-1-1,0 1 1,0-1-1,0 1 1,0-1 0,0 0 0,0 1-1,0-1 1,0 0 0,0 1 0,0-1-1,0 0 1,0 1 0,0-1-1,0 0 1,0 1 0,1-1 0,-1 0-1,0 1 1,0-1 0,0 0-1,1 1 1,-1-1 0,0 0 0,0 0-1,1 1 1,-1-1 0,0 0-1,1 0 1,-1 0 0,0 1 0,0-1-1,1 0 1,-1 0 0,0 0-1,1 0 1,0 0-1,0 1 1,-1-1-1,1 0 0,0 1 1,-1-1-1,1 0 0,-1 1 0,1-1 1,-1 0-1,1 1 0,-1-1 0,1 1 1,-1-1-1,1 1 0,-1-1 1,0 1-1,1 0 0,-1-1 0,0 1 1,1-1-1,-1 1 0,0 0 0,1 1 1,5 10-20,-3-9 29,0 1 1,-1-1 0,0 1 0,0 0 0,0 0-1,0 0 1,-1 1 0,0-1 0,0 0 0,0 0-1,1 6 1,1 52 560,-3-59-515,0-2-49,-1 0 0,1 0-1,0 0 1,-1-1 0,1 1-1,-1 0 1,1 0 0,-1 0 0,0 0-1,1 0 1,-1-1 0,0 1-1,1 0 1,-1-1 0,0 1-1,0 0 1,0-1 0,1 1 0,-1-1-1,0 1 1,0-1 0,0 1-1,0-1 1,0 0 0,0 0-1,0 1 1,-1-1 0,-4 2 27,-9 6 130,-1-1 0,0-1 1,-1 0-1,1-1 0,-1 0 0,0-2 0,0 0 0,-1 0 0,1-2 0,-24-1 0,40 0-157,0 0 0,0-1 0,0 1 0,0-1 1,1 1-1,-1-1 0,0 1 0,0-1 0,1 1 0,-1-1 0,0 0 0,1 1 0,-1-1 0,1 0 0,-1 0 0,1 1 1,-1-1-1,1 0 0,0 0 0,-1 0 0,1-1 0,-8-21-9,7 20 11,-1-7 35,0 0-1,1 0 1,0 0-1,1 0 1,1-11-1,-1 1-68,0 19 27,0-1-1,0 0 1,1 1-1,-1-1 0,0 1 1,1-1-1,-1 1 0,1-1 1,0 1-1,-1-1 0,1 1 1,0-1-1,0 1 1,0 0-1,0-1 0,1 0 1,5-8-13,0-8 24,28-37 30,-30 48-47,0 0-1,0 0 0,1 1 1,-1 0-1,2 0 1,10-9-1,-12 12 11,-1 0 0,1 0-1,0 1 1,-1 0 0,1-1-1,0 1 1,0 1 0,1-1-1,-1 1 1,0 0 0,0 0-1,7 0 1,-11 1-3,0 0 1,0 1-1,1-1 0,-1 0 0,0 0 0,0 1 1,0-1-1,0 0 0,0 1 0,0-1 0,0 1 1,0 0-1,0-1 0,0 1 0,0 0 0,0-1 1,0 1-1,0 0 0,0 0 0,-1 0 0,1 0 1,0 1-1,9 24-42,-8-22 50,0 7 1,0 1 1,-1-1-1,0 1 1,-1 0-1,-1 14 1,0 1 70,1-26-77,0 1-1,0 0 1,-1-1-1,1 1 0,0-1 1,-1 1-1,1 0 1,-1-1-1,1 1 1,-1-1-1,0 1 1,0-1-1,0 0 1,0 1-1,0-1 0,0 0 1,-1 2-1,1-2-7,0 0 0,0 0 0,0 1 0,0-1 1,0 0-1,0 1 0,0-1 0,1 0 0,-1 1 0,1-1 0,-1 1 0,1-1 0,-1 1 0,1 0 0,0-1 0,0 1 0,0 1 0,0-2 3,0 0 0,-1 0 0,1 0 0,0 0 0,0 0 0,0 0 0,-1 0 0,1 0 0,0 0 0,-1 0 0,1 0 0,-1 0 1,0 0-1,1 0 0,-1 0 0,1-1 0,-1 1 0,0 0 0,0 0 0,0-1 0,1 1 0,-1 0 0,0-1 0,0 1 0,0-1 0,-1 1 0,-5 4 42,2 0 124,0-1 0,-1 1 0,1-1 0,-1 0 0,0 0 0,0 0 0,0-1 0,0 0 0,-1-1 0,1 1 0,-1-1 0,0 0 0,0-1 0,0 0 0,0 0 0,-9 0 0,11 0 34,4-1-169,-1 0-1,1 0 0,0 1 0,0-1 0,0 0 1,0 0-1,0 0 0,0 0 0,-1-1 0,1 1 1,0 0-1,0 0 0,0-1 0,0 1 1,0-1-1,0 1 0,0-1 0,0 1 0,-2-2 1,0-5 10,0-1 0,1 1 0,-1-1 1,1 0-1,1 0 0,0 0 1,0 0-1,0-14 0,1 12-29,-1 8-9,1 0 0,0-1 0,0 1 0,0 0 0,0 0-1,0 0 1,0-1 0,0 1 0,1 0 0,-1 0-1,1 0 1,0 0 0,1-3 0,7-8 14,-5 7-31,1 0 0,-1 1 1,1 0-1,9-8 0,-8 9-8,0 0 0,1 1 0,-1 0 0,1 1 0,0 0 0,0 0 0,0 0 0,0 1 0,0 0 0,0 0 0,0 0 0,8 2 0,-14-1 20,0 0 1,0 0-1,0 0 1,0 0 0,0 1-1,-1-1 1,1 0-1,0 1 1,0-1 0,0 0-1,-1 1 1,1-1-1,0 1 1,-1 0-1,1-1 1,0 1 0,-1-1-1,1 1 1,-1 0-1,1-1 1,-1 1 0,1 0-1,-1 0 1,1 0-1,-1-1 1,1 2 0,2 4 5,2 0-13,-1-1 1,0 1 0,0 0 0,-1 0 0,1 0 0,-1 0 0,-1 1 0,5 12 0,-4-5 83,-1 0 1,-1 0-1,1 27 0,-3-40-54,1 0-1,-1 0 1,0-1-1,0 1 1,1 0 0,-1 0-1,0-1 1,0 1 0,0-1-1,0 1 1,0-1 0,0 1-1,0-1 1,1 1 0,-1-1-1,-1 0 1,1 0-1,0 1 1,-1-1 0,-22 5 786,-25-5 180,48 0-982,0 0 0,0 0-1,1 0 1,-1 0 0,0 0-1,0-1 1,0 1 0,0 0-1,1 0 1,-1-1-1,0 1 1,0 0 0,1-1-1,-1 1 1,0-1 0,0 1-1,1-1 1,-1 1-1,1-1 1,-1 0 0,0 1-1,1-1 1,-1 0 0,1 1-1,-1-1 1,1 0 0,0 0-1,-1 1 1,1-1-1,-1-1 1,-2-4 29,-7-7 18,8 10-51,-1 1 0,1-1 1,0 0-1,0 0 0,0-1 0,0 1 1,0 0-1,1 0 0,0-1 1,-1 1-1,1-1 0,0 0 0,1 1 1,-1-1-1,1 1 0,-1-1 1,2-5-1,-1-66 32,0 74-35,0 0-1,0 0 1,0 0-1,0 0 1,1 0-1,-1 0 1,1 0-1,-1 0 1,0 0-1,1 0 1,0 0-1,-1 0 1,1 0-1,-1 1 1,1-1-1,0 0 0,0 0 1,0 1-1,-1-1 1,1 0-1,0 1 1,0-1-1,0 1 1,0-1-1,2 0 1,3-2-6,2-4 1,-6 5 2,1 0-1,-1-1 0,1 1 1,0 1-1,0-1 1,0 0-1,0 1 1,0-1-1,0 1 1,0 0-1,0 0 1,5-1-1,8 0-86,-1 0 1,21 1-1,-35 1 88,0 0 0,-1 0 0,1 1 0,0-1-1,0 0 1,0 0 0,0 1 0,0-1 0,0 0 0,0 1 0,-1-1-1,1 1 1,0-1 0,0 1 0,-1 0 0,1-1 0,0 1 0,-1 0-1,1-1 1,0 1 0,-1 0 0,1 0 0,0 1 0,2 3-11,0-2 3,1 0-1,-2 1 1,1-1 0,0 1-1,-1 0 1,1 0-1,-1 0 1,0 0-1,-1 0 1,3 8-1,-2-2 23,-1 1 0,0 0 0,-1 14 0,0-18 12,0-6-19,0 0 1,0 0-1,0 0 0,-1 0 0,1 0 1,0 0-1,-1 0 0,1-1 0,0 1 1,-1 0-1,1 0 0,-1 0 0,1-1 1,-1 1-1,0 0 0,1 0 0,-1-1 1,0 1-1,1-1 0,-1 1 0,0-1 1,0 1-1,0-1 0,-1 1 1,-4 4 37,2-1 114,1 0 0,-1 0 0,0-1 0,-1 1 1,1-1-1,0 0 0,-1 0 0,0 0 0,0-1 1,0 0-1,0 0 0,0 0 0,0 0 0,-1-1 0,1 0 1,0 0-1,-1 0 0,1-1 0,-11 0 0,16 0-102,-1 0 0,0 0 0,0 0 0,0 0 0,0 0 0,0 0-1,0 0 1,0 0 0,0 0 0,1-1 0,-1 1 0,0 0 0,0-1 0,0 1-1,0-1 1,1 1 0,-1 0 0,0-1 0,0 0 0,1 1 0,-1-1-1,0 1 1,1-1 0,-1 0 0,1 0 0,-1 1 0,1-1 0,-1 0 0,1 0-1,0 0 1,-1 1 0,1-3 0,-1 1-95,-1-3-33,0 0 0,1-1 0,0 1 0,0 0 0,0-7 0,0 9-73,1 1 0,0 0 0,0-1 0,0 1 0,0 0 1,1-1-1,-1 1 0,1 0 0,-1 0 0,1-1 0,0 1 0,0 0 0,2-4 0,7-4-1808,1 1 0,1 1 0,13-8 0,12-13-8258,-19 14 5032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58 5448,'-26'0'6052,"15"-2"6024,11 1-12072,0 1 0,0-1 0,0 1 0,0 0 0,0-1 0,0 1 0,0-1 0,0 1 0,0 0 0,0-1 0,0 1 0,1 0 0,-1-1 0,0 1 0,0 0 0,0-1 0,1 1 0,-1 0-1,0-1 1,0 1 0,1 0 0,-1-1 0,0 1 0,1 0 0,-1 0 0,0 0 0,1-1 0,-1 1 0,0 0 0,1 0 0,-1 0 0,0 0 0,1 0 0,-1 0 0,1-1 0,-1 1-2,1 0-1,-1 0 1,1 0-1,-1 0 1,1 0 0,-1-1-1,1 1 1,-1 0 0,1 0-1,-1-1 1,0 1 0,1 0-1,-1 0 1,1-1 0,-1 1-1,0 0 1,1-1 0,-1 1-1,0-1 1,0 1-1,1-1 1,-1 1 0,0 0-1,0-1 1,0 1 0,1-1-1,-1 1 1,0-1 0,0 1-1,0-1 1,0 1 0,0-1-1,0 1 1,0-1 0,0 0-1,0 0-2,1 0 1,-1 0-1,1 0 0,0 0 0,-1 0 1,1 0-1,0 1 0,0-1 0,0 0 0,-1 0 1,1 1-1,0-1 0,0 0 0,0 1 1,0-1-1,0 1 0,2-1 0,26-9-8,-10 7-16,1 1 0,35 1 0,-35 1 3,-19 0 20,0 0 0,1 0 0,-1 1 1,0-1-1,0 0 0,0 0 1,0 1-1,0-1 0,0 1 1,0-1-1,0 1 0,0-1 0,0 1 1,0 0-1,0-1 0,0 1 1,0 0-1,0 0 0,1 1 1,3 4-11,0-3 25,-1 0 0,0 0 0,0 1 0,-1-1 0,1 1 0,-1 0 0,1 0 0,-1 0 0,-1 0 0,1 1 0,0-1 0,-1 1 0,0-1 0,0 1 0,-1 0 0,1 0 1,-1 0-1,0 0 0,0 0 0,-1 0 0,1 9 0,-1-5 57,1-8-46,-1 1 0,0 0 0,0 0 0,1 0 0,-1 0-1,-1 0 1,1 0 0,0 0 0,0-1 0,-1 1 0,1 0 0,-1 0-1,1 0 1,-1-1 0,0 1 0,-1 2 0,-40 40 533,38-40-519,-1 1 0,0-1 0,0 0 0,0 0-1,0-1 1,-1 1 0,0-1 0,1-1 0,-1 1 0,0-1 0,-12 4-1,2-3 137,1 0 0,-1 0-1,-31-1 1,46-2-151,-1 0-1,1-1 1,-1 1-1,1-1 1,0 1-1,0-1 1,-1 0-1,1 1 1,0-1 0,0 0-1,0 0 1,0 0-1,0 0 1,0 0-1,0 0 1,0 0 0,-1-2-1,-12-19 184,11 13-197,0 0 0,0-1 1,1 1-1,0 0 0,1-1 0,0 1 0,0-1 0,2-19 1,-1 14-5,0 14-5,0 0 0,0-1 0,1 1 0,-1 0 0,0 0 0,1 0 0,-1-1 0,0 1 0,1 0 0,-1 0 0,1 0 0,0 0 0,-1 0 0,1 0 0,0 0 0,0 0 0,-1 0-1,3-1 1,2-5 2,4-5-16,-8 8 11,1 1 0,0 0 0,1 0 0,-1 0 0,0 0 0,1 0 1,-1 1-1,1-1 0,0 1 0,0 0 0,0-1 0,4-1 0,2 0-10,1-1 0,0 1 0,0 1 0,0 0-1,0 0 1,1 1 0,-1 0 0,1 1 0,18 0-1,19 1-117,-47 0 128,0 0 0,-1 0-1,1 1 1,0-1 0,0 0 0,0 0 0,0 0-1,-1 1 1,1-1 0,0 1 0,0-1 0,-1 0-1,1 1 1,0-1 0,-1 1 0,1-1 0,0 1-1,-1 0 1,1-1 0,-1 1 0,1 0 0,-1-1-1,1 1 1,-1 0 0,1 0 0,3 5-24,-1-3 23,0 0-1,-1 0 1,1 0 0,-1 0-1,0 0 1,0 0-1,0 1 1,0-1 0,0 1-1,-1-1 1,0 1 0,1 0-1,-1 0 1,-1-1-1,1 1 1,-1 0 0,1 0-1,-1 0 1,0 0-1,-1 6 1,1-8 10,0 0 0,-1 0 1,1 0-1,-1 0 0,1 0 0,-1 0 0,0 0 0,1 0 1,-1-1-1,0 1 0,0 0 0,0 0 0,-1 0 1,1-1-1,0 1 0,-1-1 0,1 1 0,-1-1 0,1 0 1,-1 1-1,0-1 0,0 0 0,1 0 0,-1 0 0,0 0 1,-2 0-1,-8 6 23,5-3-5,0-1-1,0 1 1,0-1-1,-1-1 1,1 1-1,-1-1 1,1-1-1,-11 2 0,-65 1 576,82-4-591,1 0 1,-1 0-1,0-1 0,1 1 0,-1 0 0,1 0 1,-1 0-1,0 0 0,1 0 0,-1-1 0,1 1 0,-1 0 1,1-1-1,-1 1 0,1 0 0,-1-1 0,1 1 1,-1 0-1,1-1 0,-1 1 0,1-1 0,-1 1 1,1-1-1,0 1 0,-1-1 0,1 1 0,0-1 1,0 0-1,-1 0 0,1 1 0,0-1 1,0 1-1,-1-1 1,1 1-1,0-1 1,0 1-1,-1-1 1,1 1-1,0-1 0,-1 1 1,1 0-1,0-1 1,-1 1-1,1-1 1,-1 1-1,1 0 1,-1 0-1,1-1 0,-1 1 1,1 0-1,0 0 1,-1-1-1,0 1 1,1 0-1,-1 0 1,1 0-1,-1 0 0,0 0 1,0 0 1,1-1 1,-1 1 0,1 0-1,-1-1 1,1 1-1,-1 0 1,1-1-1,-1 1 1,1-1-1,-1 1 1,1-1-1,0 1 1,-1-1-1,1 1 1,0-1 0,-1 0-1,1 1 1,0-1-1,0 1 1,0-1-1,-1 1 1,1-1-1,0 0 1,0 1-1,0-1 1,0-1-1,-1-21 17,1 21-28,0 1 0,0 0 0,0-1 0,1 1 0,-1 0 0,1-1 0,-1 1 0,1 0 0,-1 0 0,1 0 0,0-1 0,-1 1 0,1 0 0,0 0 0,0 0 1,0 0-1,0 0 0,0 0 0,0 1 0,0-1 0,0 0 0,1 0 0,-1 1 0,0-1 0,0 1 0,1-1 0,-1 1 0,0 0 0,1-1 0,-1 1 0,3 0 0,8-2-3,0 1-1,25 0 0,-21 2-18,-5-2 18,-8 1 1,0-1 0,0 1 0,0 0 0,1 0-1,-1 0 1,0 1 0,0-1 0,0 1 0,0-1-1,0 1 1,3 1 0,3 5 3,-8-5 0,1-1 0,-1 0 1,0 0-1,1 0 0,-1 0 0,1 0 1,-1-1-1,1 1 0,-1 0 0,1-1 1,0 1-1,-1-1 0,1 1 0,0-1 1,0 0-1,-1 0 0,1 0 0,3 0 1,-5 0-1,1 0 0,0 0 1,0 0-1,0 0 0,-1 0 1,1 1-1,0-1 1,-1 0-1,1 0 0,0 1 1,0-1-1,-1 0 1,1 1-1,0-1 0,-1 1 1,1-1-1,-1 1 0,1-1 1,-1 1-1,1-1 1,-1 1-1,1-1 0,-1 1 1,1 0-1,0 0 0,-1 0-1,0-1 1,0 1-1,1 0 0,-1-1 0,1 1 0,-1-1 0,1 1 0,-1-1 0,1 1 0,-1-1 0,1 0 0,-1 1 0,1-1 0,-1 1 0,1-1 0,0 0 0,-1 0 0,1 1 1,-1-1-1,1 0 0,0 0 0,-1 0 0,1 0 0,1 0 0,-1 1-7,1-1 0,-1 1 0,0-1-1,0 1 1,0 0 0,0-1 0,0 1 0,0 0 0,0 0 0,0 0 0,0 0 0,0 0-1,0 0 1,-1 0 0,1 0 0,0 0 0,-1 0 0,1 0 0,0 0 0,-1 1 0,0-1-1,1 0 1,-1 0 0,0 0 0,1 1 0,-1 1 0,0-2 23,0-1-12,0 0 0,0 1 0,0-1 0,0 0 0,-1 0 0,1 1 0,0-1 0,0 0 0,0 0 0,0 1 0,0-1 0,0 0 0,-1 0 0,1 0 0,0 1 0,0-1-1,0 0 1,-1 0 0,1 0 0,0 1 0,0-1 0,-1 0 0,1 0 0,0 0 0,0 0 0,-1 0 0,1 0 0,0 0 0,-1 0 0,-23 4 112,0-2 1,-40-2-1,31 0 185,31 0-278,0 0 0,0-1 1,1 1-1,-1 0 1,0-1-1,0 1 0,1-1 1,-1 1-1,0-1 1,1 0-1,-1 0 1,1 0-1,-1 0 0,-1-1 1,2 1 2,-1 0 1,1 0 0,0 0-1,-1 0 1,1 0 0,-1 0-1,1 1 1,-1-1-1,0 1 1,1-1 0,-1 1-1,1 0 1,-1-1 0,-2 1-1,3 0-12,1 0 0,-1 0 0,0 0 0,0 0 0,1 0 0,-1 0 0,0-1 0,0 1 1,1 0-1,-1 0 0,0-1 0,1 1 0,-1 0 0,0-1 0,1 1 0,-1-1 0,1 1 0,-1-1 0,1 1 0,-1-1 0,1 1 0,-1-1 0,1 1 0,-1-1 0,1 0 0,-1 1 0,1-1 0,0 0 0,-1-1 0,1 2-5,-5-7 191,5 7-200,-1 0 0,1-1 0,0 1 0,0 0 0,-1-1 0,1 1 0,0 0 0,0-1 0,0 1 0,0-1 0,-1 1 0,1 0 0,0-1 0,0 1 0,0-1 0,0 1 0,0 0 1,0-1-1,0 1 0,0-1 0,0 1 0,0 0 0,0-1 0,0 1 0,0-1 0,1 1 0,-1-1 0,0 0 0,0 1 0,0-1 0,0 1 0,0-1 0,0 1 0,1 0 0,-1-1 0,0 1 0,0-1 0,1 1 0,-1-1 0,0 1 0,1 0 0,-1-1 0,0 1 0,1-1 0,-1 1 0,1 0 0,-1 0 0,0-1 0,1 1 0,-1 0 0,1 0 0,-1-1 0,1 1 0,-1 0 0,1 0 0,-1 0 1,1 0-1,-1 0 0,1 0 0,-1 0 0,1 0 0,0 0 0,6-2-24,17-10-112,-15 3 74,0 5 35,0 1 0,1 0-1,-1 1 1,0 0 0,12-2 0,55-2-278,-11 6-122,-65 16 408,-4-7 191,-15-5-71,2 4 37,12-6-93,0 0 1,0 0 0,-1 0-1,1-1 1,-9 2-1,-47 4 861,58-7-860,3-3-442,0-12-56,0 11-192,0 0-272,0 3 1050,0-1-551,0 0 1,-1 0-1,1 0 0,0 0 0,0 0 1,1 0-1,-1 0 0,0 0 0,1 1 1,-1-1-1,1 0 0,1-4 0,6 3-1061,-8 3 1362,1 0 0,-1 0 0,1 0 0,-1 0 0,1 0 0,-1 0 0,1 0 0,-1-1 0,0 1 0,1 0 0,-1 0 0,1-1 0,-1 1 0,1 0 0,-1 0 0,0-1 0,1 1 0,-1 0 0,0-1 0,1 0 0,1-11-6493,0 2 2223,11 2 688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38 177 8417,'0'0'2489,"0"-3"-1829,0-11-32,0 11-143,0-25 1078,3 23-1180,16-11 374,-13 10-424,0 1-1,0 0 1,0 0 0,9-4 0,-6 4-151,0 0 0,-1-1 0,13-10 1,-16 11-160,0 0 1,1 1 0,0 0-1,0 0 1,0 0 0,1 1 0,-1 0-1,1 0 1,7-2 0,-3 3-76,0 0 1,0 1 0,11 1 0,-22 0 52,1 0-1,-1 0 1,1 0-1,-1 0 1,0 0-1,1 0 1,-1 1-1,1-1 1,-1 0-1,1 0 1,-1 1 0,0-1-1,1 0 1,-1 1-1,0-1 1,1 0-1,-1 1 1,0-1-1,0 0 1,1 1 0,-1-1-1,0 1 1,0-1-1,0 0 1,1 1-1,-1-1 1,0 1-1,0-1 1,0 1 0,0-1-1,0 0 1,0 2-1,0-2 2,0 1-1,0-1 1,0 1-1,0-1 0,0 1 1,1-1-1,-1 1 1,0-1-1,0 1 1,0-1-1,0 0 1,1 1-1,-1-1 0,0 1 1,0-1-1,1 0 1,-1 1-1,0-1 1,1 1-1,-1-1 1,0 0-1,1 0 0,-1 1 1,1-1-1,-1 0 1,1 0-1,-1 1 1,0-1-1,1 0 1,-1 0-1,1 0 0,-1 0 1,1 1-1,0-1 1,1 0 1,-1 1-1,0-1 0,0 1 0,-1-1 0,1 1 1,0 0-1,0-1 0,0 1 0,0 0 0,0 0 1,-1 0-1,1 0 0,0 0 0,0 1 0,6 6-5,-5-6 10,1 1 1,-1 0-1,0 0 1,0 0-1,0 0 1,-1 0-1,1 1 1,-1-1-1,1 1 1,-1-1-1,0 1 1,0-1-1,-1 1 1,1-1-1,-1 1 1,0 0-1,0 6 1,0-9-4,-1 0 1,1 1-1,-1-1 1,1 0-1,-1 0 1,1 0-1,-1 0 1,1-1-1,-1 1 1,0 0-1,1 0 1,-1 0-1,0 0 1,0-1-1,0 1 1,0 0-1,0-1 1,0 1-1,0 0 1,0-1-1,0 1 1,0-1-1,0 0 1,-2 1-1,-3 2 10,-2 3-10,5-4-5,0 0 0,0 0 1,0 0-1,0 0 1,0 0-1,0 0 0,-6 1 1,-48 23-65,34-15 108,-36 12 0,42-19 222,0 1 0,0-2-1,0 0 1,-1-1 0,-20-1 0,35-5-158,2-3-72,1 0-1,0-1 1,0 1 0,0 0 0,1 0-1,0-1 1,2-7 0,42-32-58,-36 38 28,0 0 0,1 0 0,0 1 0,19-12 1,-11 8-53,-7 5 62,1 1 0,1 0 0,-1 1 0,1 0 1,-1 0-1,1 2 0,1 0 0,-1 0 0,0 1 0,1 0 0,-1 2 0,16 0 0,-29 0-15,0 0 0,0 0 0,0 0 1,0 0-1,1 0 0,-1 0 0,0 0 0,0 0 0,0 0 0,0 0 0,1 0 0,-1 0 0,0 0 0,0 0 0,0 0 1,0 1-1,0-1 0,1 0 0,-1 0 0,0 0 0,0 0 0,0 0 0,0 0 0,0 1 0,0-1 0,0 0 0,0 0 0,1 0 1,-1 0-1,0 1 0,0-1 0,0 0 0,0 0 0,0 0 0,0 0 0,0 1 0,0-1 0,0 0 0,0 0 0,0 0 1,4 41 171,-3-37-138,-1-1 1,0 1-1,0 0 0,0 0 1,0-1-1,-1 1 1,1 0-1,-1-1 0,0 1 1,-2 6-1,-18 4 126,2 2 100,15-12-198,-1 0-1,1 0 0,0-1 0,-1 0 1,0 0-1,0 0 0,-6 3 0,-19 5 348,20-6 65,-2 0 1,1-1-1,0 0 0,-1-1 0,0-1 1,0 0-1,-18 1 0,30-6-416,-1 1-46,1 0 0,-1-1 0,1 1 0,0 0 0,0 0 0,0-1 0,0 1 0,0 0 0,0 0 0,1-1 0,-1 1 0,1 0 0,0 0 0,1-4 0,35-33-11,-34 36-1,0 0 0,0-1 0,0 1 0,1 1 0,-1-1 0,1 0 0,0 1 0,-1 0 0,1 0 0,0 0-1,9-3 1,5-3-10,-6 4-15,0-1 0,0 2 1,0 0-1,1 0 0,-1 1 0,1 1 1,-1 0-1,23 1 0,-34 1 24,-1-1-1,1 0 1,-1 0 0,0 0 0,1 1-1,-1-1 1,1 0 0,-1 0-1,0 1 1,1-1 0,-1 0 0,1 1-1,-1-1 1,0 0 0,0 1-1,1-1 1,-1 1 0,0-1 0,0 1-1,1-1 1,-1 0 0,0 1-1,0-1 1,0 1 0,0-1 0,0 1-1,0-1 1,1 1 0,-1-1-1,-1 1 1,2 22 114,-1-18-81,1-4-30,-1-1 0,0 1 1,0-1-1,0 0 0,0 1 0,0-1 1,0 1-1,1-1 0,-1 1 0,0-1 1,0 0-1,0 1 0,0-1 1,-1 1-1,1-1 0,0 1 0,0-1 1,0 0-1,0 1 0,0-1 0,0 1 1,-1-1-1,1 0 0,0 1 1,0-1-1,-1 1 0,1-1 0,0 0 1,-1 1-1,1-1 0,0 0 0,-1 0 1,1 1-1,0-1 0,-1 0 0,0 1 1,-14 9 25,9-6-14,-1 1 0,0-1-1,-9 5 1,-9-1 58,0 0 0,0-1-1,-1-2 1,1 0 0,-1-2-1,-47 0 1,72-7-71,0 3-4,1-2 1,0-1 0,0 1 1,-1 0-1,2 0 0,-1 0 0,0 0 0,1 0 1,-1-1-1,1 1 0,2-3 0,13-1 19,-7-6-17,13 7-22,-6-4 8,-14 8 12,0 0-1,0 1 1,0-1 0,0 1 0,1 0 0,-1 0 0,0-1 0,3 1-1,31-10-26,-25 7 15,1 0 0,21-3 0,47 3-247,-80 4 258,1 1-1,-1 0 0,1-1 0,-1 1 0,1 0 1,-1-1-1,1 1 0,-1 0 0,0 0 0,1 0 1,-1-1-1,0 1 0,0 0 0,0 0 0,1 0 1,-1 0-1,0 0 0,0-1 0,-1 3 0,2 0 13,-1 13 85,0-16-90,0 1 0,0-1 1,0 1-1,0 0 0,1-1 0,-1 1 0,0-1 0,0 1 0,0-1 1,-1 1-1,1-1 0,0 1 0,0 0 0,0-1 0,0 1 0,0-1 1,-1 1-1,1-1 0,0 1 0,0-1 0,-1 1 0,1-1 0,0 1 1,-1-1-1,1 0 0,-1 1 0,1-1 0,0 1 0,-1-1 1,1 0-1,-1 0 0,1 1 0,-1-1 0,1 0 0,-1 0 0,1 1 1,-1-1-1,0 0 0,1 0 0,-1 0 0,0 0 0,-7 3 35,0 7 62,-11-5 41,9 9 25,1-9-70,0 0 0,0-1 0,0 0-1,-17 5 1,-11 4 242,36-12-235,-14 5 26,14-6-75,1 1 1,0-1-1,0 0 1,-1 0 0,1 0-1,0 0 1,0 1-1,-1-1 1,1 0 0,0 0-1,-1 0 1,1 0-1,0 0 1,-1 0 0,1 0-1,0 0 1,0 0-1,-1 0 1,1 0 0,0 0-1,-1 0 1,1 0-1,0 0 1,-1 0 0,1 0-1,0 0 1,0 0-1,-1-1 1,1 1 0,0 0-1,0 0 1,-1 0-1,1-1 1,0 1 0,0 0-1,-1 0 1,1 0-1,0-1 1,0 1 0,-1-1-1,1 1-61,0-1-1,0 0 0,0 1 1,0-1-1,0 0 1,1 1-1,-1-1 1,0 0-1,0 1 1,0-1-1,1 0 0,-1 1 1,0-1-1,0 1 1,1-1-1,-1 1 1,1-1-1,-1 0 0,0 1 1,1-1-1,-1 1 1,1 0-1,-1-1 1,1 1-1,-1-1 1,1 1-1,0 0 0,-1-1 1,1 1-1,0 0 1,-1 0-1,1 0 1,-1-1-1,1 1 1,1 0-1,7-4-177,0-7-387,6 5-353,-6-9-453,13 7-429,-18 5 1067,0 0 1,-1 0 0,1 0 0,0-1-1,5-7 1,15-21-10024,-20 27 7735,-2-6-844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2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6 206 6409,'0'0'125,"0"0"1,-1 0 0,1 0-1,0 0 1,0 0 0,0 0-1,-1 0 1,1 0 0,0 0 0,0-1-1,0 1 1,-1 0 0,1 0-1,0 0 1,0 0 0,0 0-1,0-1 1,-1 1 0,1 0 0,0 0-1,0 0 1,0 0 0,0-1-1,0 1 1,0 0 0,0 0-1,-1 0 1,1-1 0,0 1-1,0 0 1,0-1 0,0-10-174,0 10 443,0-2 321,0 0 0,0-1-537,0 0 236,0 0 0,-1 1 0,1-1 0,1 1 0,-1-1 0,1 0 0,-1 1 0,3-6 0,2 5-184,-4 4-208,-1 0 0,1-1 0,-1 1 0,1 0 0,0-1 0,-1 1 0,1-1 0,-1 1 0,1-1-1,-1 1 1,1-1 0,-1 1 0,1-1 0,-1 1 0,0-1 0,1 0 0,-1 1 0,0-1 0,0 1 0,1-1 0,-1 0-1,0 1 1,0-1 0,0-1 0,0 1 4,1 0-1,-1 0 0,0 0 1,1 0-1,-1 0 0,0 0 0,1 0 1,-1 0-1,1 0 0,0 0 1,-1 0-1,1 0 0,0 1 1,-1-1-1,1 0 0,2-1 1,18-13 238,-8 6-65,-9 6-139,1 0 0,0 0 1,0 1-1,0 0 0,0-1 0,1 2 1,-1-1-1,1 1 0,-1-1 0,1 1 1,-1 1-1,1-1 0,7 1 0,-12 0-57,0 1 0,-1-1 0,1 0 0,0 0-1,-1 1 1,1-1 0,-1 0 0,1 1 0,0-1 0,-1 1-1,1-1 1,-1 1 0,1-1 0,-1 1 0,1-1-1,-1 1 1,1-1 0,-1 1 0,0 0 0,1-1 0,-1 1-1,0 0 1,0-1 0,1 1 0,-1 0 0,0-1-1,0 2 1,1 2 28,3 2 16,-1 1-1,-1-1 1,0 1-1,1 0 1,-2 0-1,1 0 1,0 9 0,1 54 63,-2-49-162,0 146 1221,-1-166-1139,1 0 1,-1-1-1,0 1 0,1 0 0,-1-1 1,1 1-1,-1 0 0,1-1 1,0 1-1,-1-1 0,1 1 1,0-1-1,-1 1 0,1-1 1,0 0-1,-1 1 0,1-1 1,0 0-1,0 0 0,0 1 1,-1-1-1,1 0 0,0 0 0,0 0 1,0 0-1,0 0 0,1 0 88,0 1 103,0 0-177,-1 0 1,1-1-1,0 1 0,0 0 1,0-1-1,0 1 0,0-1 1,0 0-1,0 0 1,0 0-1,0 0 0,0 0 1,0 0-1,0 0 0,0-1 1,0 1-1,0-1 1,0 1-1,3-2 0,32-37 19,-34 35-65,1-1 0,0 1 0,-1-1 0,0 0 0,0 0 0,0-1 0,-1 1 0,0-1 1,0 1-1,0-1 0,-1 0 0,1 1 0,-1-8 0,2-13-50,-3-45 0,0 38 42,0 32 9,0-1 1,0 1 0,-1 0-1,1 0 1,0-1 0,0 1-1,-1 0 1,1 0-1,-1 0 1,1 0 0,-1 0-1,1-1 1,-1 1 0,0 0-1,1 0 1,-1 0 0,0 1-1,0-1 1,0 0 0,-1-1-1,1 1 0,0 1 0,1-1-1,-1 0 1,0 0 0,0 0 0,0 0-1,1 0 1,-1 0 0,0 0 0,1 0-1,-1 0 1,1 0 0,-1-1 0,1 1-1,0 0 1,-1 0 0,1 0 0,0-1-1,0 1 1,0-1 0,0 1 0,0 1-1,-1-1 1,1 1 0,0-1 0,0 1-1,0-1 1,-1 1 0,1 0 0,0-1 0,-1 1-1,1 0 1,0-1 0,-1 1 0,1 0-1,-1-1 1,1 1 0,0 0 0,-1 0 0,1-1-1,-1 1 1,1 0 0,-1 0 0,1 0 0,-1 0-1,1-1 1,-1 1 0,1 0 0,-1 0-1,1 0 1,-1 0 0,0 0-1,-2-2 239,8 1 138,165 1 312,-166 0-692,0-1 0,0 1-1,0-1 1,0 1 0,-1-1 0,1-1 0,0 1 0,-1 0-1,8-4 1,3-2-106,17-3-414,9-5-1243,-9-4-2379,-27 16 2593,0-1 0,0 0 0,0 0 0,0 0 0,2-5 0,1-3-2323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8037,'0'0'1511,"5"0"-1018,14 0 76,-19 0-557,0 1-1,0-1 0,1 0 0,-1 0 0,0 0 1,0 0-1,0 0 0,0 0 0,0 0 0,0 0 1,1 0-1,-1 0 0,0 0 0,0 0 1,0 0-1,0 0 0,0 0 0,0 0 0,1 0 1,-1 0-1,0 0 0,0 0 0,0 0 1,0 0-1,0 0 0,0 0 0,1 0 0,-1 0 1,0-1-1,0 1 0,0 0 0,0 0 0,0 0 1,0 0-1,0 0 0,0 0 0,1 0 1,-1 0-1,0-1 0,0 1 0,0 0 0,0 0 1,0 0-1,0 0 0,0 0 0,0 0 1,0-1-1,0 1 0,0 0 0,0 0 0,0 0 1,0 0-1,0 0 0,0 0 0,0-1 0,0 1 1,0-1 17,0 1 0,0-1 1,0 0-1,0 0 0,0 1 1,1-1-1,-1 0 0,0 1 1,0-1-1,1 0 0,-1 1 1,1-1-1,-1 0 0,0 1 0,1-1 1,-1 1-1,1-1 0,-1 1 1,1-1-1,-1 1 0,1-1 1,0 1-1,-1-1 0,1 1 1,0 0-1,-1-1 0,1 1 1,0 0-1,-1 0 0,1 0 1,0-1-1,0 1 0,-1 0 1,1 0-1,0 0 0,0 0 1,-1 0-1,1 0 0,0 0 0,1 1 1,5-4 533,8-7-15,-14 10-500,-1-1 1,1 1-1,-1-1 1,1 1-1,0 0 1,-1-1 0,1 1-1,0 0 1,-1-1-1,1 1 1,0 0-1,-1 0 1,1 0 0,0 0-1,0 0 1,-1 0-1,1 0 1,0 0-1,0 0 1,-1 0 0,2 0-1,4 0 208,1-5 353,-6 4-565,0 1-1,0-1 1,-1 1 0,1-1-1,0 1 1,0-1-1,0 1 1,-1 0-1,1 0 1,0-1-1,0 1 1,0 0-1,0 0 1,0 0 0,0 0-1,0 0 1,1 0-1,3 0 199,0-1-1,0 0 0,0 0 1,0 0-1,8-3 0,20-5 262,32 8-469,-64 1-32,-1 0 0,1 0 0,-1 0 1,1 0-1,-1 1 0,0-1 0,1 0 0,-1 0 0,1 0 0,-1 0 1,0 1-1,1-1 0,-1 0 0,1 1 0,-1-1 0,0 0 0,1 0 1,-1 1-1,0-1 0,0 1 0,1-1 0,-1 0 0,0 1 0,0-1 1,0 1-1,1-1 0,-1 0 0,0 1 0,0-1 0,0 1 0,0-1 1,0 1-1,0 0 0,0-1-2,0 1 0,0-1-1,0 1 1,0-1 0,0 0 0,1 1 0,-1-1 0,0 1 0,0-1 0,0 0 0,0 1 0,1-1-1,-1 1 1,0-1 0,0 0 0,1 1 0,-1-1 0,0 0 0,0 1 0,1-1 0,-1 0 0,0 0-1,1 1 1,-1-1 0,1 0 0,-1 0 0,0 0 0,1 1 0,-1-1 0,1 0 0,-1 0 0,0 0-1,1 0 1,0 0 0,0 1 0,0-1 0,0 1 0,-1-1 0,1 1 0,0 0 0,-1-1 0,1 1 0,-1-1 0,1 1 0,0 0 0,-1 0 0,0-1 0,1 1 0,-1 0 0,1 0 0,-1 1 0,5 6 2,-2-2 9,-1-1-1,0 1 1,0-1-1,-1 1 1,1 0-1,-1 0 1,-1-1-1,1 1 1,-1 0-1,0 0 1,-1 6-1,1-5 32,0-7-39,0 1 0,0 0 0,-1 0 0,1 0 0,0 0 0,-1-1 0,1 1 0,-1 0 0,1 0 0,-1-1 0,0 1 0,1 0 0,-1-1 0,0 1 0,1-1 0,-1 1 0,0-1 0,1 1 0,-1-1 1,0 1-1,0-1 0,0 0 0,0 0 0,1 1 0,-1-1 0,0 0 0,0 0 0,-1 0 0,-3 2 15,-10 5 5,0 0 0,-1-1 0,0-1 1,1 0-1,-2-1 0,-20 2 0,-7-2 78,-50-1-1,93-4-90,1 1 0,-1-1 0,1 1 0,-1-1 0,1 0 0,-1 1 0,1-1 0,-1 0 0,1 0 0,0 1 0,-1-1 0,1 0 0,0 0 0,0 1 0,0-1 0,-1 0-1,1 0 1,0 0 0,0 1 0,0-1 0,1-1 0,-1 2 5,-3-25 176,3 24-192,0 0 0,0 0 0,0 0 0,0 0 0,0 0 1,1 0-1,-1 0 0,0 0 0,0 1 0,1-1 0,-1 0 0,0 0 0,1 0 0,-1 0 0,1 0 0,-1 0 1,1 1-1,0-1 0,0-1 0,22-5 3,-12-9-9,1 10 17,1 0-1,-1 0 1,1 1-1,14-4 1,-16 5 1,7-1 6,0 0 0,0 0 1,1 2-1,0 1 0,34-1 1,-51 7 50,-2 11 42,0-11 3,0 0 41,0 10-56,0-13-96,0-1-1,0 0 1,0 0 0,0 1-1,0-1 1,0 0-1,0 1 1,0-1 0,0 0-1,0 0 1,0 1-1,-1-1 1,1 0 0,0 1-1,0-1 1,0 0-1,0 0 1,0 0-1,-1 1 1,1-1 0,0 0-1,0 0 1,-1 0-1,1 1 1,0-1 0,0 0-1,-1 0 1,-11 13 53,9-9-28,-1 0-1,0 0 0,0 0 1,0-1-1,-7 5 0,-14 6 293,-46 22 529,63-33-551,0 0-1,0 0 1,-1-1-1,1 0 1,-1-1 0,-17 1 1172,26-5-1397,0 2-70,-1 0 0,1 1 1,0-1-1,0 0 0,0 1 0,1-1 0,-1 0 1,0 1-1,0-1 0,0 0 0,0 1 0,0-1 1,1 1-1,-1-1 0,0 0 0,1 1 0,-1-1 1,0 1-1,1-1 0,-1 1 0,1-1 0,-1 1 1,1-1-1,-1 1 0,1 0 0,-1-1 0,1 1 1,-1 0-1,1-1 0,0 1 0,0-1 0,8-3 1,-2-7-29,9 6 20,-7-9-6,14 8-5,16-20-9,-28 20 25,0 1 1,1 0-1,0 1 1,0 0-1,0 1 0,1 0 1,-1 1-1,20-2 1,-30 8-39,-2 11 54,0-12 70,0 0 49,0-2-162,0 1 70,1-1 0,-1 0 0,0 1 0,0-1-1,0 1 1,0-1 0,0 0 0,0 1 0,0-1 0,-1 0 0,1 1-1,-1-1 1,1 0 0,0 1 0,-1-1 0,0 0 0,1 1 0,-2 0-1,-18 3 210,11 5-60,2-7-138,0-1-1,1 1 0,-14 1 0,0 0 84,10-1-66,-12 3 281,0-1-1,0-1 1,-40 3-1,22-7 1063,40-1-1398,-1 1 0,1-1 0,-1 1-1,1-1 1,-1 1 0,1-1 0,0 1 0,-1-1 0,1 0-1,0 1 1,0-1 0,-1 1 0,1-1 0,0 0 0,0 1 0,0-1-1,0 0 1,0 1 0,0-1 0,0 0 0,0 1 0,0-1-1,0 0 1,0 1 0,0-1 0,1-1 0,-1-5 211,0 6-225,0 0 0,0 0 0,0 0 0,0 0 0,1 0 0,-1 0 0,0 0 0,0 0 0,1 0 0,-1 0 0,1 0 0,-1 0 0,0 1 0,1-1 0,0-1 0,23-14-1,-22 15 0,85-37-228,-52 28-1231,-24 7-1206,1-1 1,16-7-1,-24 10 748,-1-1 0,0 0 0,-1 0 0,1 0 1,0 0-1,0 0 0,3-5 0,-2 1-1092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2928,'0'0'6748,"3"0"-6411,13 0 732,-14-3-830,8-11-62,-8 11 71,-1 3-238,-1 0 1,0 0-1,1 0 1,-1 0-1,1 0 1,-1 0-1,1 0 1,-1 0-1,0 0 1,1 0-1,-1 0 1,1 0-1,-1 0 1,0-1-1,1 1 1,-1 0-1,0 0 1,1-1-1,-1 1 1,1 0-1,-1 0 1,0-1-1,0 1 1,1 0-1,-1-1 1,0 1-1,0 0 1,1-1-1,-1 1 1,0 0 0,0-1-1,0 1 1,0-1-1,1 1 1,-1-1-1,0 1-9,0-1 0,0 1-1,0-1 1,0 1 0,0 0 0,1-1-1,-1 1 1,0-1 0,0 1 0,0 0 0,1-1-1,-1 1 1,0 0 0,0 0 0,1-1-1,-1 1 1,0 0 0,1-1 0,-1 1-1,0 0 1,1 0 0,-1 0 0,1-1 0,-1 1-1,0 0 1,1 0 0,-1 0 0,1 0-1,-1 0 1,0 0 0,1 0 0,-1 0-1,1 0 1,-1 0 0,1 0 0,0-1 2,0 1 1,1-1 0,-1 1-1,0-1 1,0 0-1,0 1 1,0-1 0,0 0-1,0 0 1,-1 0 0,2-1-1,12-9 113,-8 9-97,1 0 0,0 0 0,-1 1 0,1 0-1,0 0 1,0 0 0,14 2 0,-8-1 37,-13 0-56,1 0 0,-1 1 0,0-1 0,1 0 0,-1 0 0,0 0-1,1 0 1,-1 1 0,0-1 0,1 0 0,-1 0 0,0 1 0,1-1 0,-1 0 0,0 1 0,0-1 0,0 0 0,1 1 0,-1-1 0,0 0 0,0 1 0,0-1 0,0 0 0,0 1 0,1-1-1,-1 0 1,0 1 0,0-1 0,0 1 0,0-1 0,0 0 0,0 1 0,-1 0 1,1-1 1,0 0-1,0 1 1,0-1-1,0 1 0,1-1 1,-1 1-1,0-1 0,0 0 1,0 1-1,0-1 0,0 1 1,0-1-1,1 0 1,-1 1-1,0-1 0,0 0 1,1 1-1,-1-1 0,0 0 1,0 1-1,1-1 0,-1 0 1,0 0-1,1 1 1,-1-1-1,0 0 0,1 0 1,-1 1-1,1-1 0,-1 0 1,0 0-1,1 0 0,0 0 1,-1 0 0,1 0-1,-1 0 1,0 0 0,1 0-1,-1 0 1,1 0 0,-1 1-1,0-1 1,1 0-1,-1 0 1,1 0 0,-1 0-1,0 1 1,1-1 0,-1 0-1,0 0 1,1 1-1,-1-1 1,0 0 0,0 1-1,1-1 1,-1 0 0,0 1-1,0-1 1,1 0 0,-1 1-1,0-1 1,0 1-1,0-1 1,0 0 0,0 1-1,1-1 1,-1 1 0,0-1-1,0 0 1,0 1-1,0-1 1,0 1 0,0 2 2,2 10 411,0 1-1,-1-1 1,-1 15-1,0-21-283,0-6-113,-1 0 0,1 0 0,0 0 0,-1-1 1,1 1-1,-1 0 0,1 0 0,-1 0 0,1 0 0,-1-1 0,0 1 0,1 0 0,-1-1 0,0 1 0,0 0 0,0-1 0,1 1 0,-1-1 0,0 1 0,0-1 0,0 0 0,0 1 0,-1-1 0,-11 7 421,5-1-110,0-2 0,-1 1 1,0-1-1,1 0 0,-1-1 0,-1 0 1,1 0-1,0-1 0,-1-1 0,1 1 1,-1-1-1,-14-1 0,24 0-323,-1 0 1,1 0-1,-1 0 1,1 0-1,-1 0 0,1 0 1,-1 0-1,1 0 0,-1 0 1,1 0-1,-1-1 1,1 1-1,-1 0 0,1 0 1,-1-1-1,1 1 0,-1 0 1,1-1-1,0 1 0,-1 0 1,1-1-1,-1 1 1,1 0-1,0-1 0,0 1 1,-1-1-1,1 1 0,0-1 1,0 1-1,-1-1 1,1 1-1,0-1 0,0 1 1,0-1-1,0 1 0,0-1 1,0 1-1,0-1 0,-1-3 11,-1-3-15,1 0 0,1 0 0,-1 0 1,1 0-1,1-7 0,-1-2 1,0 15-4,0 0 0,0 0 1,0 0-1,1 0 0,-1 0 0,0 0 0,0 0 1,0 0-1,1 0 0,-1 0 0,1 1 1,-1-1-1,1-1 0,5-5-3,0 1 1,0 0-1,1 0 0,0 1 1,0-1-1,0 2 0,0-1 1,1 1-1,0 0 0,0 0 1,0 1-1,0 0 0,13-2 1,16 3 2,-37 2 1,1 0 0,-1 0 0,0 0 0,1 1 0,-1-1 0,0 0 0,0 0 1,1 0-1,-1 0 0,0 0 0,1 1 0,-1-1 0,0 0 0,1 0 0,-1 0 0,0 1 0,0-1 0,0 0 0,1 0 0,-1 1 0,0-1 0,0 0 0,0 0 0,1 1 0,-1-1 0,0 0 0,0 1 0,0-1 1,0 0-1,0 1 0,0-1 0,0 0 0,0 1 0,0-1 0,0 0 0,0 1 0,0-1 0,0 0 0,0 1 0,0-1 0,0 1 0,0-1 0,0 0 1,0 1-1,0-1 0,0 0 0,0 1 0,0-1 1,0 0-1,0 1 0,0-1 0,0 0 0,0 1 0,0-1 1,0 0-1,1 1 0,-1-1 0,0 0 0,0 1 0,0-1 1,0 0-1,1 0 0,-1 1 0,0-1 0,0 0 0,1 0 1,-1 1-1,0-1 0,0 0 0,1 0 0,-1 0 0,0 0 1,1 0-1,-1 1 0,0-1 0,1 0 0,-1 0 0,0 0 1,1 0-1,-1 3 14,0 58-139,0-60 129,0-1 1,0 1-1,0 0 0,0-1 0,0 1 0,0-1 1,0 1-1,-1 0 0,1-1 0,0 1 0,0-1 1,-1 1-1,1 0 0,0-1 0,-1 1 0,1-1 1,-1 1-1,1-1 0,0 0 0,-1 1 1,1-1-1,-1 1 0,1-1 0,-1 0 0,0 1 1,1-1-1,-1 0 0,1 0 0,-1 1 0,0-1 1,1 0-1,-2 0 0,1 0 5,1 0 0,-1 0-1,1 1 1,-1-1 0,0 0 0,1 0-1,-1 0 1,1 1 0,-1-1 0,1 0-1,-1 1 1,1-1 0,-1 0 0,1 1-1,-1-1 1,1 1 0,-1-1 0,1 1 0,0-1-1,-1 1 1,1-1 0,0 1 0,-1-1-1,1 1 1,0-1 0,0 1 0,-1-1-1,1 1 1,0 0 0,0-1 0,0 1-1,0 0 1,0 1 15,-1-1-1,1 0 0,-1 0 1,1 0-1,-1 0 0,0-1 1,1 1-1,-1 0 0,0 0 1,0 0-1,0 0 0,0-1 1,1 1-1,-1 0 0,0-1 1,-2 2-1,-17 8 131,18-9-119,-4 1 192,0 0 0,-1-1 0,1 0 0,-1 0 0,1 0 0,-1-1 0,-11 0 0,7 0 601,10-4-747,0-32-188,1 36 108,0-1-1,1 1 0,-1-1 1,0 1-1,0-1 0,0 1 0,0 0 1,0-1-1,0 1 0,1-1 1,-1 1-1,0 0 0,0-1 0,1 1 1,-1 0-1,0-1 0,0 1 1,1 0-1,-1-1 0,0 1 0,1 0 1,-1 0-1,1-1 0,-1 1 1,0 0-1,1 0 0,-1 0 0,1-1 1,-1 1-1,0 0 0,1 0 1,0 0-1,-1 0 0,1 0 1,-1 0-1,1 0 1,-1-1-1,1 1 1,-1 0-1,1 0 1,-1-1-1,0 1 0,1 0 1,-1 0-1,1-1 1,-1 1-1,0 0 1,1-1-1,-1 1 1,0-1-1,1 1 0,-1 0 1,0-1-1,0 1 1,0-1-1,1 1 1,-1-1-1,0 1 1,0-1-1,0 1 0,0-1 1,0 1-1,0-2 1,0 2-2,0 0 0,0 0 1,0 0-1,0 0 0,0 0 0,0 0 0,0-1 1,0 1-1,0 0 0,0 0 0,0 0 1,1 0-1,-1 0 0,0-1 0,0 1 1,0 0-1,0 0 0,0 0 0,0 0 1,0 0-1,0 0 0,0 0 0,0 0 1,0-1-1,1 1 0,-1 0 0,0 0 1,0 0-1,0 0 0,0 0 0,0 0 1,0 0-1,1 0 0,-1 0 0,0 0 1,0 0-1,0 0 0,0 0 0,0 0 0,1 0 1,-1 0-1,0 0 0,0 0 0,15-5-71,-11 3 48,0 0-1,1 1 1,0 0-1,-1 0 1,1 0-1,0 0 1,8 1-1,-12 0 26,-1 0-1,1 0 0,0 1 0,-1-1 1,1 0-1,-1 1 0,1-1 1,-1 0-1,1 1 0,-1-1 0,1 1 1,-1-1-1,1 1 0,-1-1 0,0 1 1,1-1-1,-1 1 0,0-1 0,1 1 1,-1 0-1,0-1 0,0 1 0,0-1 1,0 1-1,1 0 0,-1-1 0,0 1 1,0 0-1,0 0 0,0 2-2,3 15-94,-3-15 59,0 1 2,0 11 41,0-14-5,0-1 1,0 0-1,0 0 1,0 0-1,0 1 1,0-1 0,0 0-1,0 0 1,0 0-1,0 1 1,0-1-1,0 0 1,0 0-1,0 0 1,0 1-1,0-1 1,0 0-1,0 0 1,0 0 0,0 1-1,-1-1 1,1 0-1,0 0 1,0 0-1,0 0 1,0 0-1,0 1 1,-1-1-1,1 0 1,0 0-1,0 0 1,0 0-1,-1 0 1,1 0 0,0 0-1,-58 35 132,52-32-92,-1 0 0,1 0 0,-1-1 1,1 0-1,-1 0 0,0 0 0,-12 0 0,12 0 39,7-2-80,-2 0 77,0 1 1,1-1-1,-1 0 0,0 1 0,0-1 1,0 0-1,0 0 0,0 0 0,0-1 0,0 1 1,-2-1-1,3 1-44,0-1 1,1 0-1,-1 0 1,0 0-1,1 0 0,-1 0 1,1 0-1,-1 0 1,1 0-1,-1 0 1,1 0-1,0 0 0,0 0 1,-1 0-1,1-1 1,0 1-1,0 0 1,0 0-1,0 0 0,0 0 1,1-2-1,-1 2-33,0-1 0,-1 0-1,1-1 1,0 1 0,0 0-1,0 0 1,1-1 0,-1 1-1,0 0 1,1 0 0,1-4-1,5 2-10,-6 4 11,-1 0 0,1 0 0,-1 0 0,0 0 0,1 0 0,-1 0 0,1-1 0,-1 1 0,0 0 0,1 0 0,-1 0 0,0-1 0,1 1 0,-1 0 0,0-1 0,1 1 0,-1 0 0,0-1 0,0 1 0,1 0 0,-1-1 0,0 1 0,0 0 0,0-1 0,1 1 0,-1-1 0,0 1-1,0 0 1,0-1 0,0 1 0,0-1 0,0 1 0,0 0 0,0-1 0,0 1 0,0-1 0,0 0 1,0 1-1,0 0 0,0-1 1,0 1-1,0-1 0,0 1 1,0 0-1,0-1 0,0 1 1,0 0-1,0-1 0,1 1 1,-1-1-1,0 1 0,0 0 1,0-1-1,0 1 0,1 0 0,-1 0 1,0-1-1,1 1 0,-1 0 1,0 0-1,0-1 0,1 1 1,-1 0-1,0 0 0,1-1 1,-1 1-1,0 0 0,1 0 1,-1 0-1,1 0 0,-1 0 1,1 0-1,-1 0 0,1 0 0,-1 0 0,0-1 0,1 1 0,-1 0 0,0 0 0,1 0 0,-1 0 1,0 0-1,1 0 0,-1-1 0,0 1 0,0 0 0,1 0 0,-1 0 0,0-1 0,0 1 0,1 0 0,-1 0 0,0-1 0,0 1 0,0 0 0,1 0 1,-1-1-1,0 1 0,0 0 0,0-1 0,0 1 0,0 0 0,0-1 0,0 1 0,0 0 0,0-1 0,0 1 0,0-1 0,4-2 14,2-1-9,-2 2-23,1 0 1,-1 0-1,1 0 1,-1 0-1,1 1 1,0-1-1,-1 1 1,1 0-1,7 0 1,5 4-114,-13 7 67,-3-7 70,2 13 14,-3-13-33,0 12-45,-3-10 63,-11 6 43,14-11-45,0 0 1,-1 0-1,1 0 1,0 1-1,0-1 1,-1 0-1,1 0 1,0 1-1,0-1 1,-1 0-1,1 0 1,0 1-1,0-1 1,0 0-1,-1 0 1,1 1 0,0-1-1,0 0 1,0 1-1,0-1 1,0 0-1,0 1 1,-1-1-1,1 0 1,0 1-1,0-1 1,0 0-1,0 1 1,0-1-1,1 1 1,-3 3 2,-4-3 14,6-1-17,0 0 0,-1 0 0,1 0 1,-1 0-1,1 0 0,-1 0 0,1 0 1,-1 0-1,1 0 0,0 1 1,-1-1-1,1 0 0,-1 0 0,1 0 1,-1 0-1,1 1 0,0-1 0,-1 0 1,1 1-1,0-1 0,-1 0 1,1 0-1,0 1 0,-1-1 0,1 1 1,0-1-1,0 0 0,-1 1 0,1-1 1,0 0-1,0 2 0,-2-2 26,1 1 0,0 0-1,0 0 1,-1 0-1,1-1 1,-1 1 0,1-1-1,-1 1 1,1-1 0,-1 1-1,1-1 1,-1 0-1,1 0 1,-3 0 0,2 0 921,2-3-878,0-13-58,0 13-7,0-1 8,0 1-54,-1 1 0,1-1 1,0 1-1,-1-1 0,1 1 0,0 0 1,1-1-1,-1 1 0,0-1 1,1 1-1,-1-1 0,1 1 0,2-4 1,12-12-830,-12 13 223,1 1 0,-1 0 0,1 0 0,0 0 0,0 1 0,8-7 0,7-2-4385,-17 10 3985,0 0 0,1 0 0,-1 1 1,1-1-1,-1 1 0,1 0 0,-1 0 0,1 0 0,4-2 0,3 2-1767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6 206 6409,'0'0'125,"0"0"1,-1 0 0,1 0-1,0 0 1,0 0 0,0 0-1,-1 0 1,1 0 0,0 0 0,0-1-1,0 1 1,-1 0 0,1 0-1,0 0 1,0 0 0,0 0-1,0-1 1,-1 1 0,1 0 0,0 0-1,0 0 1,0 0 0,0-1-1,0 1 1,0 0 0,0 0-1,-1 0 1,1-1 0,0 1-1,0 0 1,0-1 0,0-10-174,0 10 443,0-2 321,0 0 0,0-1-537,0 0 236,0 0 0,-1 1 0,1-1 0,1 1 0,-1-1 0,1 0 0,-1 1 0,3-6 0,2 5-184,-4 4-208,-1 0 0,1-1 0,-1 1 0,1 0 0,0-1 0,-1 1 0,1-1 0,-1 1 0,1-1-1,-1 1 1,1-1 0,-1 1 0,1-1 0,-1 1 0,0-1 0,1 0 0,-1 1 0,0-1 0,0 1 0,1-1 0,-1 0-1,0 1 1,0-1 0,0-1 0,0 1 4,1 0-1,-1 0 0,0 0 1,1 0-1,-1 0 0,0 0 0,1 0 1,-1 0-1,1 0 0,0 0 1,-1 0-1,1 0 0,0 1 1,-1-1-1,1 0 0,2-1 1,18-13 238,-8 6-65,-9 6-139,1 0 0,0 0 1,0 1-1,0 0 0,0-1 0,1 2 1,-1-1-1,1 1 0,-1-1 0,1 1 1,-1 1-1,1-1 0,7 1 0,-12 0-57,0 1 0,-1-1 0,1 0 0,0 0-1,-1 1 1,1-1 0,-1 0 0,1 1 0,0-1 0,-1 1-1,1-1 1,-1 1 0,1-1 0,-1 1 0,1-1-1,-1 1 1,1-1 0,-1 1 0,0 0 0,1-1 0,-1 1-1,0 0 1,0-1 0,1 1 0,-1 0 0,0-1-1,0 2 1,1 2 28,3 2 16,-1 1-1,-1-1 1,0 1-1,1 0 1,-2 0-1,1 0 1,0 9 0,1 54 63,-2-49-162,0 146 1221,-1-166-1139,1 0 1,-1-1-1,0 1 0,1 0 0,-1-1 1,1 1-1,-1 0 0,1-1 1,0 1-1,-1-1 0,1 1 1,0-1-1,-1 1 0,1-1 1,0 0-1,-1 1 0,1-1 1,0 0-1,0 0 0,0 1 1,-1-1-1,1 0 0,0 0 0,0 0 1,0 0-1,0 0 0,1 0 88,0 1 103,0 0-177,-1 0 1,1-1-1,0 1 0,0 0 1,0-1-1,0 1 0,0-1 1,0 0-1,0 0 1,0 0-1,0 0 0,0 0 1,0 0-1,0 0 0,0-1 1,0 1-1,0-1 1,0 1-1,3-2 0,32-37 19,-34 35-65,1-1 0,0 1 0,-1-1 0,0 0 0,0 0 0,0-1 0,-1 1 0,0-1 1,0 1-1,0-1 0,-1 0 0,1 1 0,-1-8 0,2-13-50,-3-45 0,0 38 42,0 32 9,0-1 1,0 1 0,-1 0-1,1 0 1,0-1 0,0 1-1,-1 0 1,1 0-1,-1 0 1,1 0 0,-1 0-1,1-1 1,-1 1 0,0 0-1,1 0 1,-1 0 0,0 1-1,0-1 1,0 0 0,-1-1-1,1 1 0,0 1 0,1-1-1,-1 0 1,0 0 0,0 0 0,0 0-1,1 0 1,-1 0 0,0 0 0,1 0-1,-1 0 1,1 0 0,-1-1 0,1 1-1,0 0 1,-1 0 0,1 0 0,0-1-1,0 1 1,0-1 0,0 1 0,0 1-1,-1-1 1,1 1 0,0-1 0,0 1-1,0-1 1,-1 1 0,1 0 0,0-1 0,-1 1-1,1 0 1,0-1 0,-1 1 0,1 0-1,-1-1 1,1 1 0,0 0 0,-1 0 0,1-1-1,-1 1 1,1 0 0,-1 0 0,1 0 0,-1 0-1,1-1 1,-1 1 0,1 0 0,-1 0-1,1 0 1,-1 0 0,0 0-1,-2-2 239,8 1 138,165 1 312,-166 0-692,0-1 0,0 1-1,0-1 1,0 1 0,-1-1 0,1-1 0,0 1 0,-1 0-1,8-4 1,3-2-106,17-3-414,9-5-1243,-9-4-2379,-27 16 2593,0-1 0,0 0 0,0 0 0,0 0 0,2-5 0,1-3-2323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319 2260,'0'0'204,"2"0"-34,-1 0-143,-1 0-1,1 0 0,-1 0 1,1 0-1,-1 0 1,1 0-1,-1 0 0,0 0 1,1 0-1,-1 0 1,1 0-1,-1 0 1,1 0-1,-1-1 0,0 1 1,1 0-1,-1 0 1,1-1-1,-1 1 0,0 0 1,1 0-1,-1-1 1,0 1-1,1 0 0,-1-1 1,0 1-1,0-1 1,1 1-1,-1 0 0,0-1 1,0 1-1,0-1 1,1 1-1,-1 0 0,0-1 1,0 1-1,0-1 1,0 1-1,0-1 0,2-6 0,10-6 1765,-10 5 999,-6 8-804,-6 8-573,8-7-1673,-1 2 527,0-3-70,-190 0 1037,192 0-1234,1 0 0,-1 0 0,1 0 0,-1 0-1,0 0 1,1 1 0,-1-1 0,0 0 0,1 0 0,-1 1 0,1-1 0,-1 0 0,1 1 0,-1-1 0,1 0 0,-1 1 0,1-1-1,-1 1 1,1-1 0,-1 1 0,1-1 0,0 1 0,-1 1 0,0-2 0,1 1 0,0 0-1,-1-1 1,1 1 0,-1 0 0,0-1-1,1 1 1,-1-1 0,1 1 0,-1 0 0,0-1-1,0 0 1,1 1 0,-1-1 0,0 1 0,0-1-1,1 0 1,-1 0 0,0 1 0,0-1-1,0 0 1,0 0 0,1 0 0,-2 0 0,-47 0-20,48 0 21,0 0 1,0 0-1,0 1 1,0-1 0,0 0-1,0 0 1,0 1-1,0-1 1,1 0 0,-1 1-1,0-1 1,0 1-1,0-1 1,-1 2 0,1-2-3,1 1 0,-1 0 1,0-1-1,0 1 0,0-1 1,0 1-1,0-1 0,-1 1 1,1-1-1,0 0 0,0 0 1,0 1-1,0-1 0,-2 0 1,-35 0-3,16 11-17,13-9 12,3 0 5,0-1 1,1 1-1,-1-1 1,1 2 0,-10 4-1,12-6 3,-1-1-1,1 1 1,0-1 0,-1 0-1,1 1 1,-1-1 0,1-1-1,-6 0 1,-3 0 73,11 1-72,0 0 0,0 0-1,1 0 1,-1 0 0,0 0-1,0 0 1,0 0 0,1 0 0,-1 0-1,0 1 1,0-1 0,1 0-1,-1 0 1,0 1 0,1-1 0,-1 0-1,0 1 1,1-1 0,-1 1-1,0-1 1,1 1 0,-1-1 0,1 1-1,-1-1 1,1 1 0,-1-1-1,1 1 1,-1 1 0,-2 2 4,3-4-5,-1 1 1,1-1-1,-1 0 0,1 1 1,-1-1-1,1 0 1,-1 0-1,1 1 1,-1-1-1,0 0 1,1 0-1,-1 0 1,1 0-1,-1 0 1,1 0-1,-1 1 1,0-1-1,1-1 1,-1 1-1,1 0 1,-1 0-1,0 0 1,0 0-2,0 0 1,1-1-1,-1 1 1,1 0-1,-1 0 1,0 0-1,1 0 1,-1 0-1,1 0 1,-1 1-1,0-1 1,1 0-1,-1 0 1,1 0-1,-1 0 1,1 1-1,-2-1 1,1 1 0,0 1 0,0-2 1,-1 1-1,1 0 1,-1 0-1,1 0 1,-1-1-1,1 1 1,-1 0-1,1-1 1,-1 0-1,0 1 1,1-1-1,-1 0 1,0 0-1,1 0 1,-1 0-1,0 0 1,-2-1-1,3 1 3,0 0-4,1 0-1,-1 0 1,0 0-1,0 0 1,1-1-1,-1 1 1,0 0-1,0 0 1,0 0-1,1 1 1,-1-1-1,0 0 1,0 0-1,1 0 1,-1 1-1,0-1 1,0 0-1,1 0 1,-1 1-1,0-1 1,1 1-1,-1-1 1,0 1-1,1-1 1,-1 1-1,1-1 1,-1 1-1,1 0 1,-1-1-1,1 1 0,-1 0 1,1-1-1,0 1 1,-1 0-1,1 0 1,-2 3 7,2-4-6,0 0-1,0 0 1,0 1-1,-1-1 0,1 0 1,0 0-1,0 1 1,-1-1-1,1 0 1,0 0-1,0 0 0,-1 0 1,1 1-1,0-1 1,0 0-1,-1 0 1,1 0-1,0 0 1,-1 0-1,1 0 0,0 0 1,-1 0-1,1 0 1,0 0-1,-1 0 1,1 0-1,0 0 0,0 0 1,-1 0-1,1 0 1,0 0-1,-1 0 1,1 0-1,-1-1 2,1 1-1,0 0 0,-1 0 1,1 0-1,0 0 0,-1 0 1,1 0-1,0 0 1,-1 0-1,1 0 0,0 0 1,-1 0-1,1 0 1,0 0-1,-1 0 0,1 0 1,0 0-1,0 1 0,-1-1 1,1 0-1,0 0 1,-1 0-1,1 0 0,0 1 1,0-1-1,-1 0 1,0 3 1,1-3-1,-1 1 0,1-1 0,0 1 0,0-1 0,0 0 1,0 1-1,-1-1 0,1 0 0,0 1 0,0-1 0,-1 0 0,1 1 0,0-1 1,0 0-1,-1 0 0,1 1 0,0-1 0,-1 0 0,1 0 0,-1 0 1,1 1-1,0-1 0,-1 0 0,1 0 0,0 0 0,-1 0 0,0 0 1,0 1-2,0-1 0,-1 1 0,1 0 1,0-1-1,-1 1 0,1 0 0,0 0 1,0 0-1,0 0 0,-2 2 0,-10 7-22,-14 3 14,1 0 0,-31 24 0,47-29 18,1 1-1,1 0 0,0 0 1,0 1-1,-12 20 1,-8 10-2,20-28 13,0 0 1,-11 24-1,13-25 36,0 1 0,0-1 1,-1 0-1,-10 11 0,0-3 21,0 1 1,1 0 0,2 1-1,-15 27 1,20-33 142,-15 22-1,-2 4-31,19-31-126,-1 0 0,1 0 1,-17 16-1,14-17 27,1 1 0,-15 22 1,-8 9-67,12-16-7,17-21 10,1 0 0,0 0 0,0-1 0,0 2 0,0-1 0,1 0 0,-1 0 0,1 0 0,-1 9 0,0-1 32,1-10-65,0 1 1,0-1 0,0 1-1,0-1 1,0 1-1,-1-1 1,1 0 0,-3 4-1,-5 7 9,7-8 26,0 0-1,1 1 1,0-1 0,0 1 0,0-1-1,1 1 1,-1 0 0,2-1 0,0 8-1,-1 5 316,0-18-339,0 1 0,0-1 0,0 0 0,0 1 0,0-1-1,0 1 1,0-1 0,-1 1 0,1-1 0,0 0 0,0 1 0,0-1 0,-1 1-1,1-1 1,0 0 0,0 1 0,-1-1 0,1 0 0,0 1 0,-1-1 0,1 0-1,0 1 1,-1-1 0,1 0 0,0 0 0,-1 0 0,1 1 0,-1-1 0,1 0-1,-1 0 1,0 0 0,1 0-3,-1 1 0,1-1 1,-1 0-1,1 0 0,-1 0 0,1 0 0,0 1 0,-1-1 0,1 0 0,-1 0 0,1 1 0,0-1 1,-1 0-1,1 1 0,0-1 0,-1 0 0,1 1 0,0-1 0,0 0 0,-1 1 0,1-1 0,0 1 1,0-1-1,0 1 0,-1-1 0,1 0 0,0 1 0,0-1 0,0 1 0,0-1 0,0 1 0,0 0 0,0 3 75,0 0 0,0 0 0,0 0 0,-1 0 0,0 1 0,0-1 0,0 0-1,0 0 1,-3 6 0,3-9-55,1 1-1,-1 0 1,1-1-1,0 1 1,0 0-1,-1-1 1,1 1-1,0 0 0,1 2 1,-2 13 140,-3 5 74,1 1 0,2-1-1,0 1 1,3 31 0,-1 0-12,-1 115-104,0-167-121,0 0-1,0 0 0,-1 0 1,1 0-1,-1 0 0,1-1 0,-1 1 1,0 0-1,1 0 0,-1 0 0,-2 2 1,2-2 8,0-1 1,0 1 0,0 0-1,0 0 1,0 0 0,1 0-1,-1 0 1,1 0 0,-1 0-1,1 0 1,0 3 0,0 222 1207,0-225-1214,0 0 0,0 0 0,0 0 1,1-1-1,-1 1 0,0 0 1,1 0-1,0 0 0,-1-1 1,1 1-1,0 0 0,0-1 0,0 1 1,0-1-1,2 2 0,-2-1 2,0-1 0,0 1-1,0-1 1,0 1-1,0-1 1,0 1 0,0 0-1,0-1 1,-1 1-1,1 0 1,-1 0 0,1-1-1,-1 1 1,0 0 0,0 2-1,1 5 6,1 1 0,0-1 1,0 0-1,1 0 0,0-1 0,7 15 0,-3-7 1,32 64 19,-27-61-36,-2 1 1,0 0-1,-2 1 0,0 0 1,-1 0-1,5 27 0,0 88 65,-6-59-41,-4-53-20,0 4 42,6 31-1,-6-50-52,1 0 1,0 0-1,0 0 0,1 0 0,0-1 1,0 0-1,7 11 0,1-1 52,-1 1 0,-1 0-1,0 1 1,10 33 0,-14-37-4,0 0 0,15 26 0,-17-35-1,1-1 0,-1 0 0,1 0 0,1 0 0,-1 0 0,1-1 0,0 0 0,8 6 1,18 7-32,-1-1 0,46 17 1,-40-19-22,54 31 0,-74-36 23,0-1 1,0-1-1,1 0 1,0-2 0,0 0-1,0-1 1,1 0-1,0-2 1,0 0 0,0-2-1,27 0 1,-6-1 52,-40 0-56,0 0 0,1 0 0,-1 0 0,1 0 0,-1 0 0,0 0 0,1 0 0,-1-1 0,0 1 0,1 0 0,-1 0 0,0 0 0,1 0 0,-1-1 0,0 1 0,1 0 0,-1-1 0,0 1 0,1 0 0,-1 0 0,0-1 0,0 1 0,0 0 0,1-1-1,-1 1 1,0-1 0,0 1 0,0-1 0,1 1 4,-1-1-1,0 1 1,0-1-1,0 1 1,1-1-1,-1 1 0,0-1 1,1 1-1,-1-1 1,0 1-1,1 0 1,-1-1-1,1 1 1,-1-1-1,0 1 0,1 0 1,-1 0-1,1-1 1,-1 1-1,1 0 1,-1 0-1,1 0 1,-1-1-1,1 1 0,-1 0 1,1 0-1,-1 0 1,1 0-1,0 0 1,56 0 4,-57 0-8,1 0-1,-1 0 1,1 0 0,-1 0-1,1 0 1,-1 0-1,1 0 1,-1 1 0,0-1-1,1 0 1,-1 0-1,1 0 1,-1 0 0,1 1-1,-1-1 1,0 0-1,1 1 1,-1-1 0,1 0-1,-1 1 1,0-1-1,0 0 1,1 1 0,-1-1-1,0 1 1,1-1-1,-1 0 1,0 1 0,0-1-1,0 1 1,1 0-1,-1 0 0,0-1-1,0 1 1,0-1 0,0 0-1,1 1 1,-1-1-1,0 1 1,0-1-1,1 1 1,-1-1-1,0 0 1,0 1-1,1-1 1,-1 1 0,1-1-1,-1 0 1,0 0-1,1 1 1,-1-1-1,1 0 1,-1 0-1,1 1 1,-1-1 0,1 0-1,-1 0 1,0 0-1,1 0 1,-1 0-1,1 0 1,-1 0-1,2 0 1,2 1 3,1-1 0,-1 1 0,0 0 0,0 0 1,0 0-1,1 0 0,-1 1 0,0 0 0,4 2 0,12 5 12,69 31-12,-61-31 31,1-1 0,0-1 0,29 3 0,89 2-80,-14-2 102,-88-3 113,-1 1 0,51 18-1,81 38-107,-140-52-9,43 9-1,34 12-14,-93-26-11,1-1 0,0-1 0,0-1 0,40 2 0,89-5-13,-72-2-27,145 1 315,-221 0-293,0-1 1,0 1 0,0 0 0,0-1-1,0 1 1,0-1 0,0 1 0,0-1-1,0 0 1,0 0 0,0 0 0,0 0-1,2-2 1,-2 2 0,0-1 0,-1 1 1,1 0-1,0 0 0,0 0 0,0 0 1,0 1-1,0-1 0,0 0 0,0 1 0,0 0 1,0-1-1,4 1 0,-2 0-1,1-1-1,-1 0 1,1 0 0,-1 0-1,0 0 1,1-1 0,-1 1-1,6-4 1,6-2 9,-2 1-11,-1 0 1,0 0-1,12-9 0,31-21 21,-35 23-8,0-1 1,23-21-1,130-137-61,-6-3 122,-142 143-94,-2-1 1,-2-1 0,36-71-1,98-325 85,-82 204-37,-51 153-70,17-108-1,-8 30 81,-7 40 1,19-71 60,0 19-173,-23 93 151,-4 0-1,10-84 1,-20 11 144,-1 5-30,4-219-68,-11 253 7,1 99-115,0-1 1,-1 0 0,1 1-1,-1-1 1,0 1 0,-1 0-1,1-1 1,-1 1 0,-4-9-1,1-21 285,2 25-226,1 3-51,0 1 0,0 0 1,-1 0-1,1 0 0,-1 0 0,-1 0 0,1 1 0,-7-9 1,-14-11 165,20 20-161,0 1 1,0-1-1,0 1 0,-1 0 1,0 0-1,1 1 0,-10-6 0,-6 0-19,0 1 1,0 1-1,-1 1 0,0 0 0,-35-4 0,-109 3-17,136 7-6,16 1 4,-1-1 1,1 0-1,-26-4 0,20-1-3,8 2-8,-1 0 1,1 1-1,-23-1 1,-41-3-29,2 0 28,38 4-7,-47-8 1,14 1-57,-62 0 149,-34-3-93,112 8-3,52 4 27,-1 1 0,1-1 0,0 0-1,-1 0 1,1 0 0,0 0 0,-1 0 0,1 0 0,0 1-1,-1-1 1,1 0 0,0 0 0,0 0 0,-1 1 0,1-1 0,0 0-1,-1 0 1,1 1 0,0-1 0,0 0 0,0 1 0,0-1 0,-1 0-1,1 1 1,0-1 0,0 0 0,0 1 0,0-1 0,0 0 0,0 1-1,0-1 1,0 0 0,0 1 0,0 0 0,0-1-1,0 0 0,0 1 0,0-1 0,0 1 0,0-1 0,-1 1 0,1-1 0,0 0 0,0 1 0,0-1 0,0 1 1,0-1-1,-1 0 0,1 1 0,0-1 0,0 0 0,-1 1 0,1-1 0,0 0 0,0 1 0,-1-1 0,1 0 0,0 0 0,-1 1 0,1-1 0,-1 0 0,1 0 0,0 0 1,-1 1-1,1-1 0,0 0 0,-1 0 0,1 0 0,-1 0 0,0 0 0,1 0 1,-1 0 1,1 0-1,-1 0 0,1 0 1,-1 0-1,1 0 0,-1 1 1,0-1-1,1 0 0,-1 0 1,1 0-1,0 1 1,-1-1-1,1 0 0,-1 1 1,1-1-1,-1 0 0,1 1 1,0-1-1,-1 1 0,1-1 1,0 0-1,-1 1 0,1 0 1,-1-1-2,1 1 1,0-1-1,-1 1 0,1-1 1,0 1-1,-1-1 1,1 1-1,-1-1 0,1 0 1,-1 1-1,1-1 1,-1 0-1,1 1 0,-1-1 1,1 0-1,-1 0 1,1 1-1,-1-1 1,1 0-1,-1 0 0,1 0 1,-1 0-1,0 0 1,0 0-1,-3 1 1,-1 0 1,1-1-1,0 2 1,0-1-1,0 0 1,-6 4-1,-11 4 9,-12-2-65,-1-1 0,-58 4 0,-70-8-132,95-3 170,62 1 18,0-1-1,0 0 1,0 0 0,0 0 0,-7-3 0,7 3-11,0-1-1,1 1 1,-1 0-1,0 0 1,-8 0-1,-238 1-71,245 0 83,0 0 1,0 1 0,0 0-1,-10 4 1,11-4-3,-1 1 0,0-1 0,0 0-1,-10 1 1,-153-2-27,168 0 27,0 0 0,0 0 1,0-1-1,0 1 1,0 0-1,0 0 1,0 0-1,0-1 1,0 1-1,0-1 0,0 1 1,1-1-1,-1 1 1,0-1-1,0 1 1,-1-2-1,1 1 0,0 0-1,1 1 1,-1-1-1,0 0 1,0 1-1,0-1 1,0 1-1,0 0 1,0-1-1,0 1 1,0-1-1,0 1 1,0 0-1,0 0 1,0 0 0,0 0-1,-1 0 1,-3-1 9,3 1-8,0 0-1,0-1 0,0 1 0,-1 0 0,1 0 1,0 0-1,0 0 0,0 1 0,0-1 1,0 0-1,0 1 0,0 0 0,-3 1 1,4 1-1,1-3 0,0 1 1,0-1 0,0 1 0,0 0 0,0-1-1,0 1 1,0-1 0,-1 1 0,1 0-1,0-1 1,0 1 0,-1-1 0,1 1-1,0-1 1,-1 1 0,1-1 0,0 1 0,-1-1-1,1 1 1,-1-1 0,1 1 0,-1-1-1,1 0 1,-1 1 0,1-1 0,-1 0-1,0 1 1,0-1-2,-1 1 0,1 0-1,0 0 1,-1 0 0,1 0-1,0 0 1,0 0 0,0 0 0,0 0-1,0 0 1,0 0 0,0 0-1,0 1 1,0-1 0,1 0-1,-2 3 1,-7 9-19,-43 37 88,21-31-122,25-15 46,0-1-1,1 1 1,-1-1 0,0 2 0,1-1 0,0 0-1,-9 11 1,12-12 4,0-1-1,0 0 1,-1 1-1,1-1 1,-1 0 0,0 0-1,0-1 1,1 1-1,-1 0 1,0-1-1,0 0 1,-1 0 0,1 0-1,0 0 1,0 0-1,-6 0 1,-6 1-6,-1-1 0,-19-2 1,16 1 46,8 0-64,9 1 9,-1-1 1,0 0 0,1 0 0,-1 0-1,0 0 1,1 0 0,-1 0 0,0-1 0,1 1-1,-1-1 1,-2-1 0,-1-3-70,5 4 64,-1 0 1,1 0 0,0 0 0,0 0-1,0 1 1,0-1 0,-1 0-1,1 1 1,0-1 0,-1 1 0,1-1-1,0 1 1,-1 0 0,1 0-1,0-1 1,-3 1 0,1 0-71,0-1 0,0 0 1,0 1-1,0-1 0,0-1 1,0 1-1,0 0 1,1-1-1,-1 0 0,0 1 1,-2-4-1,-12-5-790,0-2-1701,7-4-4655,3 5 1315,4 6 3010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21 243 3040,'-10'2'3594,"0"10"9278,23-12-12854,-9 0-22,7-3 68,-8-5-53,-3 8-11,0-1 0,0 1 0,1-1 0,-1 1 0,0-1 0,0 1 1,1-1-1,-1 1 0,0 0 0,1-1 0,-1 1 0,0-1 0,1 1 0,-1 0 0,0-1 0,1 1 1,-1 0-1,1-1 0,-1 1 0,1 0 0,-1 0 0,1 0 0,-1-1 0,1 1 0,-1 0 0,1 0 1,-1 0-1,1 0 0,-1 0 0,1 0 0,-1 0 0,1 0 0,-1 0 0,1 0 0,0 0 0,2 0 0,0 0-1,-1-1 0,1 1 0,0-1 0,0 1 0,-1-1 0,1 0 0,3-2 0,13-4 30,-6 3-6,1 0 1,-1-1-1,16-8 0,-3 1-91,47-15 0,-26 10 62,-6 3 35,0 2-1,1 1 1,49-5-1,129-5-173,-31 5-1460,-120 4-2271,-60 10 2410,0-1 0,0 0-1,0-1 1,-1 0 0,12-7 0,-2-1-1331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795 196 7481,'0'0'191,"-4"0"33,-10 0 33,10 0 34,1 0-44,-167 0 8857,167 0-9013,-1 0-1,1-1 1,-1 1-1,0-1 1,1 0-1,0 0 1,-7-3-1,7 3-39,0-1 0,-1 1-1,1 0 1,-1 0 0,1 0-1,-1 0 1,-6 1-1,-1-1 15,0-1-1,0 1 0,1-2 0,-16-4 1,-7-2-86,-14 0 8,18 3-26,-30-8 1,-34-10 4,-7-1-422,88 21-559,1-1 0,-1 0 1,1 0-1,0-1 1,1-1-1,-12-8 0,21 15 670,0-1-1,0 0 0,0 0 0,0 0 0,1 0 0,-1 0 0,0 1 1,0-1-1,1-1 0,-1 1 0,1 0 0,-1 0 0,1 0 1,-1 0-1,1 0 0,-1 0 0,1-3 0,-1-7-2387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0 7025,'0'8'34,"1"-6"-7,-1 0-1,0 1 1,0-1-1,0 1 1,0-1 0,0 0-1,0 1 1,-1-1-1,1 0 1,-1 1 0,1-1-1,-1 0 1,-1 3-1,-4-4 60,5-1-71,1 0 1,-1 0 0,1 0-1,-1 0 1,0 0 0,1 0-1,-1 0 1,1 0 0,-1 0-1,1 1 1,-1-1 0,1 0-1,-1 0 1,0 0 0,1 1 0,-1-1-1,1 0 1,0 1 0,-1-1-1,1 0 1,-1 1 0,1-1-1,-1 0 1,1 1 0,0-1-1,-1 1 1,1-1 0,0 1-1,-1-1 1,1 1 0,0-1-1,-1 2 1,1-1 17,0-1-1,-1 1 1,1 0 0,-1-1 0,0 1-1,1 0 1,-1-1 0,0 1-1,1 0 1,-1-1 0,0 1-1,0-1 1,1 0 0,-1 1 0,0-1-1,0 1 1,0-1 0,0 0-1,0 0 1,1 0 0,-1 1-1,0-1 1,-1 0 0,0 0 79,-21 16 813,6-4-499,0-3-218,2 2-1,0-1 1,0 2 0,-24 24-1,17-15-179,-6 2-22,0-2 1,-1 0-1,-1-2 1,-1-1-1,-1-2 1,-57 21-1,-209 51-282,275-83 205,-185 38-2427,164-38-60,-53 0 0,55-5 810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3204,'-4'-12'1081,"4"11"-793,0 0 0,0 0 0,0 0 1,-1 0-1,1 0 0,0 0 0,-1 0 1,1 0-1,-1 0 0,1 0 0,-1 0 1,1 0-1,-1 0 0,1 0 1,-1 0-1,0 0 0,0 1 0,0-2 1,-1 18-19,2 165 2521,0-178-2760,1 0-1,-1-1 1,0 1-1,1 0 1,0-1 0,-1 1-1,1 0 1,0-1-1,0 1 1,1-1-1,-1 1 1,0-1 0,1 0-1,2 3 1,4 8 128,2 12 241,-2-12-168,1-2 0,1 1 0,0-1 0,0-1 0,1 0 0,0 0-1,1-1 1,13 8 0,-5-6 43,1 0 0,0-2 0,1 0 0,0-2 0,0 0 0,0-1-1,1-2 1,24 3 0,27-2 361,87-4 1,-74-3-359,-52 1-263,-22 0-11,1 1 0,0 0 0,0 1 0,22 4 0,-14 1-7,-14-3 3,0-1 0,0 0 0,0 0 0,0-1 0,11 1 0,2-2 6,-10-1-6,0 1 0,1 1 0,17 2 0,-7 3 2,-11-3-17,0-1 0,0 0 1,0 0-1,13 0 1,231 8-4052,-206-9 2319,-25 0 371,1-1 0,0-1 0,33-5 0,4-11-1468,1 8 313,-50 5 1843,1 0 0,20-11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5675 112 7577,'-4'0'1,"-449"0"4215,443 0-4217,-1 1 1,-21 5-1,22-4 8,-1 0 1,-21 1-1,-6-1-8,-56 10 1,9-1 33,-485 35 32,-323 33-98,761-64 96,-300 38-119,3 21-139,-148 95 83,477-129 111,3 5 1,-140 87-1,-35 53 46,114-73-62,72-53 25,2 4 0,2 4 1,-122 130-1,174-160 23,1 1 0,-32 57-1,-38 89 2,22-23 38,-89 273 0,147-368-50,3 0-1,3 2 1,-6 71 0,7 207 51,12-322-60,-1-9-7,1 0 0,1-1 0,2 16 0,2-6-3,-1-8 5,-1 1 0,0 0 0,-1 18-1,-1-20 7,0 0-1,1 0 0,6 21 0,-2-5-1,1 27 30,-6-52-36,31 164 130,0-5 96,-9-42 58,15 56 26,35 158 55,25-9-334,-42-193 38,99 168 0,29 68 11,20 79-196,-48-181 100,-118-213 7,1-2 1,77 80-1,-89-109 5,0-2 0,1 0 1,1-2-1,1-1 0,1-1 0,39 17 0,-24-16-3,2-2 1,0-3-1,88 18 1,-44-19-1,112 3 1,91-13 19,-244-4-10,-32-1-11,-1-1 0,33-7 0,-20 3 4,29 0-3,1-6-4,-52 11 10,28-4 4,43-12-1,73-24-46,176-56 32,-176 34-39,183-104 1,81-77 64,-237 137-25,-6 6 26,154-94 6,-231 131-2,163-143 0,5-16 40,-195 171 557,149-85 1,-182 119 168,1 2 0,68-20 0,85-9 381,-83 21-193,-55 13-414,84-6-1,57 9-392,69-6-146,-212 7 32,-1-1 1,0-3-1,0-2 0,-1-3 1,83-37-1,-108 41-37,-1-1 0,0-1-1,0-1 1,-1-1 0,-2 0 0,1-2 0,-2-1 0,0 0-1,-2-2 1,0 0 0,-1-1 0,22-40 0,-22 30-25,-3-1 0,19-67 0,5-74 43,-10 43 9,-10 45 68,-3-1 1,2-101-1,-13-178 102,-4 205-173,0 146-39,-1-1 1,0 1-1,-4-16 0,2 16 7,1 0 0,1-1 0,0-15 0,2 4-17,1 6 11,-5-40-1,-21-107 40,-23-164-19,-36-102-110,11 120 1081,8 28 822,48 222-1784,-3 2 0,-36-79 0,36 100-55,-1 1 0,-2 1-1,-2 1 1,-35-42 0,13 32-5,-1 1 0,-77-55 1,117 95 16,-22-15 20,0 2-1,-2 1 1,0 1 0,-55-22-1,23 17-7,-105-23-1,-56 7-32,27 7 57,144 23-82,30 6 19,-35-10 0,57 12 38,0 0-1,0 0 1,0 0 0,0 0 0,0-1 0,0 1 0,0-1 0,1 0 0,-1 1 0,1-1 0,-1 0 0,1 0 0,0 0 0,0 0 0,0 0-1,0 0 1,0 0 0,0-1 0,0 1 0,1 0 0,-1-4 0,-1-4 1,0 0 1,1-1-1,0-13 0,-6-130-100,0 77 100,4 75-6,1 1 1,-1-1 0,0 1-1,0 0 1,0 0-1,0 1 1,0-1-1,-5 0 1,-1-1 23,-9-2-22,-1 1 0,0 1 0,0 1 0,0 0 0,-19 3 0,-5-1-133,43-1 132,-1 0-1,1 0 0,-1 0 0,1 0 1,-1 1-1,1-1 0,0 0 1,-1 0-1,1 0 0,-1 1 0,1-1 1,0 0-1,-1 0 0,1 1 1,-1-1-1,1 0 0,0 1 0,0-1 1,-1 0-1,1 1 0,0-1 1,-1 1-1,1-1 0,0 1 0,-1 0-35,1-1-1,0 1 1,0-1-1,-1 1 0,1-1 1,0 1-1,-1-1 1,1 1-1,-1-1 0,1 1 1,-1-1-1,1 1 1,-1-1-1,1 0 0,-1 1 1,1-1-1,-1 0 1,1 0-1,-1 0 0,0 1 1,1-1-1,-1 0 1,1 0-1,-1 0 0,-1 0 1,1 0-1007,-14 0 409,11-1-2327,3-5-4402,0 1 6130,1 0-1,0 0 1,1 0 0,-1 0 0,3-8 0,-1 11 980,-1 0 0,1 0 0,-1 0 0,1 0 0,0 0 0,0 1 0,0-1 0,2-1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73 2560,'0'0'-55,"22"-2"4826,-21 2-4578,-1-1 1,1 1-1,-1-1 1,0 1-1,1-1 1,-1 1-1,1-1 1,-1 0-1,0 1 1,0-1-1,1 1 1,-1-1 0,0 0-1,0 1 1,0-1-1,0 0 1,1 1-1,-1-1 1,0 0-1,0 1 1,-1-1-1,1 0 1,0 0-1,0-3-119,-15 2 13,15 2-85,0-1 0,-1 1 0,1 0 0,0 0 0,-1-1 0,1 1 1,0-1-1,0 1 0,-1 0 0,1-1 0,0 1 0,0-1 0,0 1 0,0 0 0,-1-1 0,1 1 0,0-1 1,0 1-1,0-1 0,0 1 0,0-1 0,0 1 0,0-1 0,0 1-1,0 0 0,0 0 1,0 0-1,0 0 0,0-1 0,0 1 0,0 0 0,0 0 1,0 0-1,0 0 0,0 0 0,0 0 0,0 0 0,0 0 0,0 0 1,0-1-1,0 1 0,0 0 0,0 0 0,0 0 0,0 0 1,0 0-1,0 0 0,0 0 0,0 0 0,0 0 0,0 0 1,0 0-1,0 0 0,0 0 0,-1-1 0,1 1 0,0 0 0,0 0 1,0 0-1,0 0 0,0 0 0,0 0 0,0 0 0,0 0 1,0 0-1,0 0 0,-1 0 0,1 0 0,0 0 0,0 0 1,0 0-1,0 0 0,0 0 0,0 0 0,0 0 0,0 0 0,0 0 1,0 0-1,-1 0 0,1 0 0,0 0 2,-1 1 2,1-1 0,-1 0 0,1 0-1,-1 0 1,1 0 0,-1 0 0,1 0-1,0 0 1,-1 0 0,1 0 0,-1 0 0,1 0-1,-1 0 1,1-1 0,-1 1 0,1 0-1,-1 0 1,1 0 0,-1-1 0,1 1 0,0 0-1,-1 0 1,1-1 0,0 1 0,-1 0-1,1-1 1,0 1 0,-1 0 0,1-1 0,0 1-1,-1-1 1,1 1 0,0-1 0,0 1-1,0-1 1,0 1 0,-1-1 0,-2-2 117,-41-11 470,14 9-570,0 1 0,-1 2 0,-31 1 0,55 1-12,6 0-13,0 0 0,0 0-1,0 1 1,0-1 0,-1 0 0,1 0 0,0 1 0,0-1 0,0 0 0,0 1-1,0-1 1,0 1 0,0 0 0,1-1 0,-1 1 0,0 0 0,0-1 0,0 1-1,1 0 1,-2 1 0,1-1 3,0 0 0,1 0-1,-1-1 1,0 1 0,0 0-1,1 0 1,-1-1 0,0 1-1,0-1 1,0 1 0,0-1 0,0 1-1,0-1 1,0 1 0,0-1-1,0 0 1,0 0 0,0 1-1,0-1 1,-2 0 0,2 0 4,-1 0 1,1 0-1,0 0 0,-1 0 1,1 1-1,0-1 1,-1 0-1,1 1 0,0-1 1,0 1-1,-1-1 1,1 1-1,0 0 0,0 0 1,-1 0-1,1 0-1,0 0 0,0 0 0,0-1 1,-1 1-1,1 0 0,0-1 0,0 1 0,0-1 0,0 1 0,-1-1 0,1 0 0,0 0 1,0 1-1,-1-1 0,0 0 0,-5 1 26,1 1-1,-1 1 1,1-1 0,0 1 0,0 0-1,0 1 1,1-1 0,-9 8 0,12-10-12,-15 11 19,-28 26 1,40-32 62,-1-1 0,1 2 0,0-1 0,1 0 0,0 1 0,0 0 0,0 0 0,-3 11 0,-6 22 436,2 2-1,1-1 1,-4 48 0,4 130 121,9-208-612,1-8-28,0 0 0,-1 1 0,1-1 0,1 0 0,-1 1 0,1-1 0,-1 0 0,1 0 0,1 4 0,4 4 23,-4-9-27,-1-1 1,0 1 0,0 0-1,0 0 1,0 0 0,0 0 0,-1 0-1,1 0 1,0 1 0,-1-1 0,0 0-1,1 4 1,-1-3 6,0-1-1,1 0 1,-1 1 0,1-1 0,-1 1-1,1-1 1,0 0 0,0 1 0,2 2-1,-2-3 3,0 1 0,0-1 0,0 0 1,0 0-1,-1 1 0,1-1 0,0 1 0,-1-1 0,0 4 0,1-4-4,-1 0 1,0 0-1,0-1 0,1 1 1,-1 0-1,1 0 1,-1-1-1,1 1 0,0 0 1,-1-1-1,1 1 0,0-1 1,0 1-1,0-1 0,3 3 1,6 11 109,-8-12-103,1 1 0,-1-1 0,1 1-1,-1-1 1,1 0 0,0 0-1,0 0 1,0 0 0,1-1 0,-1 1-1,1-1 1,-1 0 0,1 0 0,0 0-1,4 1 1,1-1 175,0 1 0,0-2-1,1 1 1,-1-1 0,17-1 0,-25 0-195,0 0 0,0 0 0,0 0 1,1 0-1,-1-1 0,0 1 1,0-1-1,0 1 0,0 0 1,0-1-1,0 0 0,-1 1 1,1-1-1,0 1 0,0-1 1,0 0-1,0 0 0,-1 0 1,1 1-1,0-1 0,-1 0 1,2-2-1,4-4 6,21-12 35,-22 16-45,-1 0 1,1 0-1,-1 0 1,0-1-1,0 0 1,4-4 0,3-6 24,-1 0 1,14-24-1,-20 31-35,-1 0 0,0-1-1,0 0 1,-1 1 0,0-1-1,-1 0 1,2-14 0,-2-77-14,-1 98 25,0 1-1,0-1 1,0 1-1,0-1 1,0 1-1,0-1 1,0 1-1,0-1 1,-1 1-1,1 0 1,0-1-1,0 1 0,0-1 1,-1 1-1,1 0 1,0-1-1,-1 1 1,1 0-1,0-1 1,-1 1-1,1 0 1,0-1-1,-1 1 1,1 0-1,-1 0 1,1-1-1,0 1 1,-1 0-1,1 0 1,-1 0-1,1 0 1,-1 0-1,1 0 1,-1-1-1,1 1 1,0 0-1,-1 0 1,0 1-2,1-1 0,-1 0 0,1 0 0,-1-1 0,1 1 0,0 0 0,-1 0 0,1 0 0,-1 0 0,1 0 0,-1 0 0,1 0 0,0-1 0,-1 1 0,1 0 0,0 0 0,-1-1 1,1 1-1,0 0 0,-1-1 0,1 1 0,0 0 0,-1 0 0,1-1 0,0 1 0,0-1 0,0 1 0,-1 0 0,1-1 0,0 1 0,0-1 0,0 1 0,0 0 0,0-1 0,0 1 0,0-1 1,-1 0-1,1 0 1,0 1 0,0-1 0,0 1 0,0-1 0,0 0 0,-1 1 0,1-1 0,0 1 0,0-1 0,-1 1 0,1-1 0,0 1 0,-1-1 0,1 1-1,-1-1 1,1 1 0,-1 0 0,1-1 0,-1 1 0,1 0 0,-1-1 0,1 1 0,-2-1 0,-17-5 48,4 1 0,13 4-41,1 0-7,0 1 0,0-1 0,1 1 0,-1 0 0,0-1 0,0 1 0,0 0 0,0-1 0,1 1 0,-1 0 0,0 0 0,0 0 0,0 0 0,0 0 0,0 0-1,0 0 1,0 0 0,0 0 0,-1 1 0,2-2-1,-1 1-1,1 0 0,0 0 1,-1 0-1,1 0 1,-1 0-1,1 0 1,-1 0-1,1 0 0,0 0 1,-1 0-1,1 0 1,-1 0-1,1 0 1,0 1-1,-1-1 0,1 0 1,-1 0-1,1 0 1,0 1-1,-1-1 1,1 0-1,0 0 0,-1 1 1,1-1-1,0 0 1,-1 1-1,1-1 1,0 0-1,0 1 0,-1-1 1,1 0-1,0 1 1,0-1-1,0 0 1,0 1-1,-1-1 0,1 1 1,0-1-1,0 1 1,0-1-1,0 0 1,0 1-1,0-1 0,0 1 1,0-1-1,0 1 1,0-1-1,1 3 25,-1-1 591,17 2 929,-14-3-898,0 0 0,1 0 0,-1 0 0,1-1 0,7 1 0,-4 0 104,-2-1-356,1 1 0,0-1 0,0 0-1,-1 0 1,1-1 0,0 1 0,10-4 0,-9-1-94,-6 4-240,0 0 1,0 0 0,0 0 0,0 0 0,0 1-1,0-1 1,1 0 0,-1 1 0,0-1-1,0 1 1,1-1 0,-1 1 0,0 0 0,1-1-1,-1 1 1,3 0 0,-3 0-21,1 0 1,-1 0 0,1-1-1,-1 1 1,1 0-1,-1-1 1,0 1 0,1-1-1,-1 1 1,0-1-1,1 0 1,-1 0 0,0 1-1,0-1 1,0 0-1,0 0 1,0 0 0,0 0-1,1-2 1,6-4 125,-4 4-119,0 1 0,0 0-1,0 0 1,0 0 0,0 0 0,5 0 0,13-7-11,-4 0-34,-13 6-1,1 0 0,0 0 0,0 1 0,0-1 0,0 1 0,0 0 0,0 1 0,0 0 0,8-1 0,-8 1-2501,6-1 7605,-8 1-5516,0 1-3805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2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7 864 5457,'-7'0'9745,"22"0"-9431,-15 0-307,0 0 0,1 0 1,-1 0-1,0 0 0,0 0 0,0 0 0,0 0 1,0 0-1,0 0 0,1 0 0,-1 0 0,0 0 1,0 0-1,0 0 0,0 0 0,0 0 0,0 0 1,1 0-1,-1 0 0,0 0 0,0 0 0,0 0 1,0 0-1,0-1 0,0 1 0,1 0 0,-1 0 0,0 0 1,0 0-1,0 0 0,0 0 0,0 0 0,0 0 1,0-1-1,0 1 0,0 0 0,0 0 0,0 0 1,0 0-1,0 0 0,0-1 0,0 1 0,0 0 1,0 0-1,0 0 0,0 0 0,0 0 0,0 0 1,0-1-1,0 1 0,0 0 0,0 0 0,0 0 1,0 0-1,0 0 0,0-1 0,0 0 30,0 0 0,0 0 0,0 0 0,0 0 0,0 0 0,0 1 0,0-1 0,1 0 0,-1 0 0,0 0 0,1 0 0,-1 0 0,1 0 0,-1 0 0,1 0 0,-1 1 0,1-1 0,-1 0-1,2 0 1,4-7 499,1-9 337,30-16 807,70-74 865,-11 12-1958,27-47-660,55-57 187,-146 168-98,1 1 0,1 2 0,1 1 0,41-22 0,-46 33-119,1 2 0,0 1 0,51-14 0,-68 24-1442,-9 1-4464,-14 3-4403,-1-1 11506,5 0-4285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4:4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1612,'8'0'287,"14"1"499,-22 0-770,1-1-1,-1 0 1,1 0 0,0 0 0,-1 1-1,1-1 1,-1 0 0,1 1-1,-1-1 1,1 1 0,-1-1 0,1 1-1,-1-1 1,1 1 0,-1-1 0,1 1-1,-1-1 1,0 1 0,0-1 0,1 1-1,-1 0 1,0-1 0,0 1 0,1 1-1,1-1 284,1-1 1,0 1-1,0 0 0,-1-1 0,1 0 0,0 1 0,0-1 0,0 0 1,-1-1-1,5 0 0,-4 1 113,72 10 1660,268-4 1335,17-6-3285,-339-1-155,0-1 0,34-8 0,-34 6-96,0 0 1,34-1 0,-14 3-686,0-1-1,46-12 1,-61 11 110,1-3-777,33-11-1,-18 4-101,19-4-614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5:31.4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213 209 2700,'0'0'6691,"-4"0"-6565,-29 0 187,30 0-276,1-3-5,-11-20 73,11 20-92,0 1 0,1-1 0,-1 1 0,1-1 0,-1 0 0,1 0 0,0 1 0,0-1 0,0 0-1,1 0 1,-1 0 0,1 0 0,0 0 0,-1-5 0,4-26 49,-2 32-57,0 1-1,0 0 1,-1 0-1,1-1 1,0 1-1,0 0 1,0 0-1,0 0 1,0 0-1,0 1 1,1-1-1,-1 0 1,0 0-1,0 1 1,1-1-1,1 0 1,-3 1-4,1-1 1,-1 1-1,0 0 0,0 0 1,1 0-1,-1 0 0,0 0 0,0 0 1,1-1-1,-1 1 0,0 0 1,0 0-1,0 0 0,0-1 1,1 1-1,-1 0 0,0 0 1,0-1-1,0 1 0,0 0 1,0 0-1,1-1 0,-1 1 0,0 0 1,0 0-1,0-1 0,0 1 1,0 0-1,0 0 0,0-1 1,0 1-1,0 0 0,0-1 1,0 1-1,0 0 0,0 0 1,-1-1-1,1 1 0,0 0 0,0-1 0,0 1 1,0 0-1,0 0 0,0-1 0,0 1 0,0 0 0,0 0 1,0-1-1,0 1 0,0 0 0,0 0 0,0-1 0,0 1 1,0 0-1,0 0 0,0-1 0,0 1 0,1 0 0,-1 0 1,0 0-1,0-1 0,0 1 0,0 0 0,0 0 0,1 0 1,-1-1-1,0 1 0,0 0 0,0 0 0,1 0 0,-1 0 1,0 0-1,0-1 0,1 1 0,-1 0 0,0 0 0,1 0 1,17-7-4,1 1 1,0 1 0,1 0 0,0 2-1,-1 0 1,1 1 0,26 1 0,-45 1 1,-1 0 0,1 0 0,-1 0 1,1 0-1,-1 0 0,1 0 1,-1 1-1,1-1 0,-1 0 0,1 0 1,-1 1-1,1-1 0,-1 0 0,1 1 1,-1-1-1,0 0 0,1 1 0,-1-1 1,1 1-1,-1-1 0,0 0 1,0 1-1,1-1 0,-1 1 0,0-1 1,0 1-1,1-1 0,-1 1 0,0-1 1,0 1-1,0-1 0,0 1 1,0 0-1,0 0 0,0 0 0,0-1 0,0 1 0,0-1 0,0 1 0,0-1 0,1 1 0,-1-1 0,0 1 0,0-1 0,0 1 0,1-1 0,-1 1 0,0-1 0,0 1 0,1-1 0,-1 0 0,0 1 0,1-1 0,-1 1 0,0-1 0,1 0 0,-1 1 0,1-1 0,-1 0 0,1 1 0,-1-1 0,1 0 0,-1 0 0,1 0 0,-1 1 0,1-1 0,-1 0 0,1 0 0,0 0 0,0 1 0,0-1 0,0 1 0,0-1 0,0 1 0,0 0 0,-1 0 0,1 0 0,0-1 1,0 1-1,-1 0 0,1 0 0,0 0 0,-1 0 0,1 0 0,-1 0 0,0 0 0,1 1 0,-1-1 0,0 0 0,1 0 0,-1 2 0,1 0 0,4 6 35,-1 1-1,0 0 0,0 0 1,-1 0-1,0 0 0,-1 0 1,0 1-1,0-1 1,-1 1-1,-1 16 0,0 47 794,0-73-818,0-1 0,0 1-1,0 0 1,0-1 0,0 1-1,0-1 1,-1 1 0,1 0-1,0-1 1,0 1-1,-1-1 1,1 1 0,0 0-1,-1-1 1,1 1 0,0-1-1,-1 1 1,1-1 0,-1 0-1,1 1 1,-1-1 0,1 1-1,-1-1 1,1 0-1,-1 1 1,1-1 0,-1 0-1,0 0 1,1 1 0,-1-1-1,1 0 1,-2 0 0,1 0 2,1 0 0,-1 0 1,1 1-1,-1-1 1,0 0-1,1 0 0,-1 0 1,1 1-1,-1-1 0,1 0 1,-1 1-1,1-1 1,-1 0-1,1 1 0,-1-1 1,1 1-1,-1-1 0,1 1 1,0-1-1,-1 1 1,1-1-1,0 1 0,0-1 1,-1 1-1,1-1 0,0 1 1,0-1-1,0 1 1,-1 0-1,1-1 0,0 1 1,0 0-1,-2 2 115,0 0 0,-1-1 0,1 1 1,-1-1-1,1 1 0,-1-1 0,0 0 0,0 0 0,0-1 0,0 1 0,-5 1 1,1 1 153,-5 1 87,-1 1 0,0-2 0,0 0 0,-1 0 0,1-2 0,-1 1 0,1-2 0,-1 0 0,0 0 0,-19-2 0,27 1-216,5 0-149,1-1-1,-1 1 0,1 0 1,-1 0-1,1 0 0,-1 0 0,1 0 1,-1 0-1,1-1 0,-1 1 1,1 0-1,0 0 0,-1-1 0,1 1 1,-1 0-1,1-1 0,0 1 1,-1 0-1,1-1 0,0 1 0,-1 0 1,1-1-1,0 1 0,-1-1 1,1 1-1,0-1 0,0 1 0,0-1 1,0 1-1,-1-1 0,1 1 1,0-1-1,0 1 0,0-1 1,0 1-1,0-2 0,0 2 2,0-1 0,0 1 0,0-1 0,0 1-1,0-1 1,0 1 0,0-1 0,0 1 0,0-1 0,0 0 0,-1 1-1,1 0 1,0-1 0,0 1 0,-1-1 0,1 1 0,0-1 0,-1 1-1,1-1 1,0 1 0,-1 0 0,1-1 0,-1 1 0,1 0 0,-1-1-1,1 1 1,0 0 0,-1 0 0,1-1 0,-1 1 0,1 0 0,-1 0-1,1 0 1,-1 0 0,0 0 0,1 0 0,-1 0 0,-1-1 7,1 0-1,0 1 1,0-1 0,0 0 0,-1 0 0,1 0-1,0 0 1,0 0 0,0 0 0,0 0 0,0 0-1,1 0 1,-1 0 0,0 0 0,0-1 0,1 1 0,-1 0-1,1-1 1,-1 1 0,1 0 0,-1-1 0,1-1-1,-8-31 82,8-56-76,0 89-18,0-1-1,0 1 1,1 0 0,-1 0 0,0-1 0,1 1-1,-1 0 1,1 0 0,-1 0 0,1 0 0,-1 0-1,1 0 1,0-1 0,0 1 0,0 1 0,-1-1 0,1 0-1,0 0 1,0 0 0,0 0 0,0 1 0,0-1-1,1 0 1,-1 1 0,2-2 0,6-3-17,16-20-15,-21 20 34,1 0 0,0 0-1,0 1 1,0-1 0,0 1 0,7-3-1,8-5-9,7-3 6,35-14 0,-51 25-2,0 0 1,1 1 0,-1 1-1,0 0 1,1 0 0,18 1-1,-28 0 6,0 1-1,-1 0 1,1 0-1,0 0 1,0 0-1,-1 0 1,1 0-1,0 0 1,-1 1-1,1-1 1,0 1-1,-1-1 0,1 1 1,-1 0-1,1-1 1,0 1-1,-1 0 1,0 0-1,1 0 1,-1 0-1,0 0 1,1 0-1,-1 1 1,0-1-1,0 0 0,0 1 1,0-1-1,0 1 1,1 2-1,6 7 3,-5-6 1,-1-1-1,1 1 1,-1 0 0,0 0 0,0 0 0,-1 0 0,1 0 0,-1 0-1,1 6 1,0 55 130,-2-54-90,0-10-40,0-1 0,0 1 0,-1 0 1,1-1-1,0 1 0,-1-1 0,0 1 1,1-1-1,-1 0 0,0 1 0,1-1 1,-1 0-1,0 1 0,0-1 0,0 0 1,0 0-1,0 0 0,-1 0 0,1 0 0,0 0 1,0 0-1,-1 0 0,1 0 0,-1-1 1,-1 2-1,-7 5 21,-6 8 36,-11 7-8,24-20-50,-25 16 93,-2-1-1,0-1 1,-1-1-1,-62 19 0,76-29 185,0-2 0,-1 0-1,0-1 1,-21 0-1,34-24-105,4 10-194,0-1-1,1 1 1,1-14-1,0-6 5,-1 30 18,0 0-1,0 0 1,1 0-1,-1 1 1,0-1 0,1 0-1,0 0 1,-1 1-1,1-1 1,0 0-1,0 1 1,0-1-1,0 1 1,0-1 0,0 1-1,0-1 1,3-1-1,3-6 10,10-19-25,-14 22 11,0 1 0,0 0-1,0 0 1,0 0 0,1 1 0,0-1-1,0 1 1,9-8 0,4 0 15,7-5-3,31-17-1,-46 29-9,0 1 0,0 0 0,1 1-1,0 0 1,0 0 0,0 1 0,12-1 0,-14 2 5,-6 1-7,1-1 0,-1 1 0,1 0 0,-1 0 0,1 0 0,-1 0 0,1 0-1,-1 0 1,1 1 0,3 0 0,-5 0 2,0 0 0,0 1 1,0-1-1,0 0 0,0 0 0,0 0 1,-1 0-1,1 1 0,0-1 0,-1 0 0,1 1 1,-1-1-1,1 0 0,-1 1 0,1-1 1,-1 1-1,0-1 0,0 1 0,0-1 0,0 1 1,0 1-1,0 77-33,0-79 35,0 0 0,0 0 1,0 1-1,0-1 0,-1 0 1,1 0-1,0 0 1,-1 1-1,1-1 0,-1 0 1,1 0-1,-1 0 0,1 0 1,-1 0-1,0 0 0,1 0 1,-1 0-1,0 0 1,0 0-1,0 0 0,0-1 1,0 1-1,0 0 0,0-1 1,0 1-1,0 0 0,0-1 1,-2 1-1,-5 4 15,-10 11 30,13-11-29,1-1-1,0 0 1,-1-1-1,0 1 0,0-1 1,0 0-1,0 0 1,-10 4-1,-18 2 12,-2 0-1,1-3 1,-1 0 0,0-3 0,0 0 0,-41-4-1,74 1-27,1-1 0,0 1 0,-1-1 0,1 1 0,-1-1 0,1 0 0,0 0 0,0 1 0,0-1 0,-1 0 0,1 0 0,0 0 0,0 0 0,0-1 0,0 1 0,1 0 0,-1 0 0,0 0 0,0-1 0,1 1 0,-1-1 0,1 1 0,-1 0 0,1-1 0,-1 1 0,1-1 0,0 1 0,0-2 0,-5-42-29,4 31 33,1 11-1,-1 1-1,1-1 0,0 1 0,0-1 1,0 1-1,0-1 0,0 1 0,0-1 1,1 1-1,-1-1 0,1 1 0,0-1 1,0 1-1,0 0 0,0-1 0,2-3 1,25-14-10,-14-2 12,6 7-4,1 0-1,1 1 0,1 2 1,31-14-1,-32 18-12,0 2 0,0 1 0,1 0 0,0 2 0,-1 0 0,1 2-1,35 2 1,-53-1 11,-4 0 4,0 1-1,0 0 1,0 0-1,0-1 1,-1 1-1,1 0 1,0 0-1,0 0 1,-1 0-1,1 0 1,-1 0-1,1 0 1,-1 0-1,1 0 0,-1 0 1,0 0-1,1 0 1,-1 0-1,0 0 1,0 0-1,0 2 1,3 23 27,-2-8-20,0-15-6,-1 0 0,1 0-1,-1 0 1,0 0 0,0 0 0,0 0-1,-1 0 1,1 0 0,-1 0-1,1 0 1,-1 0 0,0 0-1,-2 4 1,0-4 3,-4 7-3,0-1 1,0 0-1,-1-1 1,0 1-1,0-2 0,-1 1 1,0-1-1,0 0 0,-1-1 1,0 0-1,-12 5 1,5-6 29,0 0 1,0 0-1,0-2 1,-1 0-1,1-1 1,-31 0-1,48-3-32,-1 1-1,1 0 0,-1-1 0,1 1 1,-1-1-1,1 1 0,0 0 0,-1-1 1,1 1-1,-1-1 0,1 1 0,0-1 1,-1 1-1,1-1 0,0 0 1,0 1-1,0-1 0,-1 1 0,1-1 1,0 0-1,0 1 0,0-1 0,0 1 1,0-1-1,0 0 0,0 1 0,0-1 1,0 1-1,1-2 0,-1 2 0,0-1 0,0 1 0,0-1 0,0 1-1,0-1 1,0 1 0,0-1 0,0 0 0,0 1 0,0-1-1,0 1 1,0-1 0,-1 1 0,1-1 0,0 1 0,0-1-1,0 1 1,-1-1 0,1 1 0,0 0 0,-1-1 0,1 1-1,0-1 1,-1 1 0,1 0 0,-1-1 0,-1-22-44,2 21 43,0-1 0,0 1 1,0 0-1,0 0 0,1 0 0,-1-1 0,0 1 0,1 0 0,0 0 0,-1 0 0,2-2 0,-2 3 2,1 1-1,-1 0 1,0 0-1,1-1 0,-1 1 1,1 0-1,-1 0 1,0-1-1,1 1 1,-1 0-1,0 0 0,1 0 1,-1 0-1,1 0 1,-1-1-1,1 1 1,-1 0-1,0 0 0,1 0 1,-1 0-1,1 0 1,-1 0-1,1 1 0,0-1 1,6-1 5,5-8-10,-10 7 1,-1 0-1,1 1 1,-1 0 0,1-1 0,0 1-1,-1 0 1,1 0 0,0 0 0,0 0 0,3-1-1,21-5-10,-1 2-1,1 0 1,0 2 0,1 1-1,42 1 1,-68 1 14,-1 0 0,1 0 1,-1 1-1,1-1 0,0 0 1,-1 0-1,1 0 0,-1 1 1,1-1-1,-1 0 0,1 1 1,-1-1-1,1 0 0,-1 1 1,1-1-1,-1 1 0,0-1 1,1 1-1,-1-1 0,1 1 1,-1-1-1,0 1 0,0-1 1,1 1-1,-1 0 0,0-1 1,0 1-1,0-1 0,0 1 1,1 0-1,-1-1 0,0 1 1,0-1-1,0 2 0,-1-2 2,1 1-1,0 0 0,0-1 0,0 1 0,0-1 0,1 1 1,-1-1-1,0 1 0,0-1 0,0 1 0,0-1 1,0 1-1,1-1 0,-1 1 0,0-1 0,0 1 0,1-1 1,-1 1-1,0-1 0,1 0 0,-1 1 0,1-1 1,-1 0-1,0 1 0,1-1 0,-1 0 0,1 1 1,-1-1-1,1 0 0,-1 0 0,1 0 0,-1 1 0,2-1 1,-2 0 0,1 1-1,-1 0 1,1-1 0,0 1 0,-1 0 0,1-1 0,-1 1 0,1 0 0,-1 0 0,0-1 0,1 1 0,-1 0 0,0 0 0,0 0 0,0 0-1,1-1 1,-1 1 0,0 0 0,0 0 0,0 0 0,0 1 0,1 25-28,-1-25 28,1-1-1,-1 1 0,0-1 1,0 0-1,0 1 1,0-1-1,-1 0 0,1 1 1,0-1-1,0 0 1,-1 1-1,1-1 0,-1 0 1,1 0-1,-1 1 1,0-1-1,1 0 0,-1 0 1,0 0-1,0 0 1,0 0-1,0 0 0,0 0 1,0 0-1,0 0 1,0 0-1,0-1 0,0 1 1,0 0-1,-1-1 1,1 1-1,0-1 0,-1 1 1,1-1-1,0 0 1,-3 1-1,-12 5 8,4-2-3,-1 0-1,0-1 1,1 0 0,-1-1 0,-14 1-1,-76-1 45,96-2-45,6 0-6,0 0 0,1 0 1,-1 0-1,1 0 1,-1 0-1,0 0 1,1 0-1,-1 0 0,1-1 1,-1 1-1,0 0 1,1-1-1,-1 1 1,1 0-1,-1-1 0,1 1 1,-1-1-1,1 1 1,0 0-1,-1-1 1,1 1-1,-1-1 0,1 1 1,0-1-1,-1 0 1,1 1-1,0-1 0,0 1 1,0-1-1,-1 0 1,1 1-1,0-2 1,0 2-1,0-1 1,0 1 0,0-1 0,-1 1-1,1-1 1,0 0 0,0 1 0,0-1 0,-1 1-1,1-1 1,0 1 0,-1 0 0,1-1 0,0 1-1,-1-1 1,1 1 0,0-1 0,-1 1-1,1 0 1,-1-1 0,1 1 0,-1 0 0,1 0-1,-1-1 1,1 1 0,-1 0 0,1 0 0,-1 0-1,1 0 1,-1-1 0,-1 1 0,1 0 1,0-1 0,0 1 0,0-1 0,0 0 0,0 1 0,1-1 0,-1 0 0,0 0 0,0 0 0,0 1 0,1-1 0,-1 0 0,0 0 0,1 0 0,-1 0 0,1 0 0,-1 0 0,1-1 0,0 1 0,-1 0 0,1 0 0,0 0 0,0 0 0,-1-2 1,-3-27-4,4 20 1,-1 8 1,1 0 1,0 1 0,0-1 0,0 0-1,0 1 1,0-1 0,0 0 0,0 1 0,0-1-1,1 0 1,-1 1 0,1-1 0,-1 0-1,1 1 1,-1-1 0,1 1 0,2-3-1,15-14-16,1 1 1,1 1-1,1 1 0,23-14 0,-35 24 11,0 0 0,1 0 0,-1 1 0,1 0 0,0 1 0,-1-1 0,2 2 0,-1 0-1,0 0 1,0 1 0,12 0 0,-21 1 5,0 1-1,0 0 0,-1 0 0,1 0 0,0 0 1,0 0-1,-1 0 0,1 0 0,-1 1 1,1-1-1,-1 0 0,0 0 0,1 0 1,-1 0-1,0 1 0,0-1 0,0 0 1,1 0-1,-2 1 0,1 1 0,0-2-2,9 57-270,-10-45-574,-16-10-4489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5:38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0 596 2564,'0'0'7997,"4"0"-8012,0 1 12,2-2-2,8-21-1,-11 19 11,-1 0 0,1 0 0,-1 1 0,1-1 0,0 1 0,6-5 0,17-15 106,-6 0 158,1 1-1,1 1 1,46-33-1,-40 32-88,20-15 44,-3 2 681,50-47-1,-86 74-898,0 0 0,1 0 0,0 1 0,1 0 0,-1 1 0,1 0-1,15-4 1,25-13 7,-51 22-13,50-27-7,0 3-1,80-27 1,-81 33 4,-36 12 8,-1 1 0,1 1 0,0 0 0,21-2 0,29-3-20,-28 3-12,53-1 1,-87 7 31,-4 1-892,0 0 551,0-1 1,1 1-1,-1-1 0,0 0 1,0 0-1,1 0 0,-1 0 1,-5-1-1,-10-1-7368,9 2 6242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5:40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891 460 3596,'0'0'5023,"0"-4"-4659,0-9-19,0 10-83,0 2-254,0 1-1,0 0 1,0-1-1,0 1 1,0 0-1,0-1 0,0 1 1,1 0-1,-1-1 1,0 1-1,0 0 1,0-1-1,0 1 1,-1 0-1,1-1 1,0 1-1,0 0 0,0-1 1,0 1-1,0 0 1,0-1-1,0 1 1,-1 0-1,1-1 1,0 1-1,0 0 1,0 0-1,-1-1 1,1 1-1,0 0 0,0 0 1,-1-1-1,1 1 1,0 0-1,-1 0 1,1-1-1,-16-1 120,0-20 1150,3 10-957,0 1 0,-1 1 1,0 0-1,-1 1 1,-23-11-1,-85-29 512,11 6 45,0-12-780,-42-18 43,138 66 53,0-1 1,0-1-1,1 0 1,0-1-1,1-1 1,0 0-1,1-1 0,-16-17 1,29 29-194,-1-1-1,0 1 1,1-1 0,-1 1 0,0-1 0,1 1-1,-1 0 1,0-1 0,0 1 0,1 0-1,-1-1 1,0 1 0,0 0 0,0 0 0,0 0-1,1 0 1,-1 0 0,0 0 0,0 0 0,0 0-1,0 0 1,-1 1 0,-1-1 1,-1 0 12,-18 0-53,-27 0 56,48 0-7,5 0-1059,12 0 148,-12 0-366,1 0-372,64 0-7349,-54 0 7201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5:4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992 1 3080,'0'0'5197,"-5"0"-4956,0 0-131,0 0-1,0 0 0,0 0 1,0 1-1,1 0 0,-1 0 1,0 0-1,0 0 1,1 1-1,-1-1 0,1 1 1,-6 3-1,10-4-99,-1-1 0,1 1 0,-1-1 1,1 1-1,-1-1 0,1 0 0,-1 1 0,1-1 0,-1 0 0,1 1 0,-1-1 0,1 0 0,-1 0 0,0 0 0,1 0 0,-1 1 0,1-1 0,-1 0 0,0 0 1,1 0-1,-1 0 0,0 0 0,1 0 0,-2-1 0,-2 1 45,-114 62 1185,30-17-715,47-20-365,-51 39 1,34-22-115,45-33-40,0 2 1,1-1-1,0 2 0,1-1 1,0 2-1,0-1 0,2 2 1,-1-1-1,2 1 0,0 1 1,1-1-1,0 1 0,1 0 1,0 1-1,-5 30 0,6-28-2,-2-1-1,1 1 0,-2-1 0,0-1 0,-18 27 0,11-22 6,-1 0 0,-33 33 0,32-37-7,1 0 0,1 1 0,-24 38 0,4-1-28,32-51 27,-1-1-1,-1 1 1,1-1 0,0 0-1,-1 0 1,1 0-1,-1-1 1,0 0-1,0 0 1,0 0-1,0 0 1,-9 1-1,-5 2-1,35-30-7118,-11 16 4932,-5-10 339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5:42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3432,'8'-1'-673,"-8"1"766,0 0 1,0-1 0,1 1-1,-1 0 1,0 0-1,1 0 1,-1 0 0,0 0-1,1 0 1,-1-1-1,0 1 1,1 0 0,-1 0-1,0 0 1,1 0-1,-1 0 1,1 0 0,-1 0-1,0 0 1,1 1-1,-1-1 1,0 0 0,1 0-1,-1 0 1,0 0 0,1 0-1,-1 1 1,0-1-1,0 0 1,1 0 0,-1 0-1,0 1 1,0-1-1,1 0 1,-1 0 0,0 1-1,0-1 1,1 0-1,-1 1 1,0-1 0,0 0-1,0 1 1,0-1-1,0 0 1,0 1 0,0-1-1,1 0 1,-1 1-1,0-1 1,0 0 0,0 1-1,0-1 1,0 0 0,0 1-1,-1-1 1,1 0-1,0 1 1,0-1 0,0 0-1,0 1 1,0 2 709,0 34-172,0 135-366,0-171-265,0 0 0,0 0 0,0 0 0,0 1 0,0-1 0,1 0 0,-1 0 0,0 0 0,1 0 0,-1 0 0,1 0 0,-1 0 0,1 0 0,0 0 0,-1 0 1,1 0-1,0 0 0,0 0 0,0 0 0,0-1 0,1 2 0,-1-1-1,0 0 1,0-1-1,0 1 1,0 0-1,0 0 1,-1 0-1,1-1 1,0 1-1,0 0 1,-1 0-1,1 0 1,-1 0-1,1 0 1,-1 1-1,1-1 1,-1 0-1,0 0 1,0 0-1,1 0 1,-1 0-1,0 3 1,0-3-2,0 0 1,0 1 0,0-1 0,0 0 0,1 0-1,-1 1 1,0-1 0,1 0 0,-1 0 0,1 0 0,-1 1-1,1-1 1,0 0 0,-1 0 0,1 0 0,1 1-1,-1-1 4,0 0-1,0 0 0,-1 0 1,1 0-1,0 0 0,-1 1 1,1-1-1,-1 0 1,1 0-1,-1 0 0,0 1 1,1-1-1,-1 0 0,0 0 1,0 1-1,0 1 0,2 4 7,-1 0-1,2 0 0,-1 0 0,1 0 1,0 0-1,0 0 0,0-1 1,9 12-1,9 19-55,-15-26 72,0-1 0,1 1 0,15 18 1,-16-23-23,-1 0 1,0 1 0,0-1 0,0 1 0,-1 0 0,0 0-1,-1 1 1,1-1 0,-2 1 0,5 14 0,14 165-15,-18-171 18,0 0 0,1 0 0,9 25 0,-2-11 8,31 74-31,-40-100 19,0 0 1,0 0 0,0 0-1,1 0 1,0-1-1,5 6 1,8 12 10,-15-17-14,0 1-1,0 0 0,0 0 0,-1 0 0,0-1 1,0 1-1,0 0 0,-2 7 0,1 4 42,1-30-3146,0 10 1555,5 0-277,17-14 173,-17 14 365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2:15:44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17 105 3012,'0'0'32,"0"1"0,0-1-1,0 1 1,0-1 0,0 1-1,0-1 1,0 0 0,0 1 0,0-1-1,0 1 1,0-1 0,0 1-1,0-1 1,0 0 0,-1 1-1,1-1 1,0 1 0,0-1 0,0 0-1,-1 1 1,1-1 0,0 0-1,0 1 1,-1-1 0,1 0-1,0 1 1,-1-1 0,1 0 0,0 0-1,-1 1 1,1-1 0,-1 0-1,1 0 1,0 0 0,-1 1-1,1-1 1,-1 0 0,1 0 0,0 0-1,-1 0 1,1 0 0,-1 0-1,1 0 1,-1 0 0,1 0-1,0 0 1,-1 0 0,0 0-1,-2-1-150,117 3 4718,-112-2-4568,0 0 1,0 0-1,0-1 1,-1 1-1,1 0 1,0-1-1,0 0 1,0 1-1,0-1 1,0 0-1,-1 0 1,1 0-1,2-2 1,-2 2-7,-1 0 0,1-1 0,0 1 0,0 1 0,-1-1 0,1 0 0,0 0 0,0 1 0,0-1 0,0 1 0,0-1 0,0 1 0,3 0 0,1 0 60,0-1 0,0 1 0,0-1 0,0 0-1,0 0 1,-1-1 0,11-4 0,20 2 136,263-74 1443,-285 76-1666,1 0 0,-1 1-1,19 1 1,-13 0 15,-19 0-13,-1 0 0,1 1 0,-1-1 0,1 0 1,-1 0-1,1 0 0,-1 0 0,1 0 0,-1 0 1,1 1-1,-1-1 0,1 0 0,-1 0 0,1 1 0,-1-1 1,0 0-1,1 1 0,-1-1 0,0 0 0,1 1 0,-1-1 1,0 1-1,1-1 0,-1 0 0,0 1 0,0-1 0,1 1 1,-1-1-1,0 1 0,0-1 0,0 1 0,0-1 0,0 2 1,1-1-2,-1-1 1,0 1 0,0-1 0,0 1 0,0 0 0,1-1-1,-1 1 1,0 0 0,0-1 0,1 1 0,-1-1-1,0 1 1,1-1 0,-1 1 0,1-1 0,-1 1-1,1-1 1,-1 1 0,1-1 0,-1 0 0,1 1 0,-1-1-1,1 0 1,0 1 0,-1-1 0,1 0 0,-1 0-1,1 0 1,0 0 0,-1 1 0,1-1 0,0 0 0,-1 0-1,2 0 1,-1 0 0,-1 0 0,0 0 1,1 0-1,-1 0 0,1 0 0,-1 0 0,1 0 0,-1 0 0,0 0 0,1 1 1,-1-1-1,1 0 0,-1 0 0,0 0 0,1 1 0,-1-1 0,0 0 1,1 1-1,-1-1 0,0 0 0,0 0 0,1 1 0,-1-1 0,0 1 1,0-1-1,1 0 0,-1 1 0,0-1 0,0 1 0,0 0 0,0-1 0,0 0 0,1 1 0,-1-1 0,0 1-1,0-1 1,0 1 0,1-1 0,-1 0 0,0 1 0,0-1-1,1 0 1,-1 1 0,0-1 0,1 0 0,-1 1-1,0-1 1,1 0 0,-1 0 0,1 1 0,-1-1 0,0 0-1,1 0 1,-1 0 0,1 1 0,-1-1 0,0 0 0,1 0-1,-1 0 1,1 0 0,0 0 0,3 1 2,-1 1 0,0-1 0,1 1 0,-1 0 0,0 0 0,0 0 0,0 0 0,3 3 0,12 8 14,-6-6-15,0 0-1,1-1 1,-1 0-1,1-1 0,1-1 1,-1 0-1,1-1 1,-1 0-1,1-1 0,0-1 1,27 0-1,64-1-5,-105 0 5,0 0 1,1 0-1,-1 0 0,0 0 1,1 0-1,-1 0 0,0 0 1,0 0-1,1-1 0,-1 1 1,0 0-1,1 0 0,-1 0 1,0 0-1,0 0 1,1-1-1,-1 1 0,0 0 1,0 0-1,0-1 0,1 1 1,-1 0-1,0 0 0,0-1 1,0 1-1,0 0 1,1 0-1,-1-1 0,0 1 1,0 0-1,0-1 0,0 1 1,0 0-1,0-1 0,0 1 1,0 0-1,0 0 0,0-1 1,0 1-1,0-1 1,0 1-3,0-1 1,0 1 0,0 0 0,0-1 0,0 1 0,0 0 0,0-1 0,0 1 0,0-1 0,0 1 0,0 0-1,0-1 1,0 1 0,0 0 0,1-1 0,-1 1 0,0 0 0,0-1 0,0 1 0,1 0 0,-1 0-1,0-1 1,1 1 0,-1 0 0,0 0 0,0-1 0,1 1 0,-1 0 0,0 0 0,1 0 0,-1-1-1,0 1 1,1 0 0,-1 0 0,0 0 0,1 0 0,-1 0 0,1 0 0,-1 0 0,0 0 0,1 0-1,8-17 19,-8 14 568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1 242 6601,'0'0'222,"0"-3"98,0-9 124,0 12-435,0 0-1,0 0 0,0-1 0,0 1 0,0 0 1,0 0-1,0 0 0,0 0 0,0 0 0,0 0 1,0 0-1,0 0 0,0 0 0,0-1 1,0 1-1,0 0 0,0 0 0,0 0 0,0 0 1,0 0-1,0 0 0,0 0 0,0 0 0,0 0 1,0 0-1,0-1 0,0 1 0,0 0 0,0 0 1,0 0-1,0 0 0,0 0 0,0 0 1,1 0-1,-1 0 0,0 0 0,0 0 0,0 0 1,0 0-1,0 0 0,0 0 0,0 0 0,0 0 1,0 0-1,0 0 0,1 0 0,-1 0 0,0 0 1,0 0-1,0 0 0,0 0 0,0 0 1,0 0-1,0 0 0,0 0 0,1 0 0,0 0 50,8-2 253,-9 1-260,1 1 0,-1-1-1,1 0 1,-1 0 0,0 1-1,1-1 1,-1 0 0,0 1-1,0-1 1,0 0 0,0 0-1,1 0 1,-1 1 0,0-1-1,0 0 1,-1-1 0,2 0 47,-1 1 1,1-1 0,0 1-1,0-1 1,-1 1 0,1-1-1,0 1 1,0-1-1,0 1 1,0 0 0,1 0-1,-1-1 1,0 1 0,3-1-1,26-19 1419,52-17 2643,-68 32-4114,9-4-16,-17 7-14,1 0 0,-1 0 0,0 1-1,1 0 1,-1 0 0,1 0 0,0 1 0,-1 0-1,8 0 1,-14 1-15,1 0-1,-1 0 1,1 0-1,-1 0 1,0 0 0,1 1-1,-1-1 1,0 0-1,1 0 1,-1 0-1,0 1 1,1-1-1,-1 0 1,0 0 0,0 1-1,1-1 1,-1 0-1,0 1 1,0-1-1,1 0 1,-1 1-1,0-1 1,0 0 0,0 1-1,0-1 1,0 0-1,1 1 1,-1-1-1,0 1 1,0-1 0,0 0-1,0 1 1,0-1-1,0 1 1,0-1-1,0 1 1,0-1 0,0 0 0,0 1-1,0-1 1,0 0 0,0 1 0,0-1-1,0 0 1,0 1 0,0-1-1,0 0 1,0 1 0,1-1 0,-1 0-1,0 1 1,0-1 0,0 0-1,1 1 1,-1-1 0,0 0 0,0 0-1,1 1 1,-1-1 0,0 0-1,1 0 1,-1 0 0,0 1 0,0-1-1,1 0 1,-1 0 0,0 0-1,1 0 1,0 0-1,0 1 1,-1-1-1,1 0 0,0 1 1,-1-1-1,1 0 0,-1 1 0,1-1 1,-1 0-1,1 1 0,-1-1 0,1 1 1,-1-1-1,1 1 0,-1-1 1,0 1-1,1 0 0,-1-1 0,0 1 1,1-1-1,-1 1 0,0 0 0,1 1 1,5 10-20,-3-9 29,0 1 1,-1-1 0,0 1 0,0 0 0,0 0-1,0 0 1,-1 1 0,0-1 0,0 0 0,0 0-1,1 6 1,1 52 560,-3-59-515,0-2-49,-1 0 0,1 0-1,0 0 1,-1-1 0,1 1-1,-1 0 1,1 0 0,-1 0 0,0 0-1,1 0 1,-1-1 0,0 1-1,1 0 1,-1-1 0,0 1-1,0 0 1,0-1 0,1 1 0,-1-1-1,0 1 1,0-1 0,0 1-1,0-1 1,0 0 0,0 0-1,0 1 1,-1-1 0,-4 2 27,-9 6 130,-1-1 0,0-1 1,-1 0-1,1-1 0,-1 0 0,0-2 0,0 0 0,-1 0 0,1-2 0,-24-1 0,40 0-157,0 0 0,0-1 0,0 1 0,0-1 1,1 1-1,-1-1 0,0 1 0,0-1 0,1 1 0,-1-1 0,0 0 0,1 1 0,-1-1 0,1 0 0,-1 0 0,1 1 1,-1-1-1,1 0 0,0 0 0,-1 0 0,1-1 0,-8-21-9,7 20 11,-1-7 35,0 0-1,1 0 1,0 0-1,1 0 1,1-11-1,-1 1-68,0 19 27,0-1-1,0 0 1,1 1-1,-1-1 0,0 1 1,1-1-1,-1 1 0,1-1 1,0 1-1,-1-1 0,1 1 1,0-1-1,0 1 1,0 0-1,0-1 0,1 0 1,5-8-13,0-8 24,28-37 30,-30 48-47,0 0-1,0 0 0,1 1 1,-1 0-1,2 0 1,10-9-1,-12 12 11,-1 0 0,1 0-1,0 1 1,-1 0 0,1-1-1,0 1 1,0 1 0,1-1-1,-1 1 1,0 0 0,0 0-1,7 0 1,-11 1-3,0 0 1,0 1-1,1-1 0,-1 0 0,0 0 0,0 1 1,0-1-1,0 0 0,0 1 0,0-1 0,0 1 1,0 0-1,0-1 0,0 1 0,0 0 0,0-1 1,0 1-1,0 0 0,0 0 0,-1 0 0,1 0 1,0 1-1,9 24-42,-8-22 50,0 7 1,0 1 1,-1-1-1,0 1 1,-1 0-1,-1 14 1,0 1 70,1-26-77,0 1-1,0 0 1,-1-1-1,1 1 0,0-1 1,-1 1-1,1 0 1,-1-1-1,1 1 1,-1-1-1,0 1 1,0-1-1,0 0 1,0 1-1,0-1 0,0 0 1,-1 2-1,1-2-7,0 0 0,0 0 0,0 1 0,0-1 1,0 0-1,0 1 0,0-1 0,1 0 0,-1 1 0,1-1 0,-1 1 0,1-1 0,-1 1 0,1 0 0,0-1 0,0 1 0,0 1 0,0-2 3,0 0 0,-1 0 0,1 0 0,0 0 0,0 0 0,0 0 0,-1 0 0,1 0 0,0 0 0,-1 0 0,1 0 0,-1 0 1,0 0-1,1 0 0,-1 0 0,1-1 0,-1 1 0,0 0 0,0 0 0,0-1 0,1 1 0,-1 0 0,0-1 0,0 1 0,0-1 0,-1 1 0,-5 4 42,2 0 124,0-1 0,-1 1 0,1-1 0,-1 0 0,0 0 0,0 0 0,0-1 0,0 0 0,-1-1 0,1 1 0,-1-1 0,0 0 0,0-1 0,0 0 0,0 0 0,-9 0 0,11 0 34,4-1-169,-1 0-1,1 0 0,0 1 0,0-1 0,0 0 1,0 0-1,0 0 0,0 0 0,-1-1 0,1 1 1,0 0-1,0 0 0,0-1 0,0 1 1,0-1-1,0 1 0,0-1 0,0 1 0,-2-2 1,0-5 10,0-1 0,1 1 0,-1-1 1,1 0-1,1 0 0,0 0 1,0 0-1,0-14 0,1 12-29,-1 8-9,1 0 0,0-1 0,0 1 0,0 0 0,0 0-1,0 0 1,0-1 0,0 1 0,1 0 0,-1 0-1,1 0 1,0 0 0,1-3 0,7-8 14,-5 7-31,1 0 0,-1 1 1,1 0-1,9-8 0,-8 9-8,0 0 0,1 1 0,-1 0 0,1 1 0,0 0 0,0 0 0,0 0 0,0 1 0,0 0 0,0 0 0,0 0 0,8 2 0,-14-1 20,0 0 1,0 0-1,0 0 1,0 0 0,0 1-1,-1-1 1,1 0-1,0 1 1,0-1 0,0 0-1,-1 1 1,1-1-1,0 1 1,-1 0-1,1-1 1,0 1 0,-1-1-1,1 1 1,-1 0-1,1-1 1,-1 1 0,1 0-1,-1 0 1,1 0-1,-1-1 1,1 2 0,2 4 5,2 0-13,-1-1 1,0 1 0,0 0 0,-1 0 0,1 0 0,-1 0 0,-1 1 0,5 12 0,-4-5 83,-1 0 1,-1 0-1,1 27 0,-3-40-54,1 0-1,-1 0 1,0-1-1,0 1 1,1 0 0,-1 0-1,0-1 1,0 1 0,0-1-1,0 1 1,0-1 0,0 1-1,0-1 1,1 1 0,-1-1-1,-1 0 1,1 0-1,0 1 1,-1-1 0,-22 5 786,-25-5 180,48 0-982,0 0 0,0 0-1,1 0 1,-1 0 0,0 0-1,0-1 1,0 1 0,0 0-1,1 0 1,-1-1-1,0 1 1,0 0 0,1-1-1,-1 1 1,0-1 0,0 1-1,1-1 1,-1 1-1,1-1 1,-1 0 0,0 1-1,1-1 1,-1 0 0,1 1-1,-1-1 1,1 0 0,0 0-1,-1 1 1,1-1-1,-1-1 1,-2-4 29,-7-7 18,8 10-51,-1 1 0,1-1 1,0 0-1,0 0 0,0-1 0,0 1 1,0 0-1,1 0 0,0-1 1,-1 1-1,1-1 0,0 0 0,1 1 1,-1-1-1,1 1 0,-1-1 1,2-5-1,-1-66 32,0 74-35,0 0-1,0 0 1,0 0-1,0 0 1,1 0-1,-1 0 1,1 0-1,-1 0 1,0 0-1,1 0 1,0 0-1,-1 0 1,1 0-1,-1 1 1,1-1-1,0 0 0,0 0 1,0 1-1,-1-1 1,1 0-1,0 1 1,0-1-1,0 1 1,0-1-1,2 0 1,3-2-6,2-4 1,-6 5 2,1 0-1,-1-1 0,1 1 1,0 1-1,0-1 1,0 0-1,0 1 1,0-1-1,0 1 1,0 0-1,0 0 1,5-1-1,8 0-86,-1 0 1,21 1-1,-35 1 88,0 0 0,-1 0 0,1 1 0,0-1-1,0 0 1,0 0 0,0 1 0,0-1 0,0 0 0,0 1 0,-1-1-1,1 1 1,0-1 0,0 1 0,-1 0 0,1-1 0,0 1 0,-1 0-1,1-1 1,0 1 0,-1 0 0,1 0 0,0 1 0,2 3-11,0-2 3,1 0-1,-2 1 1,1-1 0,0 1-1,-1 0 1,1 0-1,-1 0 1,0 0-1,-1 0 1,3 8-1,-2-2 23,-1 1 0,0 0 0,-1 14 0,0-18 12,0-6-19,0 0 1,0 0-1,0 0 0,-1 0 0,1 0 1,0 0-1,-1 0 0,1-1 0,0 1 1,-1 0-1,1 0 0,-1 0 0,1-1 1,-1 1-1,0 0 0,1 0 0,-1-1 1,0 1-1,1-1 0,-1 1 0,0-1 1,0 1-1,0-1 0,-1 1 1,-4 4 37,2-1 114,1 0 0,-1 0 0,0-1 0,-1 1 1,1-1-1,0 0 0,-1 0 0,0 0 0,0-1 1,0 0-1,0 0 0,0 0 0,0 0 0,-1-1 0,1 0 1,0 0-1,-1 0 0,1-1 0,-11 0 0,16 0-102,-1 0 0,0 0 0,0 0 0,0 0 0,0 0 0,0 0-1,0 0 1,0 0 0,0 0 0,1-1 0,-1 1 0,0 0 0,0-1 0,0 1-1,0-1 1,1 1 0,-1 0 0,0-1 0,0 0 0,1 1 0,-1-1-1,0 1 1,1-1 0,-1 0 0,1 0 0,-1 1 0,1-1 0,-1 0 0,1 0-1,0 0 1,-1 1 0,1-3 0,-1 1-95,-1-3-33,0 0 0,1-1 0,0 1 0,0 0 0,0-7 0,0 9-73,1 1 0,0 0 0,0-1 0,0 1 0,0 0 1,1-1-1,-1 1 0,1 0 0,-1 0 0,1-1 0,0 1 0,0 0 0,2-4 0,7-4-1808,1 1 0,1 1 0,13-8 0,12-13-8258,-19 14 5032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58 5448,'-26'0'6052,"15"-2"6024,11 1-12072,0 1 0,0-1 0,0 1 0,0 0 0,0-1 0,0 1 0,0-1 0,0 1 0,0 0 0,0-1 0,0 1 0,1 0 0,-1-1 0,0 1 0,0 0 0,0-1 0,1 1 0,-1 0-1,0-1 1,0 1 0,1 0 0,-1-1 0,0 1 0,1 0 0,-1 0 0,0 0 0,1-1 0,-1 1 0,0 0 0,1 0 0,-1 0 0,0 0 0,1 0 0,-1 0 0,1-1 0,-1 1-2,1 0-1,-1 0 1,1 0-1,-1 0 1,1 0 0,-1-1-1,1 1 1,-1 0 0,1 0-1,-1-1 1,0 1 0,1 0-1,-1 0 1,1-1 0,-1 1-1,0 0 1,1-1 0,-1 1-1,0-1 1,0 1-1,1-1 1,-1 1 0,0 0-1,0-1 1,0 1 0,1-1-1,-1 1 1,0-1 0,0 1-1,0-1 1,0 1 0,0-1-1,0 1 1,0-1 0,0 0-1,0 0-2,1 0 1,-1 0-1,1 0 0,0 0 0,-1 0 1,1 0-1,0 1 0,0-1 0,0 0 0,-1 0 1,1 1-1,0-1 0,0 0 0,0 1 1,0-1-1,0 1 0,2-1 0,26-9-8,-10 7-16,1 1 0,35 1 0,-35 1 3,-19 0 20,0 0 0,1 0 0,-1 1 1,0-1-1,0 0 0,0 0 1,0 1-1,0-1 0,0 1 1,0-1-1,0 1 0,0-1 0,0 1 1,0 0-1,0-1 0,0 1 1,0 0-1,0 0 0,1 1 1,3 4-11,0-3 25,-1 0 0,0 0 0,0 1 0,-1-1 0,1 1 0,-1 0 0,1 0 0,-1 0 0,-1 0 0,1 1 0,0-1 0,-1 1 0,0-1 0,0 1 0,-1 0 0,1 0 1,-1 0-1,0 0 0,0 0 0,-1 0 0,1 9 0,-1-5 57,1-8-46,-1 1 0,0 0 0,0 0 0,1 0 0,-1 0-1,-1 0 1,1 0 0,0 0 0,0-1 0,-1 1 0,1 0 0,-1 0-1,1 0 1,-1-1 0,0 1 0,-1 2 0,-40 40 533,38-40-519,-1 1 0,0-1 0,0 0 0,0 0-1,0-1 1,-1 1 0,0-1 0,1-1 0,-1 1 0,0-1 0,-12 4-1,2-3 137,1 0 0,-1 0-1,-31-1 1,46-2-151,-1 0-1,1-1 1,-1 1-1,1-1 1,0 1-1,0-1 1,-1 0-1,1 1 1,0-1 0,0 0-1,0 0 1,0 0-1,0 0 1,0 0-1,0 0 1,0 0 0,-1-2-1,-12-19 184,11 13-197,0 0 0,0-1 1,1 1-1,0 0 0,1-1 0,0 1 0,0-1 0,2-19 1,-1 14-5,0 14-5,0 0 0,0-1 0,1 1 0,-1 0 0,0 0 0,1 0 0,-1-1 0,0 1 0,1 0 0,-1 0 0,1 0 0,0 0 0,-1 0 0,1 0 0,0 0 0,0 0 0,-1 0-1,3-1 1,2-5 2,4-5-16,-8 8 11,1 1 0,0 0 0,1 0 0,-1 0 0,0 0 0,1 0 1,-1 1-1,1-1 0,0 1 0,0 0 0,0-1 0,4-1 0,2 0-10,1-1 0,0 1 0,0 1 0,0 0-1,0 0 1,1 1 0,-1 0 0,1 1 0,18 0-1,19 1-117,-47 0 128,0 0 0,-1 0-1,1 1 1,0-1 0,0 0 0,0 0 0,0 0-1,-1 1 1,1-1 0,0 1 0,0-1 0,-1 0-1,1 1 1,0-1 0,-1 1 0,1-1 0,0 1-1,-1 0 1,1-1 0,-1 1 0,1 0 0,-1-1-1,1 1 1,-1 0 0,1 0 0,3 5-24,-1-3 23,0 0-1,-1 0 1,1 0 0,-1 0-1,0 0 1,0 0-1,0 1 1,0-1 0,0 1-1,-1-1 1,0 1 0,1 0-1,-1 0 1,-1-1-1,1 1 1,-1 0 0,1 0-1,-1 0 1,0 0-1,-1 6 1,1-8 10,0 0 0,-1 0 1,1 0-1,-1 0 0,1 0 0,-1 0 0,0 0 0,1 0 1,-1-1-1,0 1 0,0 0 0,0 0 0,-1 0 1,1-1-1,0 1 0,-1-1 0,1 1 0,-1-1 0,1 0 1,-1 1-1,0-1 0,0 0 0,1 0 0,-1 0 0,0 0 1,-2 0-1,-8 6 23,5-3-5,0-1-1,0 1 1,0-1-1,-1-1 1,1 1-1,-1-1 1,1-1-1,-11 2 0,-65 1 576,82-4-591,1 0 1,-1 0-1,0-1 0,1 1 0,-1 0 0,1 0 1,-1 0-1,0 0 0,1 0 0,-1-1 0,1 1 0,-1 0 1,1-1-1,-1 1 0,1 0 0,-1-1 0,1 1 1,-1 0-1,1-1 0,-1 1 0,1-1 0,-1 1 1,1-1-1,0 1 0,-1-1 0,1 1 0,0-1 1,0 0-1,-1 0 0,1 1 0,0-1 1,0 1-1,-1-1 1,1 1-1,0-1 1,0 1-1,-1-1 1,1 1-1,0-1 0,-1 1 1,1 0-1,0-1 1,-1 1-1,1-1 1,-1 1-1,1 0 1,-1 0-1,1-1 0,-1 1 1,1 0-1,0 0 1,-1-1-1,0 1 1,1 0-1,-1 0 1,1 0-1,-1 0 0,0 0 1,0 0 1,1-1 1,-1 1 0,1 0-1,-1-1 1,1 1-1,-1 0 1,1-1-1,-1 1 1,1-1-1,-1 1 1,1-1-1,0 1 1,-1-1-1,1 1 1,0-1 0,-1 0-1,1 1 1,0-1-1,0 1 1,0-1-1,-1 1 1,1-1-1,0 0 1,0 1-1,0-1 1,0-1-1,-1-21 17,1 21-28,0 1 0,0 0 0,0-1 0,1 1 0,-1 0 0,1-1 0,-1 1 0,1 0 0,-1 0 0,1 0 0,0-1 0,-1 1 0,1 0 0,0 0 0,0 0 1,0 0-1,0 0 0,0 0 0,0 1 0,0-1 0,0 0 0,1 0 0,-1 1 0,0-1 0,0 1 0,1-1 0,-1 1 0,0 0 0,1-1 0,-1 1 0,3 0 0,8-2-3,0 1-1,25 0 0,-21 2-18,-5-2 18,-8 1 1,0-1 0,0 1 0,0 0 0,1 0-1,-1 0 1,0 1 0,0-1 0,0 1 0,0-1-1,0 1 1,3 1 0,3 5 3,-8-5 0,1-1 0,-1 0 1,0 0-1,1 0 0,-1 0 0,1 0 1,-1-1-1,1 1 0,-1 0 0,1-1 1,0 1-1,-1-1 0,1 1 0,0-1 1,0 0-1,-1 0 0,1 0 0,3 0 1,-5 0-1,1 0 0,0 0 1,0 0-1,0 0 0,-1 0 1,1 1-1,0-1 1,-1 0-1,1 0 0,0 1 1,0-1-1,-1 0 1,1 1-1,0-1 0,-1 1 1,1-1-1,-1 1 0,1-1 1,-1 1-1,1-1 1,-1 1-1,1-1 0,-1 1 1,1 0-1,0 0 0,-1 0-1,0-1 1,0 1-1,1 0 0,-1-1 0,1 1 0,-1-1 0,1 1 0,-1-1 0,1 1 0,-1-1 0,1 0 0,-1 1 0,1-1 0,-1 1 0,1-1 0,0 0 0,-1 0 0,1 1 1,-1-1-1,1 0 0,0 0 0,-1 0 0,1 0 0,1 0 0,-1 1-7,1-1 0,-1 1 0,0-1-1,0 1 1,0 0 0,0-1 0,0 1 0,0 0 0,0 0 0,0 0 0,0 0 0,0 0-1,0 0 1,-1 0 0,1 0 0,0 0 0,-1 0 0,1 0 0,0 0 0,-1 1 0,0-1-1,1 0 1,-1 0 0,0 0 0,1 1 0,-1 1 0,0-2 23,0-1-12,0 0 0,0 1 0,0-1 0,0 0 0,-1 0 0,1 1 0,0-1 0,0 0 0,0 0 0,0 1 0,0-1 0,0 0 0,-1 0 0,1 0 0,0 1 0,0-1-1,0 0 1,-1 0 0,1 0 0,0 1 0,0-1 0,-1 0 0,1 0 0,0 0 0,0 0 0,-1 0 0,1 0 0,0 0 0,-1 0 0,-23 4 112,0-2 1,-40-2-1,31 0 185,31 0-278,0 0 0,0-1 1,1 1-1,-1 0 1,0-1-1,0 1 0,1-1 1,-1 1-1,0-1 1,1 0-1,-1 0 1,1 0-1,-1 0 0,-1-1 1,2 1 2,-1 0 1,1 0 0,0 0-1,-1 0 1,1 0 0,-1 0-1,1 1 1,-1-1-1,0 1 1,1-1 0,-1 1-1,1 0 1,-1-1 0,-2 1-1,3 0-12,1 0 0,-1 0 0,0 0 0,0 0 0,1 0 0,-1 0 0,0-1 0,0 1 1,1 0-1,-1 0 0,0-1 0,1 1 0,-1 0 0,0-1 0,1 1 0,-1-1 0,1 1 0,-1-1 0,1 1 0,-1-1 0,1 1 0,-1-1 0,1 1 0,-1-1 0,1 0 0,-1 1 0,1-1 0,0 0 0,-1-1 0,1 2-5,-5-7 191,5 7-200,-1 0 0,1-1 0,0 1 0,0 0 0,-1-1 0,1 1 0,0 0 0,0-1 0,0 1 0,0-1 0,-1 1 0,1 0 0,0-1 0,0 1 0,0-1 0,0 1 0,0 0 1,0-1-1,0 1 0,0-1 0,0 1 0,0 0 0,0-1 0,0 1 0,0-1 0,1 1 0,-1-1 0,0 0 0,0 1 0,0-1 0,0 1 0,0-1 0,0 1 0,1 0 0,-1-1 0,0 1 0,0-1 0,1 1 0,-1-1 0,0 1 0,1 0 0,-1-1 0,0 1 0,1-1 0,-1 1 0,1 0 0,-1 0 0,0-1 0,1 1 0,-1 0 0,1 0 0,-1-1 0,1 1 0,-1 0 0,1 0 0,-1 0 1,1 0-1,-1 0 0,1 0 0,-1 0 0,1 0 0,0 0 0,6-2-24,17-10-112,-15 3 74,0 5 35,0 1 0,1 0-1,-1 1 1,0 0 0,12-2 0,55-2-278,-11 6-122,-65 16 408,-4-7 191,-15-5-71,2 4 37,12-6-93,0 0 1,0 0 0,-1 0-1,1-1 1,-9 2-1,-47 4 861,58-7-860,3-3-442,0-12-56,0 11-192,0 0-272,0 3 1050,0-1-551,0 0 1,-1 0-1,1 0 0,0 0 0,0 0 1,1 0-1,-1 0 0,0 0 0,1 1 1,-1-1-1,1 0 0,1-4 0,6 3-1061,-8 3 1362,1 0 0,-1 0 0,1 0 0,-1 0 0,1 0 0,-1 0 0,1 0 0,-1-1 0,0 1 0,1 0 0,-1 0 0,1-1 0,-1 1 0,1 0 0,-1 0 0,0-1 0,1 1 0,-1 0 0,0-1 0,1 0 0,1-11-6493,0 2 2223,11 2 688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38 177 8417,'0'0'2489,"0"-3"-1829,0-11-32,0 11-143,0-25 1078,3 23-1180,16-11 374,-13 10-424,0 1-1,0 0 1,0 0 0,9-4 0,-6 4-151,0 0 0,-1-1 0,13-10 1,-16 11-160,0 0 1,1 1 0,0 0-1,0 0 1,0 0 0,1 1 0,-1 0-1,1 0 1,7-2 0,-3 3-76,0 0 1,0 1 0,11 1 0,-22 0 52,1 0-1,-1 0 1,1 0-1,-1 0 1,0 0-1,1 0 1,-1 1-1,1-1 1,-1 0-1,1 0 1,-1 1 0,0-1-1,1 0 1,-1 1-1,0-1 1,1 0-1,-1 1 1,0-1-1,0 0 1,1 1 0,-1-1-1,0 1 1,0-1-1,0 0 1,1 1-1,-1-1 1,0 1-1,0-1 1,0 1 0,0-1-1,0 0 1,0 2-1,0-2 2,0 1-1,0-1 1,0 1-1,0-1 0,0 1 1,1-1-1,-1 1 1,0-1-1,0 1 1,0-1-1,0 0 1,1 1-1,-1-1 0,0 1 1,0-1-1,1 0 1,-1 1-1,0-1 1,1 1-1,-1-1 1,0 0-1,1 0 0,-1 1 1,1-1-1,-1 0 1,1 0-1,-1 1 1,0-1-1,1 0 1,-1 0-1,1 0 0,-1 0 1,1 1-1,0-1 1,1 0 1,-1 1-1,0-1 0,0 1 0,-1-1 0,1 1 1,0 0-1,0-1 0,0 1 0,0 0 0,0 0 1,-1 0-1,1 0 0,0 0 0,0 1 0,6 6-5,-5-6 10,1 1 1,-1 0-1,0 0 1,0 0-1,0 0 1,-1 0-1,1 1 1,-1-1-1,1 1 1,-1-1-1,0 1 1,0-1-1,-1 1 1,1-1-1,-1 1 1,0 0-1,0 6 1,0-9-4,-1 0 1,1 1-1,-1-1 1,1 0-1,-1 0 1,1 0-1,-1 0 1,1-1-1,-1 1 1,0 0-1,1 0 1,-1 0-1,0 0 1,0-1-1,0 1 1,0 0-1,0-1 1,0 1-1,0 0 1,0-1-1,0 1 1,0-1-1,0 0 1,-2 1-1,-3 2 10,-2 3-10,5-4-5,0 0 0,0 0 1,0 0-1,0 0 1,0 0-1,0 0 0,-6 1 1,-48 23-65,34-15 108,-36 12 0,42-19 222,0 1 0,0-2-1,0 0 1,-1-1 0,-20-1 0,35-5-158,2-3-72,1 0-1,0-1 1,0 1 0,0 0 0,1 0-1,0-1 1,2-7 0,42-32-58,-36 38 28,0 0 0,1 0 0,0 1 0,19-12 1,-11 8-53,-7 5 62,1 1 0,1 0 0,-1 1 0,1 0 1,-1 0-1,1 2 0,1 0 0,-1 0 0,0 1 0,1 0 0,-1 2 0,16 0 0,-29 0-15,0 0 0,0 0 0,0 0 1,0 0-1,1 0 0,-1 0 0,0 0 0,0 0 0,0 0 0,0 0 0,1 0 0,-1 0 0,0 0 0,0 0 0,0 0 1,0 1-1,0-1 0,1 0 0,-1 0 0,0 0 0,0 0 0,0 0 0,0 0 0,0 1 0,0-1 0,0 0 0,0 0 0,1 0 1,-1 0-1,0 1 0,0-1 0,0 0 0,0 0 0,0 0 0,0 0 0,0 1 0,0-1 0,0 0 0,0 0 0,0 0 1,4 41 171,-3-37-138,-1-1 1,0 1-1,0 0 0,0 0 1,0-1-1,-1 1 1,1 0-1,-1-1 0,0 1 1,-2 6-1,-18 4 126,2 2 100,15-12-198,-1 0-1,1 0 0,0-1 0,-1 0 1,0 0-1,0 0 0,-6 3 0,-19 5 348,20-6 65,-2 0 1,1-1-1,0 0 0,-1-1 0,0-1 1,0 0-1,-18 1 0,30-6-416,-1 1-46,1 0 0,-1-1 0,1 1 0,0 0 0,0 0 0,0-1 0,0 1 0,0 0 0,0 0 0,1-1 0,-1 1 0,1 0 0,0 0 0,1-4 0,35-33-11,-34 36-1,0 0 0,0-1 0,0 1 0,1 1 0,-1-1 0,1 0 0,0 1 0,-1 0 0,1 0 0,0 0-1,9-3 1,5-3-10,-6 4-15,0-1 0,0 2 1,0 0-1,1 0 0,-1 1 0,1 1 1,-1 0-1,23 1 0,-34 1 24,-1-1-1,1 0 1,-1 0 0,0 0 0,1 1-1,-1-1 1,1 0 0,-1 0-1,0 1 1,1-1 0,-1 0 0,1 1-1,-1-1 1,0 0 0,0 1-1,1-1 1,-1 1 0,0-1 0,0 1-1,1-1 1,-1 0 0,0 1-1,0-1 1,0 1 0,0-1 0,0 1-1,0-1 1,1 1 0,-1-1-1,-1 1 1,2 22 114,-1-18-81,1-4-30,-1-1 0,0 1 1,0-1-1,0 0 0,0 1 0,0-1 1,0 1-1,1-1 0,-1 1 0,0-1 1,0 0-1,0 1 0,0-1 1,-1 1-1,1-1 0,0 1 0,0-1 1,0 0-1,0 1 0,0-1 0,0 1 1,-1-1-1,1 0 0,0 1 1,0-1-1,-1 1 0,1-1 0,0 0 1,-1 1-1,1-1 0,0 0 0,-1 0 1,1 1-1,0-1 0,-1 0 0,0 1 1,-14 9 25,9-6-14,-1 1 0,0-1-1,-9 5 1,-9-1 58,0 0 0,0-1-1,-1-2 1,1 0 0,-1-2-1,-47 0 1,72-7-71,0 3-4,1-2 1,0-1 0,0 1 1,-1 0-1,2 0 0,-1 0 0,0 0 0,1 0 1,-1-1-1,1 1 0,2-3 0,13-1 19,-7-6-17,13 7-22,-6-4 8,-14 8 12,0 0-1,0 1 1,0-1 0,0 1 0,1 0 0,-1 0 0,0-1 0,3 1-1,31-10-26,-25 7 15,1 0 0,21-3 0,47 3-247,-80 4 258,1 1-1,-1 0 0,1-1 0,-1 1 0,1 0 1,-1-1-1,1 1 0,-1 0 0,0 0 0,1 0 1,-1-1-1,0 1 0,0 0 0,0 0 0,1 0 1,-1 0-1,0 0 0,0-1 0,-1 3 0,2 0 13,-1 13 85,0-16-90,0 1 0,0-1 1,0 1-1,0 0 0,1-1 0,-1 1 0,0-1 0,0 1 0,0-1 1,-1 1-1,1-1 0,0 1 0,0 0 0,0-1 0,0 1 0,0-1 1,-1 1-1,1-1 0,0 1 0,0-1 0,-1 1 0,1-1 0,0 1 1,-1-1-1,1 0 0,-1 1 0,1-1 0,0 1 0,-1-1 1,1 0-1,-1 0 0,1 1 0,-1-1 0,1 0 0,-1 0 0,1 1 1,-1-1-1,0 0 0,1 0 0,-1 0 0,0 0 0,-7 3 35,0 7 62,-11-5 41,9 9 25,1-9-70,0 0 0,0-1 0,0 0-1,-17 5 1,-11 4 242,36-12-235,-14 5 26,14-6-75,1 1 1,0-1-1,0 0 1,-1 0 0,1 0-1,0 0 1,0 1-1,-1-1 1,1 0 0,0 0-1,-1 0 1,1 0-1,0 0 1,-1 0 0,1 0-1,0 0 1,0 0-1,-1 0 1,1 0 0,0 0-1,-1 0 1,1 0-1,0 0 1,-1 0 0,1 0-1,0 0 1,0 0-1,-1-1 1,1 1 0,0 0-1,0 0 1,-1 0-1,1-1 1,0 1 0,0 0-1,-1 0 1,1 0-1,0-1 1,0 1 0,-1-1-1,1 1-61,0-1-1,0 0 0,0 1 1,0-1-1,0 0 1,1 1-1,-1-1 1,0 0-1,0 1 1,0-1-1,1 0 0,-1 1 1,0-1-1,0 1 1,1-1-1,-1 1 1,1-1-1,-1 0 0,0 1 1,1-1-1,-1 1 1,1 0-1,-1-1 1,1 1-1,-1-1 1,1 1-1,0 0 0,-1-1 1,1 1-1,0 0 1,-1 0-1,1 0 1,-1-1-1,1 1 1,1 0-1,7-4-177,0-7-387,6 5-353,-6-9-453,13 7-429,-18 5 1067,0 0 1,-1 0 0,1 0 0,0-1-1,5-7 1,15-21-10024,-20 27 7735,-2-6-844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2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1304 561 3508,'0'4'335,"0"13"5292,-4-17-4831,-3 0-830,-5 1 1938,0-1-1,-1 0 1,-20-4-1,24-2-1427,8 5-423,0 1 1,0-1-1,0 0 0,0 1 0,0-1 0,0 1 0,0-1 0,0 1 0,0-1 0,0 1 0,0 0 1,0-1-1,0 1 0,0 0 0,-1 0 0,0 0 0,-11-1 406,0-1 1,-1-1-1,1 0 0,1 0 0,-1-1 1,-19-10-1,-13-3 526,-107-41 1087,-197-105 0,108 30-1481,14 7-560,211 118-146,-39-23-2665,73 45-14932,-9-3 13508,5 6 1948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8037,'0'0'1511,"5"0"-1018,14 0 76,-19 0-557,0 1-1,0-1 0,1 0 0,-1 0 0,0 0 1,0 0-1,0 0 0,0 0 0,0 0 0,0 0 1,1 0-1,-1 0 0,0 0 0,0 0 1,0 0-1,0 0 0,0 0 0,0 0 0,1 0 1,-1 0-1,0 0 0,0 0 0,0 0 1,0 0-1,0 0 0,0 0 0,1 0 0,-1 0 1,0-1-1,0 1 0,0 0 0,0 0 0,0 0 1,0 0-1,0 0 0,0 0 0,1 0 1,-1 0-1,0-1 0,0 1 0,0 0 0,0 0 1,0 0-1,0 0 0,0 0 0,0 0 1,0-1-1,0 1 0,0 0 0,0 0 0,0 0 1,0 0-1,0 0 0,0 0 0,0-1 0,0 1 1,0-1 17,0 1 0,0-1 1,0 0-1,0 0 0,0 1 1,1-1-1,-1 0 0,0 1 1,0-1-1,1 0 0,-1 1 1,1-1-1,-1 0 0,0 1 0,1-1 1,-1 1-1,1-1 0,-1 1 1,1-1-1,-1 1 0,1-1 1,0 1-1,-1-1 0,1 1 1,0 0-1,-1-1 0,1 1 1,0 0-1,-1 0 0,1 0 1,0-1-1,0 1 0,-1 0 1,1 0-1,0 0 0,0 0 1,-1 0-1,1 0 0,0 0 0,1 1 1,5-4 533,8-7-15,-14 10-500,-1-1 1,1 1-1,-1-1 1,1 1-1,0 0 1,-1-1 0,1 1-1,0 0 1,-1-1-1,1 1 1,0 0-1,-1 0 1,1 0 0,0 0-1,0 0 1,-1 0-1,1 0 1,0 0-1,0 0 1,-1 0 0,2 0-1,4 0 208,1-5 353,-6 4-565,0 1-1,0-1 1,-1 1 0,1-1-1,0 1 1,0-1-1,0 1 1,-1 0-1,1 0 1,0-1-1,0 1 1,0 0-1,0 0 1,0 0 0,0 0-1,0 0 1,1 0-1,3 0 199,0-1-1,0 0 0,0 0 1,0 0-1,8-3 0,20-5 262,32 8-469,-64 1-32,-1 0 0,1 0 0,-1 0 1,1 0-1,-1 1 0,0-1 0,1 0 0,-1 0 0,1 0 0,-1 0 1,0 1-1,1-1 0,-1 0 0,1 1 0,-1-1 0,0 0 0,1 0 1,-1 1-1,0-1 0,0 1 0,1-1 0,-1 0 0,0 1 0,0-1 1,0 1-1,1-1 0,-1 0 0,0 1 0,0-1 0,0 1 0,0-1 1,0 1-1,0 0 0,0-1-2,0 1 0,0-1-1,0 1 1,0-1 0,0 0 0,1 1 0,-1-1 0,0 1 0,0-1 0,0 0 0,0 1 0,1-1-1,-1 1 1,0-1 0,0 0 0,1 1 0,-1-1 0,0 0 0,0 1 0,1-1 0,-1 0 0,0 0-1,1 1 1,-1-1 0,1 0 0,-1 0 0,0 0 0,1 1 0,-1-1 0,1 0 0,-1 0 0,0 0-1,1 0 1,0 0 0,0 1 0,0-1 0,0 1 0,-1-1 0,1 1 0,0 0 0,-1-1 0,1 1 0,-1-1 0,1 1 0,0 0 0,-1 0 0,0-1 0,1 1 0,-1 0 0,1 0 0,-1 1 0,5 6 2,-2-2 9,-1-1-1,0 1 1,0-1-1,-1 1 1,1 0-1,-1 0 1,-1-1-1,1 1 1,-1 0-1,0 0 1,-1 6-1,1-5 32,0-7-39,0 1 0,0 0 0,-1 0 0,1 0 0,0 0 0,-1-1 0,1 1 0,-1 0 0,1 0 0,-1-1 0,0 1 0,1 0 0,-1-1 0,0 1 0,1-1 0,-1 1 0,0-1 0,1 1 0,-1-1 1,0 1-1,0-1 0,0 0 0,0 0 0,1 1 0,-1-1 0,0 0 0,0 0 0,-1 0 0,-3 2 15,-10 5 5,0 0 0,-1-1 0,0-1 1,1 0-1,-2-1 0,-20 2 0,-7-2 78,-50-1-1,93-4-90,1 1 0,-1-1 0,1 1 0,-1-1 0,1 0 0,-1 1 0,1-1 0,-1 0 0,1 0 0,0 1 0,-1-1 0,1 0 0,0 0 0,0 1 0,0-1 0,-1 0-1,1 0 1,0 0 0,0 1 0,0-1 0,1-1 0,-1 2 5,-3-25 176,3 24-192,0 0 0,0 0 0,0 0 0,0 0 0,0 0 1,1 0-1,-1 0 0,0 0 0,0 1 0,1-1 0,-1 0 0,0 0 0,1 0 0,-1 0 0,1 0 0,-1 0 1,1 1-1,0-1 0,0-1 0,22-5 3,-12-9-9,1 10 17,1 0-1,-1 0 1,1 1-1,14-4 1,-16 5 1,7-1 6,0 0 0,0 0 1,1 2-1,0 1 0,34-1 1,-51 7 50,-2 11 42,0-11 3,0 0 41,0 10-56,0-13-96,0-1-1,0 0 1,0 0 0,0 1-1,0-1 1,0 0-1,0 1 1,0-1 0,0 0-1,0 0 1,0 1-1,-1-1 1,1 0 0,0 1-1,0-1 1,0 0-1,0 0 1,0 0-1,-1 1 1,1-1 0,0 0-1,0 0 1,-1 0-1,1 1 1,0-1 0,0 0-1,-1 0 1,-11 13 53,9-9-28,-1 0-1,0 0 0,0 0 1,0-1-1,-7 5 0,-14 6 293,-46 22 529,63-33-551,0 0-1,0 0 1,-1-1-1,1 0 1,-1-1 0,-17 1 1172,26-5-1397,0 2-70,-1 0 0,1 1 1,0-1-1,0 0 0,0 1 0,1-1 0,-1 0 1,0 1-1,0-1 0,0 0 0,0 1 0,0-1 1,1 1-1,-1-1 0,0 0 0,1 1 0,-1-1 1,0 1-1,1-1 0,-1 1 0,1-1 0,-1 1 1,1-1-1,-1 1 0,1 0 0,-1-1 0,1 1 1,-1 0-1,1-1 0,0 1 0,0-1 0,8-3 1,-2-7-29,9 6 20,-7-9-6,14 8-5,16-20-9,-28 20 25,0 1 1,1 0-1,0 1 1,0 0-1,0 1 0,1 0 1,-1 1-1,20-2 1,-30 8-39,-2 11 54,0-12 70,0 0 49,0-2-162,0 1 70,1-1 0,-1 0 0,0 1 0,0-1-1,0 1 1,0-1 0,0 0 0,0 1 0,0-1 0,-1 0 0,1 1-1,-1-1 1,1 0 0,0 1 0,-1-1 0,0 0 0,1 1 0,-2 0-1,-18 3 210,11 5-60,2-7-138,0-1-1,1 1 0,-14 1 0,0 0 84,10-1-66,-12 3 281,0-1-1,0-1 1,-40 3-1,22-7 1063,40-1-1398,-1 1 0,1-1 0,-1 1-1,1-1 1,-1 1 0,1-1 0,0 1 0,-1-1 0,1 0-1,0 1 1,0-1 0,-1 1 0,1-1 0,0 0 0,0 1 0,0-1-1,0 0 1,0 1 0,0-1 0,0 0 0,0 1 0,0-1-1,0 0 1,0 1 0,0-1 0,1-1 0,-1-5 211,0 6-225,0 0 0,0 0 0,0 0 0,0 0 0,1 0 0,-1 0 0,0 0 0,0 0 0,1 0 0,-1 0 0,1 0 0,-1 0 0,0 1 0,1-1 0,0-1 0,23-14-1,-22 15 0,85-37-228,-52 28-1231,-24 7-1206,1-1 1,16-7-1,-24 10 748,-1-1 0,0 0 0,-1 0 0,1 0 1,0 0-1,0 0 0,3-5 0,-2 1-1092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2928,'0'0'6748,"3"0"-6411,13 0 732,-14-3-830,8-11-62,-8 11 71,-1 3-238,-1 0 1,0 0-1,1 0 1,-1 0-1,1 0 1,-1 0-1,1 0 1,-1 0-1,0 0 1,1 0-1,-1 0 1,1 0-1,-1 0 1,0-1-1,1 1 1,-1 0-1,0 0 1,1-1-1,-1 1 1,1 0-1,-1 0 1,0-1-1,0 1 1,1 0-1,-1-1 1,0 1-1,0 0 1,1-1-1,-1 1 1,0 0 0,0-1-1,0 1 1,0-1-1,1 1 1,-1-1-1,0 1-9,0-1 0,0 1-1,0-1 1,0 1 0,0 0 0,1-1-1,-1 1 1,0-1 0,0 1 0,0 0 0,1-1-1,-1 1 1,0 0 0,0 0 0,1-1-1,-1 1 1,0 0 0,1-1 0,-1 1-1,0 0 1,1 0 0,-1 0 0,1-1 0,-1 1-1,0 0 1,1 0 0,-1 0 0,1 0-1,-1 0 1,0 0 0,1 0 0,-1 0-1,1 0 1,-1 0 0,1 0 0,0-1 2,0 1 1,1-1 0,-1 1-1,0-1 1,0 0-1,0 1 1,0-1 0,0 0-1,0 0 1,-1 0 0,2-1-1,12-9 113,-8 9-97,1 0 0,0 0 0,-1 1 0,1 0-1,0 0 1,0 0 0,14 2 0,-8-1 37,-13 0-56,1 0 0,-1 1 0,0-1 0,1 0 0,-1 0 0,0 0-1,1 0 1,-1 1 0,0-1 0,1 0 0,-1 0 0,0 1 0,1-1 0,-1 0 0,0 1 0,0-1 0,0 0 0,1 1 0,-1-1 0,0 0 0,0 1 0,0-1 0,0 0 0,0 1 0,1-1-1,-1 0 1,0 1 0,0-1 0,0 1 0,0-1 0,0 0 0,0 1 0,-1 0 1,1-1 1,0 0-1,0 1 1,0-1-1,0 1 0,1-1 1,-1 1-1,0-1 0,0 0 1,0 1-1,0-1 0,0 1 1,0-1-1,1 0 1,-1 1-1,0-1 0,0 0 1,1 1-1,-1-1 0,0 0 1,0 1-1,1-1 0,-1 0 1,0 0-1,1 1 1,-1-1-1,0 0 0,1 0 1,-1 1-1,1-1 0,-1 0 1,0 0-1,1 0 0,0 0 1,-1 0 0,1 0-1,-1 0 1,0 0 0,1 0-1,-1 0 1,1 0 0,-1 1-1,0-1 1,1 0-1,-1 0 1,1 0 0,-1 0-1,0 1 1,1-1 0,-1 0-1,0 0 1,1 1-1,-1-1 1,0 0 0,0 1-1,1-1 1,-1 0 0,0 1-1,0-1 1,1 0 0,-1 1-1,0-1 1,0 1-1,0-1 1,0 0 0,0 1-1,1-1 1,-1 1 0,0-1-1,0 0 1,0 1-1,0-1 1,0 1 0,0 2 2,2 10 411,0 1-1,-1-1 1,-1 15-1,0-21-283,0-6-113,-1 0 0,1 0 0,0 0 0,-1-1 1,1 1-1,-1 0 0,1 0 0,-1 0 0,1 0 0,-1-1 0,0 1 0,1 0 0,-1-1 0,0 1 0,0 0 0,0-1 0,1 1 0,-1-1 0,0 1 0,0-1 0,0 0 0,0 1 0,-1-1 0,-11 7 421,5-1-110,0-2 0,-1 1 1,0-1-1,1 0 0,-1-1 0,-1 0 1,1 0-1,0-1 0,-1-1 0,1 1 1,-1-1-1,-14-1 0,24 0-323,-1 0 1,1 0-1,-1 0 1,1 0-1,-1 0 0,1 0 1,-1 0-1,1 0 0,-1 0 1,1 0-1,-1-1 1,1 1-1,-1 0 0,1 0 1,-1-1-1,1 1 0,-1 0 1,1-1-1,0 1 0,-1 0 1,1-1-1,-1 1 1,1 0-1,0-1 0,0 1 1,-1-1-1,1 1 0,0-1 1,0 1-1,-1-1 1,1 1-1,0-1 0,0 1 1,0-1-1,0 1 0,0-1 1,0 1-1,0-1 0,-1-3 11,-1-3-15,1 0 0,1 0 0,-1 0 1,1 0-1,1-7 0,-1-2 1,0 15-4,0 0 0,0 0 1,0 0-1,1 0 0,-1 0 0,0 0 0,0 0 1,0 0-1,1 0 0,-1 0 0,1 1 1,-1-1-1,1-1 0,5-5-3,0 1 1,0 0-1,1 0 0,0 1 1,0-1-1,0 2 0,0-1 1,1 1-1,0 0 0,0 0 1,0 1-1,0 0 0,13-2 1,16 3 2,-37 2 1,1 0 0,-1 0 0,0 0 0,1 1 0,-1-1 0,0 0 0,0 0 1,1 0-1,-1 0 0,0 0 0,1 1 0,-1-1 0,0 0 0,1 0 0,-1 0 0,0 1 0,0-1 0,0 0 0,1 0 0,-1 1 0,0-1 0,0 0 0,0 0 0,1 1 0,-1-1 0,0 0 0,0 1 0,0-1 1,0 0-1,0 1 0,0-1 0,0 0 0,0 1 0,0-1 0,0 0 0,0 1 0,0-1 0,0 0 0,0 1 0,0-1 0,0 1 0,0-1 0,0 0 1,0 1-1,0-1 0,0 0 0,0 1 0,0-1 1,0 0-1,0 1 0,0-1 0,0 0 0,0 1 0,0-1 1,0 0-1,1 1 0,-1-1 0,0 0 0,0 1 0,0-1 1,0 0-1,1 0 0,-1 1 0,0-1 0,0 0 0,1 0 1,-1 1-1,0-1 0,0 0 0,1 0 0,-1 0 0,0 0 1,1 0-1,-1 1 0,0-1 0,1 0 0,-1 0 0,0 0 1,1 0-1,-1 3 14,0 58-139,0-60 129,0-1 1,0 1-1,0 0 0,0-1 0,0 1 0,0-1 1,0 1-1,-1 0 0,1-1 0,0 1 0,0-1 1,-1 1-1,1 0 0,0-1 0,-1 1 0,1-1 1,-1 1-1,1-1 0,0 0 0,-1 1 1,1-1-1,-1 1 0,1-1 0,-1 0 0,0 1 1,1-1-1,-1 0 0,1 0 0,-1 1 0,0-1 1,1 0-1,-2 0 0,1 0 5,1 0 0,-1 0-1,1 1 1,-1-1 0,0 0 0,1 0-1,-1 0 1,1 1 0,-1-1 0,1 0-1,-1 1 1,1-1 0,-1 0 0,1 1-1,-1-1 1,1 1 0,-1-1 0,1 1 0,0-1-1,-1 1 1,1-1 0,0 1 0,-1-1-1,1 1 1,0-1 0,0 1 0,-1-1-1,1 1 1,0 0 0,0-1 0,0 1-1,0 0 1,0 1 15,-1-1-1,1 0 0,-1 0 1,1 0-1,-1 0 0,0-1 1,1 1-1,-1 0 0,0 0 1,0 0-1,0 0 0,0-1 1,1 1-1,-1 0 0,0-1 1,-2 2-1,-17 8 131,18-9-119,-4 1 192,0 0 0,-1-1 0,1 0 0,-1 0 0,1 0 0,-1-1 0,-11 0 0,7 0 601,10-4-747,0-32-188,1 36 108,0-1-1,1 1 0,-1-1 1,0 1-1,0-1 0,0 1 0,0 0 1,0-1-1,0 1 0,1-1 1,-1 1-1,0 0 0,0-1 0,1 1 1,-1 0-1,0-1 0,0 1 1,1 0-1,-1-1 0,0 1 0,1 0 1,-1 0-1,1-1 0,-1 1 1,0 0-1,1 0 0,-1 0 0,1-1 1,-1 1-1,0 0 0,1 0 1,0 0-1,-1 0 0,1 0 1,-1 0-1,1 0 1,-1-1-1,1 1 1,-1 0-1,1 0 1,-1-1-1,0 1 0,1 0 1,-1 0-1,1-1 1,-1 1-1,0 0 1,1-1-1,-1 1 1,0-1-1,1 1 0,-1 0 1,0-1-1,0 1 1,0-1-1,1 1 1,-1-1-1,0 1 1,0-1-1,0 1 0,0-1 1,0 1-1,0-2 1,0 2-2,0 0 0,0 0 1,0 0-1,0 0 0,0 0 0,0 0 0,0-1 1,0 1-1,0 0 0,0 0 0,0 0 1,1 0-1,-1 0 0,0-1 0,0 1 1,0 0-1,0 0 0,0 0 0,0 0 1,0 0-1,0 0 0,0 0 0,0 0 1,0-1-1,1 1 0,-1 0 0,0 0 1,0 0-1,0 0 0,0 0 0,0 0 1,0 0-1,1 0 0,-1 0 0,0 0 1,0 0-1,0 0 0,0 0 0,0 0 0,1 0 1,-1 0-1,0 0 0,0 0 0,15-5-71,-11 3 48,0 0-1,1 1 1,0 0-1,-1 0 1,1 0-1,0 0 1,8 1-1,-12 0 26,-1 0-1,1 0 0,0 1 0,-1-1 1,1 0-1,-1 1 0,1-1 1,-1 0-1,1 1 0,-1-1 0,1 1 1,-1-1-1,1 1 0,-1-1 0,0 1 1,1-1-1,-1 1 0,0-1 0,1 1 1,-1 0-1,0-1 0,0 1 0,0-1 1,0 1-1,1 0 0,-1-1 0,0 1 1,0 0-1,0 0 0,0 2-2,3 15-94,-3-15 59,0 1 2,0 11 41,0-14-5,0-1 1,0 0-1,0 0 1,0 0-1,0 1 1,0-1 0,0 0-1,0 0 1,0 0-1,0 1 1,0-1-1,0 0 1,0 0-1,0 0 1,0 1-1,0-1 1,0 0-1,0 0 1,0 0 0,0 1-1,-1-1 1,1 0-1,0 0 1,0 0-1,0 0 1,0 0-1,0 1 1,-1-1-1,1 0 1,0 0-1,0 0 1,0 0-1,-1 0 1,1 0 0,0 0-1,-58 35 132,52-32-92,-1 0 0,1 0 0,-1-1 1,1 0-1,-1 0 0,0 0 0,-12 0 0,12 0 39,7-2-80,-2 0 77,0 1 1,1-1-1,-1 0 0,0 1 0,0-1 1,0 0-1,0 0 0,0 0 0,0-1 0,0 1 1,-2-1-1,3 1-44,0-1 1,1 0-1,-1 0 1,0 0-1,1 0 0,-1 0 1,1 0-1,-1 0 1,1 0-1,-1 0 1,1 0-1,0 0 0,0 0 1,-1 0-1,1-1 1,0 1-1,0 0 1,0 0-1,0 0 0,0 0 1,1-2-1,-1 2-33,0-1 0,-1 0-1,1-1 1,0 1 0,0 0-1,0 0 1,1-1 0,-1 1-1,0 0 1,1 0 0,1-4-1,5 2-10,-6 4 11,-1 0 0,1 0 0,-1 0 0,0 0 0,1 0 0,-1 0 0,1-1 0,-1 1 0,0 0 0,1 0 0,-1 0 0,0-1 0,1 1 0,-1 0 0,0-1 0,1 1 0,-1 0 0,0-1 0,0 1 0,1 0 0,-1-1 0,0 1 0,0 0 0,0-1 0,1 1 0,-1-1 0,0 1-1,0 0 1,0-1 0,0 1 0,0-1 0,0 1 0,0 0 0,0-1 0,0 1 0,0-1 0,0 0 1,0 1-1,0 0 0,0-1 1,0 1-1,0-1 0,0 1 1,0 0-1,0-1 0,0 1 1,0 0-1,0-1 0,1 1 1,-1-1-1,0 1 0,0 0 1,0-1-1,0 1 0,1 0 0,-1 0 1,0-1-1,1 1 0,-1 0 1,0 0-1,0-1 0,1 1 1,-1 0-1,0 0 0,1-1 1,-1 1-1,0 0 0,1 0 1,-1 0-1,1 0 0,-1 0 1,1 0-1,-1 0 0,1 0 0,-1 0 0,0-1 0,1 1 0,-1 0 0,0 0 0,1 0 0,-1 0 1,0 0-1,1 0 0,-1-1 0,0 1 0,0 0 0,1 0 0,-1 0 0,0-1 0,0 1 0,1 0 0,-1 0 0,0-1 0,0 1 0,0 0 0,1 0 1,-1-1-1,0 1 0,0 0 0,0-1 0,0 1 0,0 0 0,0-1 0,0 1 0,0 0 0,0-1 0,0 1 0,0-1 0,4-2 14,2-1-9,-2 2-23,1 0 1,-1 0-1,1 0 1,-1 0-1,1 1 1,0-1-1,-1 1 1,1 0-1,7 0 1,5 4-114,-13 7 67,-3-7 70,2 13 14,-3-13-33,0 12-45,-3-10 63,-11 6 43,14-11-45,0 0 1,-1 0-1,1 0 1,0 1-1,0-1 1,-1 0-1,1 0 1,0 1-1,0-1 1,-1 0-1,1 0 1,0 1-1,0-1 1,0 0-1,-1 0 1,1 1 0,0-1-1,0 0 1,0 1-1,0-1 1,0 0-1,0 1 1,-1-1-1,1 0 1,0 1-1,0-1 1,0 0-1,0 1 1,0-1-1,1 1 1,-3 3 2,-4-3 14,6-1-17,0 0 0,-1 0 0,1 0 1,-1 0-1,1 0 0,-1 0 0,1 0 1,-1 0-1,1 0 0,0 1 1,-1-1-1,1 0 0,-1 0 0,1 0 1,-1 0-1,1 1 0,0-1 0,-1 0 1,1 1-1,0-1 0,-1 0 1,1 0-1,0 1 0,-1-1 0,1 1 1,0-1-1,0 0 0,-1 1 0,1-1 1,0 0-1,0 2 0,-2-2 26,1 1 0,0 0-1,0 0 1,-1 0-1,1-1 1,-1 1 0,1-1-1,-1 1 1,1-1 0,-1 1-1,1-1 1,-1 0-1,1 0 1,-3 0 0,2 0 921,2-3-878,0-13-58,0 13-7,0-1 8,0 1-54,-1 1 0,1-1 1,0 1-1,-1-1 0,1 1 0,0 0 1,1-1-1,-1 1 0,0-1 1,1 1-1,-1-1 0,1 1 0,2-4 1,12-12-830,-12 13 223,1 1 0,-1 0 0,1 0 0,0 0 0,0 1 0,8-7 0,7-2-4385,-17 10 3985,0 0 0,1 0 0,-1 1 1,1-1-1,-1 1 0,1 0 0,-1 0 0,1 0 0,4-2 0,3 2-1767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6 206 6409,'0'0'125,"0"0"1,-1 0 0,1 0-1,0 0 1,0 0 0,0 0-1,-1 0 1,1 0 0,0 0 0,0-1-1,0 1 1,-1 0 0,1 0-1,0 0 1,0 0 0,0 0-1,0-1 1,-1 1 0,1 0 0,0 0-1,0 0 1,0 0 0,0-1-1,0 1 1,0 0 0,0 0-1,-1 0 1,1-1 0,0 1-1,0 0 1,0-1 0,0-10-174,0 10 443,0-2 321,0 0 0,0-1-537,0 0 236,0 0 0,-1 1 0,1-1 0,1 1 0,-1-1 0,1 0 0,-1 1 0,3-6 0,2 5-184,-4 4-208,-1 0 0,1-1 0,-1 1 0,1 0 0,0-1 0,-1 1 0,1-1 0,-1 1 0,1-1-1,-1 1 1,1-1 0,-1 1 0,1-1 0,-1 1 0,0-1 0,1 0 0,-1 1 0,0-1 0,0 1 0,1-1 0,-1 0-1,0 1 1,0-1 0,0-1 0,0 1 4,1 0-1,-1 0 0,0 0 1,1 0-1,-1 0 0,0 0 0,1 0 1,-1 0-1,1 0 0,0 0 1,-1 0-1,1 0 0,0 1 1,-1-1-1,1 0 0,2-1 1,18-13 238,-8 6-65,-9 6-139,1 0 0,0 0 1,0 1-1,0 0 0,0-1 0,1 2 1,-1-1-1,1 1 0,-1-1 0,1 1 1,-1 1-1,1-1 0,7 1 0,-12 0-57,0 1 0,-1-1 0,1 0 0,0 0-1,-1 1 1,1-1 0,-1 0 0,1 1 0,0-1 0,-1 1-1,1-1 1,-1 1 0,1-1 0,-1 1 0,1-1-1,-1 1 1,1-1 0,-1 1 0,0 0 0,1-1 0,-1 1-1,0 0 1,0-1 0,1 1 0,-1 0 0,0-1-1,0 2 1,1 2 28,3 2 16,-1 1-1,-1-1 1,0 1-1,1 0 1,-2 0-1,1 0 1,0 9 0,1 54 63,-2-49-162,0 146 1221,-1-166-1139,1 0 1,-1-1-1,0 1 0,1 0 0,-1-1 1,1 1-1,-1 0 0,1-1 1,0 1-1,-1-1 0,1 1 1,0-1-1,-1 1 0,1-1 1,0 0-1,-1 1 0,1-1 1,0 0-1,0 0 0,0 1 1,-1-1-1,1 0 0,0 0 0,0 0 1,0 0-1,0 0 0,1 0 88,0 1 103,0 0-177,-1 0 1,1-1-1,0 1 0,0 0 1,0-1-1,0 1 0,0-1 1,0 0-1,0 0 1,0 0-1,0 0 0,0 0 1,0 0-1,0 0 0,0-1 1,0 1-1,0-1 1,0 1-1,3-2 0,32-37 19,-34 35-65,1-1 0,0 1 0,-1-1 0,0 0 0,0 0 0,0-1 0,-1 1 0,0-1 1,0 1-1,0-1 0,-1 0 0,1 1 0,-1-8 0,2-13-50,-3-45 0,0 38 42,0 32 9,0-1 1,0 1 0,-1 0-1,1 0 1,0-1 0,0 1-1,-1 0 1,1 0-1,-1 0 1,1 0 0,-1 0-1,1-1 1,-1 1 0,0 0-1,1 0 1,-1 0 0,0 1-1,0-1 1,0 0 0,-1-1-1,1 1 0,0 1 0,1-1-1,-1 0 1,0 0 0,0 0 0,0 0-1,1 0 1,-1 0 0,0 0 0,1 0-1,-1 0 1,1 0 0,-1-1 0,1 1-1,0 0 1,-1 0 0,1 0 0,0-1-1,0 1 1,0-1 0,0 1 0,0 1-1,-1-1 1,1 1 0,0-1 0,0 1-1,0-1 1,-1 1 0,1 0 0,0-1 0,-1 1-1,1 0 1,0-1 0,-1 1 0,1 0-1,-1-1 1,1 1 0,0 0 0,-1 0 0,1-1-1,-1 1 1,1 0 0,-1 0 0,1 0 0,-1 0-1,1-1 1,-1 1 0,1 0 0,-1 0-1,1 0 1,-1 0 0,0 0-1,-2-2 239,8 1 138,165 1 312,-166 0-692,0-1 0,0 1-1,0-1 1,0 1 0,-1-1 0,1-1 0,0 1 0,-1 0-1,8-4 1,3-2-106,17-3-414,9-5-1243,-9-4-2379,-27 16 2593,0-1 0,0 0 0,0 0 0,0 0 0,2-5 0,1-3-2323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7 864 5457,'-7'0'9745,"22"0"-9431,-15 0-307,0 0 0,1 0 1,-1 0-1,0 0 0,0 0 0,0 0 0,0 0 1,0 0-1,0 0 0,1 0 0,-1 0 0,0 0 1,0 0-1,0 0 0,0 0 0,0 0 0,0 0 1,1 0-1,-1 0 0,0 0 0,0 0 0,0 0 1,0 0-1,0-1 0,0 1 0,1 0 0,-1 0 0,0 0 1,0 0-1,0 0 0,0 0 0,0 0 0,0 0 1,0-1-1,0 1 0,0 0 0,0 0 0,0 0 1,0 0-1,0 0 0,0-1 0,0 1 0,0 0 1,0 0-1,0 0 0,0 0 0,0 0 0,0 0 1,0-1-1,0 1 0,0 0 0,0 0 0,0 0 1,0 0-1,0 0 0,0-1 0,0 0 30,0 0 0,0 0 0,0 0 0,0 0 0,0 0 0,0 1 0,0-1 0,1 0 0,-1 0 0,0 0 0,1 0 0,-1 0 0,1 0 0,-1 0 0,1 0 0,-1 1 0,1-1 0,-1 0-1,2 0 1,4-7 499,1-9 337,30-16 807,70-74 865,-11 12-1958,27-47-660,55-57 187,-146 168-98,1 1 0,1 2 0,1 1 0,41-22 0,-46 33-119,1 2 0,0 1 0,51-14 0,-68 24-1442,-9 1-4464,-14 3-4403,-1-1 11506,5 0-4285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1304 561 3508,'0'4'335,"0"13"5292,-4-17-4831,-3 0-830,-5 1 1938,0-1-1,-1 0 1,-20-4-1,24-2-1427,8 5-423,0 1 1,0-1-1,0 0 0,0 1 0,0-1 0,0 1 0,0-1 0,0 1 0,0-1 0,0 1 0,0 0 1,0-1-1,0 1 0,0 0 0,-1 0 0,0 0 0,-11-1 406,0-1 1,-1-1-1,1 0 0,1 0 0,-1-1 1,-19-10-1,-13-3 526,-107-41 1087,-197-105 0,108 30-1481,14 7-560,211 118-146,-39-23-2665,73 45-14932,-9-3 13508,5 6 1948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1150 0 3020,'-57'0'1296,"57"0"-1271,0 0 0,-1 0 1,1 0-1,-1 0 0,1 0 0,-1 1 1,1-1-1,-1 0 0,1 0 1,0 0-1,-1 0 0,1 1 0,-1-1 1,1 0-1,0 0 0,-1 1 1,1-1-1,0 0 0,-1 1 0,1-1 1,0 0-1,0 1 0,-1-1 1,1 0-1,0 1 0,0-1 0,-1 1 1,1-1-1,0 0 0,0 1 1,0-1-1,0 1 0,0 0 0,0 0-1,0-1-1,-1 1 1,1-1-1,0 1 0,0-1 1,0 0-1,0 1 1,0-1-1,-1 1 1,1-1-1,0 1 0,0-1 1,-1 0-1,1 1 1,0-1-1,-1 1 1,1-1-1,-1 0 0,1 1 1,0-1-1,-1 0 1,1 0-1,-1 1 1,1-1-1,0 0 0,-1 0 1,1 0-1,-1 0 1,1 0-1,-1 1 1,1-1-1,-1 0 0,1 0 1,-1 0-1,0 0 21,0 0-1,0 0 0,0 0 1,0 0-1,1 0 1,-1 1-1,0-1 1,0 0-1,0 1 0,1-1 1,-1 1-1,0-1 1,0 1-1,1-1 1,-1 1-1,0-1 0,1 1 1,-1-1-1,1 1 1,-1 0-1,1-1 1,-1 2-1,-4 3 181,-13 8 397,9-6-186,0-1 1,-16 16-1,-89 89 2423,-12 13-736,-151 151-809,-12-14-1579,217-197 170,47-43-412,-31 31-1244,51-47 624,0 1-1,1 0 0,-1 0 0,-4 9 1,8-11-1599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6173,'-1'0'53,"0"0"1,1 0-1,-1 0 0,0 0 1,0 0-1,1 0 1,-1 0-1,0 0 1,1 0-1,-1 0 1,0 0-1,0 0 1,1-1-1,-1 1 1,0 0-1,1 0 1,-1-1-1,0 1 1,1 0-1,-1-1 1,1 1-1,-1-1 1,1 1-1,-1-1 0,1 1 1,-1-1-1,1 1 1,-1-2-1,1 2-8,0 0-1,0 0 1,0 0-1,0 0 0,-1 0 1,1 0-1,0-1 0,0 1 1,0 0-1,0 0 1,0 0-1,0 0 0,0 0 1,0 0-1,0 0 0,0 0 1,-1 0-1,1 0 1,0 0-1,0-1 0,0 1 1,0 0-1,0 0 0,0 0 1,0 0-1,-1 0 1,1 0-1,0 0 0,0 0 1,0 0-1,0 0 0,0 0 1,0 0-1,0 0 1,-1 0-1,1 0 0,0 1 1,0-1-1,0 0 0,0 0 1,0 0-1,0 0 1,0 0-1,-1 0 0,1 0 1,0 0-1,0 0 0,0 0 1,0 0-1,0 0 1,0 1-1,0-1 0,0 0 1,0 0-1,0 0 0,0 0 1,0 0-1,0 0 1,0 0-1,0 1 0,0-1 1,-1 0-1,1 0 0,0 0 1,0 0-1,0 0 1,1 0-1,-1 0 0,0 1 1,0 193 8241,0-184-8049,1 1 0,1-1 0,3 16 0,-2-16-31,-1 1-1,0 0 0,1 16 0,-4 12 239,0-11-53,5 47 1,15 91 123,23 125-22,-35-251-491,40 249 57,-35-164-2750,-11-110 1064,0 1-1959,-1-6-2347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319 2260,'0'0'204,"2"0"-34,-1 0-143,-1 0-1,1 0 0,-1 0 1,1 0-1,-1 0 1,1 0-1,-1 0 0,0 0 1,1 0-1,-1 0 1,1 0-1,-1 0 1,1 0-1,-1-1 0,0 1 1,1 0-1,-1 0 1,1-1-1,-1 1 0,0 0 1,1 0-1,-1-1 1,0 1-1,1 0 0,-1-1 1,0 1-1,0-1 1,1 1-1,-1 0 0,0-1 1,0 1-1,0-1 1,1 1-1,-1 0 0,0-1 1,0 1-1,0-1 1,0 1-1,0-1 0,2-6 0,10-6 1765,-10 5 999,-6 8-804,-6 8-573,8-7-1673,-1 2 527,0-3-70,-190 0 1037,192 0-1234,1 0 0,-1 0 0,1 0 0,-1 0-1,0 0 1,1 1 0,-1-1 0,0 0 0,1 0 0,-1 1 0,1-1 0,-1 0 0,1 1 0,-1-1 0,1 0 0,-1 1 0,1-1-1,-1 1 1,1-1 0,-1 1 0,1-1 0,0 1 0,-1 1 0,0-2 0,1 1 0,0 0-1,-1-1 1,1 1 0,-1 0 0,0-1-1,1 1 1,-1-1 0,1 1 0,-1 0 0,0-1-1,0 0 1,1 1 0,-1-1 0,0 1 0,0-1-1,1 0 1,-1 0 0,0 1 0,0-1-1,0 0 1,0 0 0,1 0 0,-2 0 0,-47 0-20,48 0 21,0 0 1,0 0-1,0 1 1,0-1 0,0 0-1,0 0 1,0 1-1,0-1 1,1 0 0,-1 1-1,0-1 1,0 1-1,0-1 1,-1 2 0,1-2-3,1 1 0,-1 0 1,0-1-1,0 1 0,0-1 1,0 1-1,0-1 0,-1 1 1,1-1-1,0 0 0,0 0 1,0 1-1,0-1 0,-2 0 1,-35 0-3,16 11-17,13-9 12,3 0 5,0-1 1,1 1-1,-1-1 1,1 2 0,-10 4-1,12-6 3,-1-1-1,1 1 1,0-1 0,-1 0-1,1 1 1,-1-1 0,1-1-1,-6 0 1,-3 0 73,11 1-72,0 0 0,0 0-1,1 0 1,-1 0 0,0 0-1,0 0 1,0 0 0,1 0 0,-1 0-1,0 1 1,0-1 0,1 0-1,-1 0 1,0 1 0,1-1 0,-1 0-1,0 1 1,1-1 0,-1 1-1,0-1 1,1 1 0,-1-1 0,1 1-1,-1-1 1,1 1 0,-1-1-1,1 1 1,-1 1 0,-2 2 4,3-4-5,-1 1 1,1-1-1,-1 0 0,1 1 1,-1-1-1,1 0 1,-1 0-1,1 1 1,-1-1-1,0 0 1,1 0-1,-1 0 1,1 0-1,-1 0 1,1 0-1,-1 1 1,0-1-1,1-1 1,-1 1-1,1 0 1,-1 0-1,0 0 1,0 0-2,0 0 1,1-1-1,-1 1 1,1 0-1,-1 0 1,0 0-1,1 0 1,-1 0-1,1 0 1,-1 1-1,0-1 1,1 0-1,-1 0 1,1 0-1,-1 0 1,1 1-1,-2-1 1,1 1 0,0 1 0,0-2 1,-1 1-1,1 0 1,-1 0-1,1 0 1,-1-1-1,1 1 1,-1 0-1,1-1 1,-1 0-1,0 1 1,1-1-1,-1 0 1,0 0-1,1 0 1,-1 0-1,0 0 1,-2-1-1,3 1 3,0 0-4,1 0-1,-1 0 1,0 0-1,0 0 1,1-1-1,-1 1 1,0 0-1,0 0 1,0 0-1,1 1 1,-1-1-1,0 0 1,0 0-1,1 0 1,-1 1-1,0-1 1,0 0-1,1 0 1,-1 1-1,0-1 1,1 1-1,-1-1 1,0 1-1,1-1 1,-1 1-1,1-1 1,-1 1-1,1 0 1,-1-1-1,1 1 0,-1 0 1,1-1-1,0 1 1,-1 0-1,1 0 1,-2 3 7,2-4-6,0 0-1,0 0 1,0 1-1,-1-1 0,1 0 1,0 0-1,0 1 1,-1-1-1,1 0 1,0 0-1,0 0 0,-1 0 1,1 1-1,0-1 1,0 0-1,-1 0 1,1 0-1,0 0 1,-1 0-1,1 0 0,0 0 1,-1 0-1,1 0 1,0 0-1,-1 0 1,1 0-1,0 0 0,0 0 1,-1 0-1,1 0 1,0 0-1,-1 0 1,1 0-1,-1-1 2,1 1-1,0 0 0,-1 0 1,1 0-1,0 0 0,-1 0 1,1 0-1,0 0 1,-1 0-1,1 0 0,0 0 1,-1 0-1,1 0 1,0 0-1,-1 0 0,1 0 1,0 0-1,0 1 0,-1-1 1,1 0-1,0 0 1,-1 0-1,1 0 0,0 1 1,0-1-1,-1 0 1,0 3 1,1-3-1,-1 1 0,1-1 0,0 1 0,0-1 0,0 0 1,0 1-1,-1-1 0,1 0 0,0 1 0,0-1 0,-1 0 0,1 1 0,0-1 1,0 0-1,-1 0 0,1 1 0,0-1 0,-1 0 0,1 0 0,-1 0 1,1 1-1,0-1 0,-1 0 0,1 0 0,0 0 0,-1 0 0,0 0 1,0 1-2,0-1 0,-1 1 0,1 0 1,0-1-1,-1 1 0,1 0 0,0 0 1,0 0-1,0 0 0,-2 2 0,-10 7-22,-14 3 14,1 0 0,-31 24 0,47-29 18,1 1-1,1 0 0,0 0 1,0 1-1,-12 20 1,-8 10-2,20-28 13,0 0 1,-11 24-1,13-25 36,0 1 0,0-1 1,-1 0-1,-10 11 0,0-3 21,0 1 1,1 0 0,2 1-1,-15 27 1,20-33 142,-15 22-1,-2 4-31,19-31-126,-1 0 0,1 0 1,-17 16-1,14-17 27,1 1 0,-15 22 1,-8 9-67,12-16-7,17-21 10,1 0 0,0 0 0,0-1 0,0 2 0,0-1 0,1 0 0,-1 0 0,1 0 0,-1 9 0,0-1 32,1-10-65,0 1 1,0-1 0,0 1-1,0-1 1,0 1-1,-1-1 1,1 0 0,-3 4-1,-5 7 9,7-8 26,0 0-1,1 1 1,0-1 0,0 1 0,0-1-1,1 1 1,-1 0 0,2-1 0,0 8-1,-1 5 316,0-18-339,0 1 0,0-1 0,0 0 0,0 1 0,0-1-1,0 1 1,0-1 0,-1 1 0,1-1 0,0 0 0,0 1 0,0-1 0,-1 1-1,1-1 1,0 0 0,0 1 0,-1-1 0,1 0 0,0 1 0,-1-1 0,1 0-1,0 1 1,-1-1 0,1 0 0,0 0 0,-1 0 0,1 1 0,-1-1 0,1 0-1,-1 0 1,0 0 0,1 0-3,-1 1 0,1-1 1,-1 0-1,1 0 0,-1 0 0,1 0 0,0 1 0,-1-1 0,1 0 0,-1 0 0,1 1 0,0-1 1,-1 0-1,1 1 0,0-1 0,-1 0 0,1 1 0,0-1 0,0 0 0,-1 1 0,1-1 0,0 1 1,0-1-1,0 1 0,-1-1 0,1 0 0,0 1 0,0-1 0,0 1 0,0-1 0,0 1 0,0 0 0,0 3 75,0 0 0,0 0 0,0 0 0,-1 0 0,0 1 0,0-1 0,0 0-1,0 0 1,-3 6 0,3-9-55,1 1-1,-1 0 1,1-1-1,0 1 1,0 0-1,-1-1 1,1 1-1,0 0 0,1 2 1,-2 13 140,-3 5 74,1 1 0,2-1-1,0 1 1,3 31 0,-1 0-12,-1 115-104,0-167-121,0 0-1,0 0 0,-1 0 1,1 0-1,-1 0 0,1-1 0,-1 1 1,0 0-1,1 0 0,-1 0 0,-2 2 1,2-2 8,0-1 1,0 1 0,0 0-1,0 0 1,0 0 0,1 0-1,-1 0 1,1 0 0,-1 0-1,1 0 1,0 3 0,0 222 1207,0-225-1214,0 0 0,0 0 0,0 0 1,1-1-1,-1 1 0,0 0 1,1 0-1,0 0 0,-1-1 1,1 1-1,0 0 0,0-1 0,0 1 1,0-1-1,2 2 0,-2-1 2,0-1 0,0 1-1,0-1 1,0 1-1,0-1 1,0 1 0,0 0-1,0-1 1,-1 1-1,1 0 1,-1 0 0,1-1-1,-1 1 1,0 0 0,0 2-1,1 5 6,1 1 0,0-1 1,0 0-1,1 0 0,0-1 0,7 15 0,-3-7 1,32 64 19,-27-61-36,-2 1 1,0 0-1,-2 1 0,0 0 1,-1 0-1,5 27 0,0 88 65,-6-59-41,-4-53-20,0 4 42,6 31-1,-6-50-52,1 0 1,0 0-1,0 0 0,1 0 0,0-1 1,0 0-1,7 11 0,1-1 52,-1 1 0,-1 0-1,0 1 1,10 33 0,-14-37-4,0 0 0,15 26 0,-17-35-1,1-1 0,-1 0 0,1 0 0,1 0 0,-1 0 0,1-1 0,0 0 0,8 6 1,18 7-32,-1-1 0,46 17 1,-40-19-22,54 31 0,-74-36 23,0-1 1,0-1-1,1 0 1,0-2 0,0 0-1,0-1 1,1 0-1,0-2 1,0 0 0,0-2-1,27 0 1,-6-1 52,-40 0-56,0 0 0,1 0 0,-1 0 0,1 0 0,-1 0 0,0 0 0,1 0 0,-1-1 0,0 1 0,1 0 0,-1 0 0,0 0 0,1 0 0,-1-1 0,0 1 0,1 0 0,-1-1 0,0 1 0,1 0 0,-1 0 0,0-1 0,0 1 0,0 0 0,1-1-1,-1 1 1,0-1 0,0 1 0,0-1 0,1 1 4,-1-1-1,0 1 1,0-1-1,0 1 1,1-1-1,-1 1 0,0-1 1,1 1-1,-1-1 1,0 1-1,1 0 1,-1-1-1,1 1 1,-1-1-1,0 1 0,1 0 1,-1 0-1,1-1 1,-1 1-1,1 0 1,-1 0-1,1 0 1,-1-1-1,1 1 0,-1 0 1,1 0-1,-1 0 1,1 0-1,0 0 1,56 0 4,-57 0-8,1 0-1,-1 0 1,1 0 0,-1 0-1,1 0 1,-1 0-1,1 0 1,-1 1 0,0-1-1,1 0 1,-1 0-1,1 0 1,-1 0 0,1 1-1,-1-1 1,0 0-1,1 1 1,-1-1 0,1 0-1,-1 1 1,0-1-1,0 0 1,1 1 0,-1-1-1,0 1 1,1-1-1,-1 0 1,0 1 0,0-1-1,0 1 1,1 0-1,-1 0 0,0-1-1,0 1 1,0-1 0,0 0-1,1 1 1,-1-1-1,0 1 1,0-1-1,1 1 1,-1-1-1,0 0 1,0 1-1,1-1 1,-1 1 0,1-1-1,-1 0 1,0 0-1,1 1 1,-1-1-1,1 0 1,-1 0-1,1 1 1,-1-1 0,1 0-1,-1 0 1,0 0-1,1 0 1,-1 0-1,1 0 1,-1 0-1,2 0 1,2 1 3,1-1 0,-1 1 0,0 0 0,0 0 1,0 0-1,1 0 0,-1 1 0,0 0 0,4 2 0,12 5 12,69 31-12,-61-31 31,1-1 0,0-1 0,29 3 0,89 2-80,-14-2 102,-88-3 113,-1 1 0,51 18-1,81 38-107,-140-52-9,43 9-1,34 12-14,-93-26-11,1-1 0,0-1 0,0-1 0,40 2 0,89-5-13,-72-2-27,145 1 315,-221 0-293,0-1 1,0 1 0,0 0 0,0-1-1,0 1 1,0-1 0,0 1 0,0-1-1,0 0 1,0 0 0,0 0 0,0 0-1,2-2 1,-2 2 0,0-1 0,-1 1 1,1 0-1,0 0 0,0 0 0,0 0 1,0 1-1,0-1 0,0 0 0,0 1 0,0 0 1,0-1-1,4 1 0,-2 0-1,1-1-1,-1 0 1,1 0 0,-1 0-1,0 0 1,1-1 0,-1 1-1,6-4 1,6-2 9,-2 1-11,-1 0 1,0 0-1,12-9 0,31-21 21,-35 23-8,0-1 1,23-21-1,130-137-61,-6-3 122,-142 143-94,-2-1 1,-2-1 0,36-71-1,98-325 85,-82 204-37,-51 153-70,17-108-1,-8 30 81,-7 40 1,19-71 60,0 19-173,-23 93 151,-4 0-1,10-84 1,-20 11 144,-1 5-30,4-219-68,-11 253 7,1 99-115,0-1 1,-1 0 0,1 1-1,-1-1 1,0 1 0,-1 0-1,1-1 1,-1 1 0,-4-9-1,1-21 285,2 25-226,1 3-51,0 1 0,0 0 1,-1 0-1,1 0 0,-1 0 0,-1 0 0,1 1 0,-7-9 1,-14-11 165,20 20-161,0 1 1,0-1-1,0 1 0,-1 0 1,0 0-1,1 1 0,-10-6 0,-6 0-19,0 1 1,0 1-1,-1 1 0,0 0 0,-35-4 0,-109 3-17,136 7-6,16 1 4,-1-1 1,1 0-1,-26-4 0,20-1-3,8 2-8,-1 0 1,1 1-1,-23-1 1,-41-3-29,2 0 28,38 4-7,-47-8 1,14 1-57,-62 0 149,-34-3-93,112 8-3,52 4 27,-1 1 0,1-1 0,0 0-1,-1 0 1,1 0 0,0 0 0,-1 0 0,1 0 0,0 1-1,-1-1 1,1 0 0,0 0 0,0 0 0,-1 1 0,1-1 0,0 0-1,-1 0 1,1 1 0,0-1 0,0 0 0,0 1 0,0-1 0,-1 0-1,1 1 1,0-1 0,0 0 0,0 1 0,0-1 0,0 0 0,0 1-1,0-1 1,0 0 0,0 1 0,0 0 0,0-1-1,0 0 0,0 1 0,0-1 0,0 1 0,0-1 0,-1 1 0,1-1 0,0 0 0,0 1 0,0-1 0,0 1 1,0-1-1,-1 0 0,1 1 0,0-1 0,0 0 0,-1 1 0,1-1 0,0 0 0,0 1 0,-1-1 0,1 0 0,0 0 0,-1 1 0,1-1 0,-1 0 0,1 0 0,0 0 1,-1 1-1,1-1 0,0 0 0,-1 0 0,1 0 0,-1 0 0,0 0 0,1 0 1,-1 0 1,1 0-1,-1 0 0,1 0 1,-1 0-1,1 0 0,-1 1 1,0-1-1,1 0 0,-1 0 1,1 0-1,0 1 1,-1-1-1,1 0 0,-1 1 1,1-1-1,-1 0 0,1 1 1,0-1-1,-1 1 0,1-1 1,0 0-1,-1 1 0,1 0 1,-1-1-2,1 1 1,0-1-1,-1 1 0,1-1 1,0 1-1,-1-1 1,1 1-1,-1-1 0,1 0 1,-1 1-1,1-1 1,-1 0-1,1 1 0,-1-1 1,1 0-1,-1 0 1,1 1-1,-1-1 1,1 0-1,-1 0 0,1 0 1,-1 0-1,0 0 1,0 0-1,-3 1 1,-1 0 1,1-1-1,0 2 1,0-1-1,0 0 1,-6 4-1,-11 4 9,-12-2-65,-1-1 0,-58 4 0,-70-8-132,95-3 170,62 1 18,0-1-1,0 0 1,0 0 0,0 0 0,-7-3 0,7 3-11,0-1-1,1 1 1,-1 0-1,0 0 1,-8 0-1,-238 1-71,245 0 83,0 0 1,0 1 0,0 0-1,-10 4 1,11-4-3,-1 1 0,0-1 0,0 0-1,-10 1 1,-153-2-27,168 0 27,0 0 0,0 0 1,0-1-1,0 1 1,0 0-1,0 0 1,0 0-1,0-1 1,0 1-1,0-1 0,0 1 1,1-1-1,-1 1 1,0-1-1,0 1 1,-1-2-1,1 1 0,0 0-1,1 1 1,-1-1-1,0 0 1,0 1-1,0-1 1,0 1-1,0 0 1,0-1-1,0 1 1,0-1-1,0 1 1,0 0-1,0 0 1,0 0 0,0 0-1,-1 0 1,-3-1 9,3 1-8,0 0-1,0-1 0,0 1 0,-1 0 0,1 0 1,0 0-1,0 0 0,0 1 0,0-1 1,0 0-1,0 1 0,0 0 0,-3 1 1,4 1-1,1-3 0,0 1 1,0-1 0,0 1 0,0 0 0,0-1-1,0 1 1,0-1 0,-1 1 0,1 0-1,0-1 1,0 1 0,-1-1 0,1 1-1,0-1 1,-1 1 0,1-1 0,0 1 0,-1-1-1,1 1 1,-1-1 0,1 1 0,-1-1-1,1 0 1,-1 1 0,1-1 0,-1 0-1,0 1 1,0-1-2,-1 1 0,1 0-1,0 0 1,-1 0 0,1 0-1,0 0 1,0 0 0,0 0 0,0 0-1,0 0 1,0 0 0,0 0-1,0 1 1,0-1 0,1 0-1,-2 3 1,-7 9-19,-43 37 88,21-31-122,25-15 46,0-1-1,1 1 1,-1-1 0,0 2 0,1-1 0,0 0-1,-9 11 1,12-12 4,0-1-1,0 0 1,-1 1-1,1-1 1,-1 0 0,0 0-1,0-1 1,1 1-1,-1 0 1,0-1-1,0 0 1,-1 0 0,1 0-1,0 0 1,0 0-1,-6 0 1,-6 1-6,-1-1 0,-19-2 1,16 1 46,8 0-64,9 1 9,-1-1 1,0 0 0,1 0 0,-1 0-1,0 0 1,1 0 0,-1 0 0,0-1 0,1 1-1,-1-1 1,-2-1 0,-1-3-70,5 4 64,-1 0 1,1 0 0,0 0 0,0 0-1,0 1 1,0-1 0,-1 0-1,1 1 1,0-1 0,-1 1 0,1-1-1,0 1 1,-1 0 0,1 0-1,0-1 1,-3 1 0,1 0-71,0-1 0,0 0 1,0 1-1,0-1 0,0-1 1,0 1-1,0 0 1,1-1-1,-1 0 0,0 1 1,-2-4-1,-12-5-790,0-2-1701,7-4-4655,3 5 1315,4 6 3010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21 243 3040,'-10'2'3594,"0"10"9278,23-12-12854,-9 0-22,7-3 68,-8-5-53,-3 8-11,0-1 0,0 1 0,1-1 0,-1 1 0,0-1 0,0 1 1,1-1-1,-1 1 0,0 0 0,1-1 0,-1 1 0,0-1 0,1 1 0,-1 0 0,0-1 0,1 1 1,-1 0-1,1-1 0,-1 1 0,1 0 0,-1 0 0,1 0 0,-1-1 0,1 1 0,-1 0 0,1 0 1,-1 0-1,1 0 0,-1 0 0,1 0 0,-1 0 0,1 0 0,-1 0 0,1 0 0,0 0 0,2 0 0,0 0-1,-1-1 0,1 1 0,0-1 0,0 1 0,-1-1 0,1 0 0,3-2 0,13-4 30,-6 3-6,1 0 1,-1-1-1,16-8 0,-3 1-91,47-15 0,-26 10 62,-6 3 35,0 2-1,1 1 1,49-5-1,129-5-173,-31 5-1460,-120 4-2271,-60 10 2410,0-1 0,0 0-1,0-1 1,-1 0 0,12-7 0,-2-1-1331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795 196 7481,'0'0'191,"-4"0"33,-10 0 33,10 0 34,1 0-44,-167 0 8857,167 0-9013,-1 0-1,1-1 1,-1 1-1,0-1 1,1 0-1,0 0 1,-7-3-1,7 3-39,0-1 0,-1 1-1,1 0 1,-1 0 0,1 0-1,-1 0 1,-6 1-1,-1-1 15,0-1-1,0 1 0,1-2 0,-16-4 1,-7-2-86,-14 0 8,18 3-26,-30-8 1,-34-10 4,-7-1-422,88 21-559,1-1 0,-1 0 1,1 0-1,0-1 1,1-1-1,-12-8 0,21 15 670,0-1-1,0 0 0,0 0 0,0 0 0,1 0 0,-1 0 0,0 1 1,0-1-1,1-1 0,-1 1 0,1 0 0,-1 0 0,1 0 1,-1 0-1,1 0 0,-1 0 0,1-3 0,-1-7-2387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7:57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1150 0 3020,'-57'0'1296,"57"0"-1271,0 0 0,-1 0 1,1 0-1,-1 0 0,1 0 0,-1 1 1,1-1-1,-1 0 0,1 0 1,0 0-1,-1 0 0,1 1 0,-1-1 1,1 0-1,0 0 0,-1 1 1,1-1-1,0 0 0,-1 1 0,1-1 1,0 0-1,0 1 0,-1-1 1,1 0-1,0 1 0,0-1 0,-1 1 1,1-1-1,0 0 0,0 1 1,0-1-1,0 1 0,0 0 0,0 0-1,0-1-1,-1 1 1,1-1-1,0 1 0,0-1 1,0 0-1,0 1 1,0-1-1,-1 1 1,1-1-1,0 1 0,0-1 1,-1 0-1,1 1 1,0-1-1,-1 1 1,1-1-1,-1 0 0,1 1 1,0-1-1,-1 0 1,1 0-1,-1 1 1,1-1-1,0 0 0,-1 0 1,1 0-1,-1 0 1,1 0-1,-1 1 1,1-1-1,-1 0 0,1 0 1,-1 0-1,0 0 21,0 0-1,0 0 0,0 0 1,0 0-1,1 0 1,-1 1-1,0-1 1,0 0-1,0 1 0,1-1 1,-1 1-1,0-1 1,0 1-1,1-1 1,-1 1-1,0-1 0,1 1 1,-1-1-1,1 1 1,-1 0-1,1-1 1,-1 2-1,-4 3 181,-13 8 397,9-6-186,0-1 1,-16 16-1,-89 89 2423,-12 13-736,-151 151-809,-12-14-1579,217-197 170,47-43-412,-31 31-1244,51-47 624,0 1-1,1 0 0,-1 0 0,-4 9 1,8-11-1599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0 7025,'0'8'34,"1"-6"-7,-1 0-1,0 1 1,0-1-1,0 1 1,0-1 0,0 0-1,0 1 1,-1-1-1,1 0 1,-1 1 0,1-1-1,-1 0 1,-1 3-1,-4-4 60,5-1-71,1 0 1,-1 0 0,1 0-1,-1 0 1,0 0 0,1 0-1,-1 0 1,1 0 0,-1 0-1,1 1 1,-1-1 0,1 0-1,-1 0 1,0 0 0,1 1 0,-1-1-1,1 0 1,0 1 0,-1-1-1,1 0 1,-1 1 0,1-1-1,-1 0 1,1 1 0,0-1-1,-1 1 1,1-1 0,0 1-1,-1-1 1,1 1 0,0-1-1,-1 2 1,1-1 17,0-1-1,-1 1 1,1 0 0,-1-1 0,0 1-1,1 0 1,-1-1 0,0 1-1,1 0 1,-1-1 0,0 1-1,0-1 1,1 0 0,-1 1 0,0-1-1,0 1 1,0-1 0,0 0-1,0 0 1,1 0 0,-1 1-1,0-1 1,-1 0 0,0 0 79,-21 16 813,6-4-499,0-3-218,2 2-1,0-1 1,0 2 0,-24 24-1,17-15-179,-6 2-22,0-2 1,-1 0-1,-1-2 1,-1-1-1,-1-2 1,-57 21-1,-209 51-282,275-83 205,-185 38-2427,164-38-60,-53 0 0,55-5 810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3204,'-4'-12'1081,"4"11"-793,0 0 0,0 0 0,0 0 1,-1 0-1,1 0 0,0 0 0,-1 0 1,1 0-1,-1 0 0,1 0 0,-1 0 1,1 0-1,-1 0 0,1 0 1,-1 0-1,0 0 0,0 1 0,0-2 1,-1 18-19,2 165 2521,0-178-2760,1 0-1,-1-1 1,0 1-1,1 0 1,0-1 0,-1 1-1,1 0 1,0-1-1,0 1 1,1-1-1,-1 1 1,0-1 0,1 0-1,2 3 1,4 8 128,2 12 241,-2-12-168,1-2 0,1 1 0,0-1 0,0-1 0,1 0 0,0 0-1,1-1 1,13 8 0,-5-6 43,1 0 0,0-2 0,1 0 0,0-2 0,0 0 0,0-1-1,1-2 1,24 3 0,27-2 361,87-4 1,-74-3-359,-52 1-263,-22 0-11,1 1 0,0 0 0,0 1 0,22 4 0,-14 1-7,-14-3 3,0-1 0,0 0 0,0 0 0,0-1 0,11 1 0,2-2 6,-10-1-6,0 1 0,1 1 0,17 2 0,-7 3 2,-11-3-17,0-1 0,0 0 1,0 0-1,13 0 1,231 8-4052,-206-9 2319,-25 0 371,1-1 0,0-1 0,33-5 0,4-11-1468,1 8 313,-50 5 1843,1 0 0,20-11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5675 112 7577,'-4'0'1,"-449"0"4215,443 0-4217,-1 1 1,-21 5-1,22-4 8,-1 0 1,-21 1-1,-6-1-8,-56 10 1,9-1 33,-485 35 32,-323 33-98,761-64 96,-300 38-119,3 21-139,-148 95 83,477-129 111,3 5 1,-140 87-1,-35 53 46,114-73-62,72-53 25,2 4 0,2 4 1,-122 130-1,174-160 23,1 1 0,-32 57-1,-38 89 2,22-23 38,-89 273 0,147-368-50,3 0-1,3 2 1,-6 71 0,7 207 51,12-322-60,-1-9-7,1 0 0,1-1 0,2 16 0,2-6-3,-1-8 5,-1 1 0,0 0 0,-1 18-1,-1-20 7,0 0-1,1 0 0,6 21 0,-2-5-1,1 27 30,-6-52-36,31 164 130,0-5 96,-9-42 58,15 56 26,35 158 55,25-9-334,-42-193 38,99 168 0,29 68 11,20 79-196,-48-181 100,-118-213 7,1-2 1,77 80-1,-89-109 5,0-2 0,1 0 1,1-2-1,1-1 0,1-1 0,39 17 0,-24-16-3,2-2 1,0-3-1,88 18 1,-44-19-1,112 3 1,91-13 19,-244-4-10,-32-1-11,-1-1 0,33-7 0,-20 3 4,29 0-3,1-6-4,-52 11 10,28-4 4,43-12-1,73-24-46,176-56 32,-176 34-39,183-104 1,81-77 64,-237 137-25,-6 6 26,154-94 6,-231 131-2,163-143 0,5-16 40,-195 171 557,149-85 1,-182 119 168,1 2 0,68-20 0,85-9 381,-83 21-193,-55 13-414,84-6-1,57 9-392,69-6-146,-212 7 32,-1-1 1,0-3-1,0-2 0,-1-3 1,83-37-1,-108 41-37,-1-1 0,0-1-1,0-1 1,-1-1 0,-2 0 0,1-2 0,-2-1 0,0 0-1,-2-2 1,0 0 0,-1-1 0,22-40 0,-22 30-25,-3-1 0,19-67 0,5-74 43,-10 43 9,-10 45 68,-3-1 1,2-101-1,-13-178 102,-4 205-173,0 146-39,-1-1 1,0 1-1,-4-16 0,2 16 7,1 0 0,1-1 0,0-15 0,2 4-17,1 6 11,-5-40-1,-21-107 40,-23-164-19,-36-102-110,11 120 1081,8 28 822,48 222-1784,-3 2 0,-36-79 0,36 100-55,-1 1 0,-2 1-1,-2 1 1,-35-42 0,13 32-5,-1 1 0,-77-55 1,117 95 16,-22-15 20,0 2-1,-2 1 1,0 1 0,-55-22-1,23 17-7,-105-23-1,-56 7-32,27 7 57,144 23-82,30 6 19,-35-10 0,57 12 38,0 0-1,0 0 1,0 0 0,0 0 0,0-1 0,0 1 0,0-1 0,1 0 0,-1 1 0,1-1 0,-1 0 0,1 0 0,0 0 0,0 0 0,0 0-1,0 0 1,0 0 0,0-1 0,0 1 0,1 0 0,-1-4 0,-1-4 1,0 0 1,1-1-1,0-13 0,-6-130-100,0 77 100,4 75-6,1 1 1,-1-1 0,0 1-1,0 0 1,0 0-1,0 1 1,0-1-1,-5 0 1,-1-1 23,-9-2-22,-1 1 0,0 1 0,0 1 0,0 0 0,-19 3 0,-5-1-133,43-1 132,-1 0-1,1 0 0,-1 0 0,1 0 1,-1 1-1,1-1 0,0 0 1,-1 0-1,1 0 0,-1 1 0,1-1 1,0 0-1,-1 0 0,1 1 1,-1-1-1,1 0 0,0 1 0,0-1 1,-1 0-1,1 1 0,0-1 1,-1 1-1,1-1 0,0 1 0,-1 0-35,1-1-1,0 1 1,0-1-1,-1 1 0,1-1 1,0 1-1,-1-1 1,1 1-1,-1-1 0,1 1 1,-1-1-1,1 1 1,-1-1-1,1 0 0,-1 1 1,1-1-1,-1 0 1,1 0-1,-1 0 0,0 1 1,1-1-1,-1 0 1,1 0-1,-1 0 0,-1 0 1,1 0-1007,-14 0 409,11-1-2327,3-5-4402,0 1 6130,1 0-1,0 0 1,1 0 0,-1 0 0,3-8 0,-1 11 980,-1 0 0,1 0 0,-1 0 0,1 0 0,0 0 0,0 1 0,0-1 0,2-1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73 2560,'0'0'-55,"22"-2"4826,-21 2-4578,-1-1 1,1 1-1,-1-1 1,0 1-1,1-1 1,-1 1-1,1-1 1,-1 0-1,0 1 1,0-1-1,1 1 1,-1-1 0,0 0-1,0 1 1,0-1-1,0 0 1,1 1-1,-1-1 1,0 0-1,0 1 1,-1-1-1,1 0 1,0 0-1,0-3-119,-15 2 13,15 2-85,0-1 0,-1 1 0,1 0 0,0 0 0,-1-1 0,1 1 1,0-1-1,0 1 0,-1 0 0,1-1 0,0 1 0,0-1 0,0 1 0,0 0 0,-1-1 0,1 1 0,0-1 1,0 1-1,0-1 0,0 1 0,0-1 0,0 1 0,0-1 0,0 1-1,0 0 0,0 0 1,0 0-1,0 0 0,0-1 0,0 1 0,0 0 0,0 0 1,0 0-1,0 0 0,0 0 0,0 0 0,0 0 0,0 0 0,0 0 1,0-1-1,0 1 0,0 0 0,0 0 0,0 0 0,0 0 1,0 0-1,0 0 0,0 0 0,0 0 0,0 0 0,0 0 1,0 0-1,0 0 0,0 0 0,-1-1 0,1 1 0,0 0 0,0 0 1,0 0-1,0 0 0,0 0 0,0 0 0,0 0 0,0 0 1,0 0-1,0 0 0,-1 0 0,1 0 0,0 0 0,0 0 1,0 0-1,0 0 0,0 0 0,0 0 0,0 0 0,0 0 0,0 0 1,0 0-1,-1 0 0,1 0 0,0 0 2,-1 1 2,1-1 0,-1 0 0,1 0-1,-1 0 1,1 0 0,-1 0 0,1 0-1,0 0 1,-1 0 0,1 0 0,-1 0 0,1 0-1,-1 0 1,1-1 0,-1 1 0,1 0-1,-1 0 1,1 0 0,-1-1 0,1 1 0,0 0-1,-1 0 1,1-1 0,0 1 0,-1 0-1,1-1 1,0 1 0,-1 0 0,1-1 0,0 1-1,-1-1 1,1 1 0,0-1 0,0 1-1,0-1 1,0 1 0,-1-1 0,-2-2 117,-41-11 470,14 9-570,0 1 0,-1 2 0,-31 1 0,55 1-12,6 0-13,0 0 0,0 0-1,0 1 1,0-1 0,-1 0 0,1 0 0,0 1 0,0-1 0,0 0 0,0 1-1,0-1 1,0 1 0,0 0 0,1-1 0,-1 1 0,0 0 0,0-1 0,0 1-1,1 0 1,-2 1 0,1-1 3,0 0 0,1 0-1,-1-1 1,0 1 0,0 0-1,1 0 1,-1-1 0,0 1-1,0-1 1,0 1 0,0-1 0,0 1-1,0-1 1,0 1 0,0-1-1,0 0 1,0 0 0,0 1-1,0-1 1,-2 0 0,2 0 4,-1 0 1,1 0-1,0 0 0,-1 0 1,1 1-1,0-1 1,-1 0-1,1 1 0,0-1 1,0 1-1,-1-1 1,1 1-1,0 0 0,0 0 1,-1 0-1,1 0-1,0 0 0,0 0 0,0-1 1,-1 1-1,1 0 0,0-1 0,0 1 0,0-1 0,0 1 0,-1-1 0,1 0 0,0 0 1,0 1-1,-1-1 0,0 0 0,-5 1 26,1 1-1,-1 1 1,1-1 0,0 1 0,0 0-1,0 1 1,1-1 0,-9 8 0,12-10-12,-15 11 19,-28 26 1,40-32 62,-1-1 0,1 2 0,0-1 0,1 0 0,0 1 0,0 0 0,0 0 0,-3 11 0,-6 22 436,2 2-1,1-1 1,-4 48 0,4 130 121,9-208-612,1-8-28,0 0 0,-1 1 0,1-1 0,1 0 0,-1 1 0,1-1 0,-1 0 0,1 0 0,1 4 0,4 4 23,-4-9-27,-1-1 1,0 1 0,0 0-1,0 0 1,0 0 0,0 0 0,-1 0-1,1 0 1,0 1 0,-1-1 0,0 0-1,1 4 1,-1-3 6,0-1-1,1 0 1,-1 1 0,1-1 0,-1 1-1,1-1 1,0 0 0,0 1 0,2 2-1,-2-3 3,0 1 0,0-1 0,0 0 1,0 0-1,-1 1 0,1-1 0,0 1 0,-1-1 0,0 4 0,1-4-4,-1 0 1,0 0-1,0-1 0,1 1 1,-1 0-1,1 0 1,-1-1-1,1 1 0,0 0 1,-1-1-1,1 1 0,0-1 1,0 1-1,0-1 0,3 3 1,6 11 109,-8-12-103,1 1 0,-1-1 0,1 1-1,-1-1 1,1 0 0,0 0-1,0 0 1,0 0 0,1-1 0,-1 1-1,1-1 1,-1 0 0,1 0 0,0 0-1,4 1 1,1-1 175,0 1 0,0-2-1,1 1 1,-1-1 0,17-1 0,-25 0-195,0 0 0,0 0 0,0 0 1,1 0-1,-1-1 0,0 1 1,0-1-1,0 1 0,0 0 1,0-1-1,0 0 0,-1 1 1,1-1-1,0 1 0,0-1 1,0 0-1,0 0 0,-1 0 1,1 1-1,0-1 0,-1 0 1,2-2-1,4-4 6,21-12 35,-22 16-45,-1 0 1,1 0-1,-1 0 1,0-1-1,0 0 1,4-4 0,3-6 24,-1 0 1,14-24-1,-20 31-35,-1 0 0,0-1-1,0 0 1,-1 1 0,0-1-1,-1 0 1,2-14 0,-2-77-14,-1 98 25,0 1-1,0-1 1,0 1-1,0-1 1,0 1-1,0-1 1,0 1-1,0-1 1,-1 1-1,1 0 1,0-1-1,0 1 0,0-1 1,-1 1-1,1 0 1,0-1-1,-1 1 1,1 0-1,0-1 1,-1 1-1,1 0 1,0-1-1,-1 1 1,1 0-1,-1 0 1,1-1-1,0 1 1,-1 0-1,1 0 1,-1 0-1,1 0 1,-1 0-1,1 0 1,-1-1-1,1 1 1,0 0-1,-1 0 1,0 1-2,1-1 0,-1 0 0,1 0 0,-1-1 0,1 1 0,0 0 0,-1 0 0,1 0 0,-1 0 0,1 0 0,-1 0 0,1 0 0,0-1 0,-1 1 0,1 0 0,0 0 0,-1-1 1,1 1-1,0 0 0,-1-1 0,1 1 0,0 0 0,-1 0 0,1-1 0,0 1 0,0-1 0,0 1 0,-1 0 0,1-1 0,0 1 0,0-1 0,0 1 0,0 0 0,0-1 0,0 1 0,0-1 1,-1 0-1,1 0 1,0 1 0,0-1 0,0 1 0,0-1 0,0 0 0,-1 1 0,1-1 0,0 1 0,0-1 0,-1 1 0,1-1 0,0 1 0,-1-1 0,1 1-1,-1-1 1,1 1 0,-1 0 0,1-1 0,-1 1 0,1 0 0,-1-1 0,1 1 0,-2-1 0,-17-5 48,4 1 0,13 4-41,1 0-7,0 1 0,0-1 0,1 1 0,-1 0 0,0-1 0,0 1 0,0 0 0,0-1 0,1 1 0,-1 0 0,0 0 0,0 0 0,0 0 0,0 0 0,0 0-1,0 0 1,0 0 0,0 0 0,-1 1 0,2-2-1,-1 1-1,1 0 0,0 0 1,-1 0-1,1 0 1,-1 0-1,1 0 1,-1 0-1,1 0 0,0 0 1,-1 0-1,1 0 1,-1 0-1,1 0 1,0 1-1,-1-1 0,1 0 1,-1 0-1,1 0 1,0 1-1,-1-1 1,1 0-1,0 0 0,-1 1 1,1-1-1,0 0 1,-1 1-1,1-1 1,0 0-1,0 1 0,-1-1 1,1 0-1,0 1 1,0-1-1,0 0 1,0 1-1,-1-1 0,1 1 1,0-1-1,0 1 1,0-1-1,0 0 1,0 1-1,0-1 0,0 1 1,0-1-1,0 1 1,0-1-1,1 3 25,-1-1 591,17 2 929,-14-3-898,0 0 0,1 0 0,-1 0 0,1-1 0,7 1 0,-4 0 104,-2-1-356,1 1 0,0-1 0,0 0-1,-1 0 1,1-1 0,0 1 0,10-4 0,-9-1-94,-6 4-240,0 0 1,0 0 0,0 0 0,0 0 0,0 1-1,0-1 1,1 0 0,-1 1 0,0-1-1,0 1 1,1-1 0,-1 1 0,0 0 0,1-1-1,-1 1 1,3 0 0,-3 0-21,1 0 1,-1 0 0,1-1-1,-1 1 1,1 0-1,-1-1 1,0 1 0,1-1-1,-1 1 1,0-1-1,1 0 1,-1 0 0,0 1-1,0-1 1,0 0-1,0 0 1,0 0 0,0 0-1,1-2 1,6-4 125,-4 4-119,0 1 0,0 0-1,0 0 1,0 0 0,0 0 0,5 0 0,13-7-11,-4 0-34,-13 6-1,1 0 0,0 0 0,0 1 0,0-1 0,0 1 0,0 0 0,0 1 0,0 0 0,8-1 0,-8 1-2501,6-1 7605,-8 1-5516,0 1-3805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1 242 6601,'0'0'222,"0"-3"98,0-9 124,0 12-435,0 0-1,0 0 0,0-1 0,0 1 0,0 0 1,0 0-1,0 0 0,0 0 0,0 0 0,0 0 1,0 0-1,0 0 0,0 0 0,0-1 1,0 1-1,0 0 0,0 0 0,0 0 0,0 0 1,0 0-1,0 0 0,0 0 0,0 0 0,0 0 1,0 0-1,0-1 0,0 1 0,0 0 0,0 0 1,0 0-1,0 0 0,0 0 0,0 0 1,1 0-1,-1 0 0,0 0 0,0 0 0,0 0 1,0 0-1,0 0 0,0 0 0,0 0 0,0 0 1,0 0-1,0 0 0,1 0 0,-1 0 0,0 0 1,0 0-1,0 0 0,0 0 0,0 0 1,0 0-1,0 0 0,0 0 0,1 0 0,0 0 50,8-2 253,-9 1-260,1 1 0,-1-1-1,1 0 1,-1 0 0,0 1-1,1-1 1,-1 0 0,0 1-1,0-1 1,0 0 0,0 0-1,1 0 1,-1 1 0,0-1-1,0 0 1,-1-1 0,2 0 47,-1 1 1,1-1 0,0 1-1,0-1 1,-1 1 0,1-1-1,0 1 1,0-1-1,0 1 1,0 0 0,1 0-1,-1-1 1,0 1 0,3-1-1,26-19 1419,52-17 2643,-68 32-4114,9-4-16,-17 7-14,1 0 0,-1 0 0,0 1-1,1 0 1,-1 0 0,1 0 0,0 1 0,-1 0-1,8 0 1,-14 1-15,1 0-1,-1 0 1,1 0-1,-1 0 1,0 0 0,1 1-1,-1-1 1,0 0-1,1 0 1,-1 0-1,0 1 1,1-1-1,-1 0 1,0 0 0,0 1-1,1-1 1,-1 0-1,0 1 1,0-1-1,1 0 1,-1 1-1,0-1 1,0 0 0,0 1-1,0-1 1,0 0-1,1 1 1,-1-1-1,0 1 1,0-1 0,0 0-1,0 1 1,0-1-1,0 1 1,0-1-1,0 1 1,0-1 0,0 0 0,0 1-1,0-1 1,0 0 0,0 1 0,0-1-1,0 0 1,0 1 0,0-1-1,0 0 1,0 1 0,1-1 0,-1 0-1,0 1 1,0-1 0,0 0-1,1 1 1,-1-1 0,0 0 0,0 0-1,1 1 1,-1-1 0,0 0-1,1 0 1,-1 0 0,0 1 0,0-1-1,1 0 1,-1 0 0,0 0-1,1 0 1,0 0-1,0 1 1,-1-1-1,1 0 0,0 1 1,-1-1-1,1 0 0,-1 1 0,1-1 1,-1 0-1,1 1 0,-1-1 0,1 1 1,-1-1-1,1 1 0,-1-1 1,0 1-1,1 0 0,-1-1 0,0 1 1,1-1-1,-1 1 0,0 0 0,1 1 1,5 10-20,-3-9 29,0 1 1,-1-1 0,0 1 0,0 0 0,0 0-1,0 0 1,-1 1 0,0-1 0,0 0 0,0 0-1,1 6 1,1 52 560,-3-59-515,0-2-49,-1 0 0,1 0-1,0 0 1,-1-1 0,1 1-1,-1 0 1,1 0 0,-1 0 0,0 0-1,1 0 1,-1-1 0,0 1-1,1 0 1,-1-1 0,0 1-1,0 0 1,0-1 0,1 1 0,-1-1-1,0 1 1,0-1 0,0 1-1,0-1 1,0 0 0,0 0-1,0 1 1,-1-1 0,-4 2 27,-9 6 130,-1-1 0,0-1 1,-1 0-1,1-1 0,-1 0 0,0-2 0,0 0 0,-1 0 0,1-2 0,-24-1 0,40 0-157,0 0 0,0-1 0,0 1 0,0-1 1,1 1-1,-1-1 0,0 1 0,0-1 0,1 1 0,-1-1 0,0 0 0,1 1 0,-1-1 0,1 0 0,-1 0 0,1 1 1,-1-1-1,1 0 0,0 0 0,-1 0 0,1-1 0,-8-21-9,7 20 11,-1-7 35,0 0-1,1 0 1,0 0-1,1 0 1,1-11-1,-1 1-68,0 19 27,0-1-1,0 0 1,1 1-1,-1-1 0,0 1 1,1-1-1,-1 1 0,1-1 1,0 1-1,-1-1 0,1 1 1,0-1-1,0 1 1,0 0-1,0-1 0,1 0 1,5-8-13,0-8 24,28-37 30,-30 48-47,0 0-1,0 0 0,1 1 1,-1 0-1,2 0 1,10-9-1,-12 12 11,-1 0 0,1 0-1,0 1 1,-1 0 0,1-1-1,0 1 1,0 1 0,1-1-1,-1 1 1,0 0 0,0 0-1,7 0 1,-11 1-3,0 0 1,0 1-1,1-1 0,-1 0 0,0 0 0,0 1 1,0-1-1,0 0 0,0 1 0,0-1 0,0 1 1,0 0-1,0-1 0,0 1 0,0 0 0,0-1 1,0 1-1,0 0 0,0 0 0,-1 0 0,1 0 1,0 1-1,9 24-42,-8-22 50,0 7 1,0 1 1,-1-1-1,0 1 1,-1 0-1,-1 14 1,0 1 70,1-26-77,0 1-1,0 0 1,-1-1-1,1 1 0,0-1 1,-1 1-1,1 0 1,-1-1-1,1 1 1,-1-1-1,0 1 1,0-1-1,0 0 1,0 1-1,0-1 0,0 0 1,-1 2-1,1-2-7,0 0 0,0 0 0,0 1 0,0-1 1,0 0-1,0 1 0,0-1 0,1 0 0,-1 1 0,1-1 0,-1 1 0,1-1 0,-1 1 0,1 0 0,0-1 0,0 1 0,0 1 0,0-2 3,0 0 0,-1 0 0,1 0 0,0 0 0,0 0 0,0 0 0,-1 0 0,1 0 0,0 0 0,-1 0 0,1 0 0,-1 0 1,0 0-1,1 0 0,-1 0 0,1-1 0,-1 1 0,0 0 0,0 0 0,0-1 0,1 1 0,-1 0 0,0-1 0,0 1 0,0-1 0,-1 1 0,-5 4 42,2 0 124,0-1 0,-1 1 0,1-1 0,-1 0 0,0 0 0,0 0 0,0-1 0,0 0 0,-1-1 0,1 1 0,-1-1 0,0 0 0,0-1 0,0 0 0,0 0 0,-9 0 0,11 0 34,4-1-169,-1 0-1,1 0 0,0 1 0,0-1 0,0 0 1,0 0-1,0 0 0,0 0 0,-1-1 0,1 1 1,0 0-1,0 0 0,0-1 0,0 1 1,0-1-1,0 1 0,0-1 0,0 1 0,-2-2 1,0-5 10,0-1 0,1 1 0,-1-1 1,1 0-1,1 0 0,0 0 1,0 0-1,0-14 0,1 12-29,-1 8-9,1 0 0,0-1 0,0 1 0,0 0 0,0 0-1,0 0 1,0-1 0,0 1 0,1 0 0,-1 0-1,1 0 1,0 0 0,1-3 0,7-8 14,-5 7-31,1 0 0,-1 1 1,1 0-1,9-8 0,-8 9-8,0 0 0,1 1 0,-1 0 0,1 1 0,0 0 0,0 0 0,0 0 0,0 1 0,0 0 0,0 0 0,0 0 0,8 2 0,-14-1 20,0 0 1,0 0-1,0 0 1,0 0 0,0 1-1,-1-1 1,1 0-1,0 1 1,0-1 0,0 0-1,-1 1 1,1-1-1,0 1 1,-1 0-1,1-1 1,0 1 0,-1-1-1,1 1 1,-1 0-1,1-1 1,-1 1 0,1 0-1,-1 0 1,1 0-1,-1-1 1,1 2 0,2 4 5,2 0-13,-1-1 1,0 1 0,0 0 0,-1 0 0,1 0 0,-1 0 0,-1 1 0,5 12 0,-4-5 83,-1 0 1,-1 0-1,1 27 0,-3-40-54,1 0-1,-1 0 1,0-1-1,0 1 1,1 0 0,-1 0-1,0-1 1,0 1 0,0-1-1,0 1 1,0-1 0,0 1-1,0-1 1,1 1 0,-1-1-1,-1 0 1,1 0-1,0 1 1,-1-1 0,-22 5 786,-25-5 180,48 0-982,0 0 0,0 0-1,1 0 1,-1 0 0,0 0-1,0-1 1,0 1 0,0 0-1,1 0 1,-1-1-1,0 1 1,0 0 0,1-1-1,-1 1 1,0-1 0,0 1-1,1-1 1,-1 1-1,1-1 1,-1 0 0,0 1-1,1-1 1,-1 0 0,1 1-1,-1-1 1,1 0 0,0 0-1,-1 1 1,1-1-1,-1-1 1,-2-4 29,-7-7 18,8 10-51,-1 1 0,1-1 1,0 0-1,0 0 0,0-1 0,0 1 1,0 0-1,1 0 0,0-1 1,-1 1-1,1-1 0,0 0 0,1 1 1,-1-1-1,1 1 0,-1-1 1,2-5-1,-1-66 32,0 74-35,0 0-1,0 0 1,0 0-1,0 0 1,1 0-1,-1 0 1,1 0-1,-1 0 1,0 0-1,1 0 1,0 0-1,-1 0 1,1 0-1,-1 1 1,1-1-1,0 0 0,0 0 1,0 1-1,-1-1 1,1 0-1,0 1 1,0-1-1,0 1 1,0-1-1,2 0 1,3-2-6,2-4 1,-6 5 2,1 0-1,-1-1 0,1 1 1,0 1-1,0-1 1,0 0-1,0 1 1,0-1-1,0 1 1,0 0-1,0 0 1,5-1-1,8 0-86,-1 0 1,21 1-1,-35 1 88,0 0 0,-1 0 0,1 1 0,0-1-1,0 0 1,0 0 0,0 1 0,0-1 0,0 0 0,0 1 0,-1-1-1,1 1 1,0-1 0,0 1 0,-1 0 0,1-1 0,0 1 0,-1 0-1,1-1 1,0 1 0,-1 0 0,1 0 0,0 1 0,2 3-11,0-2 3,1 0-1,-2 1 1,1-1 0,0 1-1,-1 0 1,1 0-1,-1 0 1,0 0-1,-1 0 1,3 8-1,-2-2 23,-1 1 0,0 0 0,-1 14 0,0-18 12,0-6-19,0 0 1,0 0-1,0 0 0,-1 0 0,1 0 1,0 0-1,-1 0 0,1-1 0,0 1 1,-1 0-1,1 0 0,-1 0 0,1-1 1,-1 1-1,0 0 0,1 0 0,-1-1 1,0 1-1,1-1 0,-1 1 0,0-1 1,0 1-1,0-1 0,-1 1 1,-4 4 37,2-1 114,1 0 0,-1 0 0,0-1 0,-1 1 1,1-1-1,0 0 0,-1 0 0,0 0 0,0-1 1,0 0-1,0 0 0,0 0 0,0 0 0,-1-1 0,1 0 1,0 0-1,-1 0 0,1-1 0,-11 0 0,16 0-102,-1 0 0,0 0 0,0 0 0,0 0 0,0 0 0,0 0-1,0 0 1,0 0 0,0 0 0,1-1 0,-1 1 0,0 0 0,0-1 0,0 1-1,0-1 1,1 1 0,-1 0 0,0-1 0,0 0 0,1 1 0,-1-1-1,0 1 1,1-1 0,-1 0 0,1 0 0,-1 1 0,1-1 0,-1 0 0,1 0-1,0 0 1,-1 1 0,1-3 0,-1 1-95,-1-3-33,0 0 0,1-1 0,0 1 0,0 0 0,0-7 0,0 9-73,1 1 0,0 0 0,0-1 0,0 1 0,0 0 1,1-1-1,-1 1 0,1 0 0,-1 0 0,1-1 0,0 1 0,0 0 0,2-4 0,7-4-1808,1 1 0,1 1 0,13-8 0,12-13-8258,-19 14 5032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58 5448,'-26'0'6052,"15"-2"6024,11 1-12072,0 1 0,0-1 0,0 1 0,0 0 0,0-1 0,0 1 0,0-1 0,0 1 0,0 0 0,0-1 0,0 1 0,1 0 0,-1-1 0,0 1 0,0 0 0,0-1 0,1 1 0,-1 0-1,0-1 1,0 1 0,1 0 0,-1-1 0,0 1 0,1 0 0,-1 0 0,0 0 0,1-1 0,-1 1 0,0 0 0,1 0 0,-1 0 0,0 0 0,1 0 0,-1 0 0,1-1 0,-1 1-2,1 0-1,-1 0 1,1 0-1,-1 0 1,1 0 0,-1-1-1,1 1 1,-1 0 0,1 0-1,-1-1 1,0 1 0,1 0-1,-1 0 1,1-1 0,-1 1-1,0 0 1,1-1 0,-1 1-1,0-1 1,0 1-1,1-1 1,-1 1 0,0 0-1,0-1 1,0 1 0,1-1-1,-1 1 1,0-1 0,0 1-1,0-1 1,0 1 0,0-1-1,0 1 1,0-1 0,0 0-1,0 0-2,1 0 1,-1 0-1,1 0 0,0 0 0,-1 0 1,1 0-1,0 1 0,0-1 0,0 0 0,-1 0 1,1 1-1,0-1 0,0 0 0,0 1 1,0-1-1,0 1 0,2-1 0,26-9-8,-10 7-16,1 1 0,35 1 0,-35 1 3,-19 0 20,0 0 0,1 0 0,-1 1 1,0-1-1,0 0 0,0 0 1,0 1-1,0-1 0,0 1 1,0-1-1,0 1 0,0-1 0,0 1 1,0 0-1,0-1 0,0 1 1,0 0-1,0 0 0,1 1 1,3 4-11,0-3 25,-1 0 0,0 0 0,0 1 0,-1-1 0,1 1 0,-1 0 0,1 0 0,-1 0 0,-1 0 0,1 1 0,0-1 0,-1 1 0,0-1 0,0 1 0,-1 0 0,1 0 1,-1 0-1,0 0 0,0 0 0,-1 0 0,1 9 0,-1-5 57,1-8-46,-1 1 0,0 0 0,0 0 0,1 0 0,-1 0-1,-1 0 1,1 0 0,0 0 0,0-1 0,-1 1 0,1 0 0,-1 0-1,1 0 1,-1-1 0,0 1 0,-1 2 0,-40 40 533,38-40-519,-1 1 0,0-1 0,0 0 0,0 0-1,0-1 1,-1 1 0,0-1 0,1-1 0,-1 1 0,0-1 0,-12 4-1,2-3 137,1 0 0,-1 0-1,-31-1 1,46-2-151,-1 0-1,1-1 1,-1 1-1,1-1 1,0 1-1,0-1 1,-1 0-1,1 1 1,0-1 0,0 0-1,0 0 1,0 0-1,0 0 1,0 0-1,0 0 1,0 0 0,-1-2-1,-12-19 184,11 13-197,0 0 0,0-1 1,1 1-1,0 0 0,1-1 0,0 1 0,0-1 0,2-19 1,-1 14-5,0 14-5,0 0 0,0-1 0,1 1 0,-1 0 0,0 0 0,1 0 0,-1-1 0,0 1 0,1 0 0,-1 0 0,1 0 0,0 0 0,-1 0 0,1 0 0,0 0 0,0 0 0,-1 0-1,3-1 1,2-5 2,4-5-16,-8 8 11,1 1 0,0 0 0,1 0 0,-1 0 0,0 0 0,1 0 1,-1 1-1,1-1 0,0 1 0,0 0 0,0-1 0,4-1 0,2 0-10,1-1 0,0 1 0,0 1 0,0 0-1,0 0 1,1 1 0,-1 0 0,1 1 0,18 0-1,19 1-117,-47 0 128,0 0 0,-1 0-1,1 1 1,0-1 0,0 0 0,0 0 0,0 0-1,-1 1 1,1-1 0,0 1 0,0-1 0,-1 0-1,1 1 1,0-1 0,-1 1 0,1-1 0,0 1-1,-1 0 1,1-1 0,-1 1 0,1 0 0,-1-1-1,1 1 1,-1 0 0,1 0 0,3 5-24,-1-3 23,0 0-1,-1 0 1,1 0 0,-1 0-1,0 0 1,0 0-1,0 1 1,0-1 0,0 1-1,-1-1 1,0 1 0,1 0-1,-1 0 1,-1-1-1,1 1 1,-1 0 0,1 0-1,-1 0 1,0 0-1,-1 6 1,1-8 10,0 0 0,-1 0 1,1 0-1,-1 0 0,1 0 0,-1 0 0,0 0 0,1 0 1,-1-1-1,0 1 0,0 0 0,0 0 0,-1 0 1,1-1-1,0 1 0,-1-1 0,1 1 0,-1-1 0,1 0 1,-1 1-1,0-1 0,0 0 0,1 0 0,-1 0 0,0 0 1,-2 0-1,-8 6 23,5-3-5,0-1-1,0 1 1,0-1-1,-1-1 1,1 1-1,-1-1 1,1-1-1,-11 2 0,-65 1 576,82-4-591,1 0 1,-1 0-1,0-1 0,1 1 0,-1 0 0,1 0 1,-1 0-1,0 0 0,1 0 0,-1-1 0,1 1 0,-1 0 1,1-1-1,-1 1 0,1 0 0,-1-1 0,1 1 1,-1 0-1,1-1 0,-1 1 0,1-1 0,-1 1 1,1-1-1,0 1 0,-1-1 0,1 1 0,0-1 1,0 0-1,-1 0 0,1 1 0,0-1 1,0 1-1,-1-1 1,1 1-1,0-1 1,0 1-1,-1-1 1,1 1-1,0-1 0,-1 1 1,1 0-1,0-1 1,-1 1-1,1-1 1,-1 1-1,1 0 1,-1 0-1,1-1 0,-1 1 1,1 0-1,0 0 1,-1-1-1,0 1 1,1 0-1,-1 0 1,1 0-1,-1 0 0,0 0 1,0 0 1,1-1 1,-1 1 0,1 0-1,-1-1 1,1 1-1,-1 0 1,1-1-1,-1 1 1,1-1-1,-1 1 1,1-1-1,0 1 1,-1-1-1,1 1 1,0-1 0,-1 0-1,1 1 1,0-1-1,0 1 1,0-1-1,-1 1 1,1-1-1,0 0 1,0 1-1,0-1 1,0-1-1,-1-21 17,1 21-28,0 1 0,0 0 0,0-1 0,1 1 0,-1 0 0,1-1 0,-1 1 0,1 0 0,-1 0 0,1 0 0,0-1 0,-1 1 0,1 0 0,0 0 0,0 0 1,0 0-1,0 0 0,0 0 0,0 1 0,0-1 0,0 0 0,1 0 0,-1 1 0,0-1 0,0 1 0,1-1 0,-1 1 0,0 0 0,1-1 0,-1 1 0,3 0 0,8-2-3,0 1-1,25 0 0,-21 2-18,-5-2 18,-8 1 1,0-1 0,0 1 0,0 0 0,1 0-1,-1 0 1,0 1 0,0-1 0,0 1 0,0-1-1,0 1 1,3 1 0,3 5 3,-8-5 0,1-1 0,-1 0 1,0 0-1,1 0 0,-1 0 0,1 0 1,-1-1-1,1 1 0,-1 0 0,1-1 1,0 1-1,-1-1 0,1 1 0,0-1 1,0 0-1,-1 0 0,1 0 0,3 0 1,-5 0-1,1 0 0,0 0 1,0 0-1,0 0 0,-1 0 1,1 1-1,0-1 1,-1 0-1,1 0 0,0 1 1,0-1-1,-1 0 1,1 1-1,0-1 0,-1 1 1,1-1-1,-1 1 0,1-1 1,-1 1-1,1-1 1,-1 1-1,1-1 0,-1 1 1,1 0-1,0 0 0,-1 0-1,0-1 1,0 1-1,1 0 0,-1-1 0,1 1 0,-1-1 0,1 1 0,-1-1 0,1 1 0,-1-1 0,1 0 0,-1 1 0,1-1 0,-1 1 0,1-1 0,0 0 0,-1 0 0,1 1 1,-1-1-1,1 0 0,0 0 0,-1 0 0,1 0 0,1 0 0,-1 1-7,1-1 0,-1 1 0,0-1-1,0 1 1,0 0 0,0-1 0,0 1 0,0 0 0,0 0 0,0 0 0,0 0 0,0 0-1,0 0 1,-1 0 0,1 0 0,0 0 0,-1 0 0,1 0 0,0 0 0,-1 1 0,0-1-1,1 0 1,-1 0 0,0 0 0,1 1 0,-1 1 0,0-2 23,0-1-12,0 0 0,0 1 0,0-1 0,0 0 0,-1 0 0,1 1 0,0-1 0,0 0 0,0 0 0,0 1 0,0-1 0,0 0 0,-1 0 0,1 0 0,0 1 0,0-1-1,0 0 1,-1 0 0,1 0 0,0 1 0,0-1 0,-1 0 0,1 0 0,0 0 0,0 0 0,-1 0 0,1 0 0,0 0 0,-1 0 0,-23 4 112,0-2 1,-40-2-1,31 0 185,31 0-278,0 0 0,0-1 1,1 1-1,-1 0 1,0-1-1,0 1 0,1-1 1,-1 1-1,0-1 1,1 0-1,-1 0 1,1 0-1,-1 0 0,-1-1 1,2 1 2,-1 0 1,1 0 0,0 0-1,-1 0 1,1 0 0,-1 0-1,1 1 1,-1-1-1,0 1 1,1-1 0,-1 1-1,1 0 1,-1-1 0,-2 1-1,3 0-12,1 0 0,-1 0 0,0 0 0,0 0 0,1 0 0,-1 0 0,0-1 0,0 1 1,1 0-1,-1 0 0,0-1 0,1 1 0,-1 0 0,0-1 0,1 1 0,-1-1 0,1 1 0,-1-1 0,1 1 0,-1-1 0,1 1 0,-1-1 0,1 1 0,-1-1 0,1 0 0,-1 1 0,1-1 0,0 0 0,-1-1 0,1 2-5,-5-7 191,5 7-200,-1 0 0,1-1 0,0 1 0,0 0 0,-1-1 0,1 1 0,0 0 0,0-1 0,0 1 0,0-1 0,-1 1 0,1 0 0,0-1 0,0 1 0,0-1 0,0 1 0,0 0 1,0-1-1,0 1 0,0-1 0,0 1 0,0 0 0,0-1 0,0 1 0,0-1 0,1 1 0,-1-1 0,0 0 0,0 1 0,0-1 0,0 1 0,0-1 0,0 1 0,1 0 0,-1-1 0,0 1 0,0-1 0,1 1 0,-1-1 0,0 1 0,1 0 0,-1-1 0,0 1 0,1-1 0,-1 1 0,1 0 0,-1 0 0,0-1 0,1 1 0,-1 0 0,1 0 0,-1-1 0,1 1 0,-1 0 0,1 0 0,-1 0 1,1 0-1,-1 0 0,1 0 0,-1 0 0,1 0 0,0 0 0,6-2-24,17-10-112,-15 3 74,0 5 35,0 1 0,1 0-1,-1 1 1,0 0 0,12-2 0,55-2-278,-11 6-122,-65 16 408,-4-7 191,-15-5-71,2 4 37,12-6-93,0 0 1,0 0 0,-1 0-1,1-1 1,-9 2-1,-47 4 861,58-7-860,3-3-442,0-12-56,0 11-192,0 0-272,0 3 1050,0-1-551,0 0 1,-1 0-1,1 0 0,0 0 0,0 0 1,1 0-1,-1 0 0,0 0 0,1 1 1,-1-1-1,1 0 0,1-4 0,6 3-1061,-8 3 1362,1 0 0,-1 0 0,1 0 0,-1 0 0,1 0 0,-1 0 0,1 0 0,-1-1 0,0 1 0,1 0 0,-1 0 0,1-1 0,-1 1 0,1 0 0,-1 0 0,0-1 0,1 1 0,-1 0 0,0-1 0,1 0 0,1-11-6493,0 2 2223,11 2 688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38 177 8417,'0'0'2489,"0"-3"-1829,0-11-32,0 11-143,0-25 1078,3 23-1180,16-11 374,-13 10-424,0 1-1,0 0 1,0 0 0,9-4 0,-6 4-151,0 0 0,-1-1 0,13-10 1,-16 11-160,0 0 1,1 1 0,0 0-1,0 0 1,0 0 0,1 1 0,-1 0-1,1 0 1,7-2 0,-3 3-76,0 0 1,0 1 0,11 1 0,-22 0 52,1 0-1,-1 0 1,1 0-1,-1 0 1,0 0-1,1 0 1,-1 1-1,1-1 1,-1 0-1,1 0 1,-1 1 0,0-1-1,1 0 1,-1 1-1,0-1 1,1 0-1,-1 1 1,0-1-1,0 0 1,1 1 0,-1-1-1,0 1 1,0-1-1,0 0 1,1 1-1,-1-1 1,0 1-1,0-1 1,0 1 0,0-1-1,0 0 1,0 2-1,0-2 2,0 1-1,0-1 1,0 1-1,0-1 0,0 1 1,1-1-1,-1 1 1,0-1-1,0 1 1,0-1-1,0 0 1,1 1-1,-1-1 0,0 1 1,0-1-1,1 0 1,-1 1-1,0-1 1,1 1-1,-1-1 1,0 0-1,1 0 0,-1 1 1,1-1-1,-1 0 1,1 0-1,-1 1 1,0-1-1,1 0 1,-1 0-1,1 0 0,-1 0 1,1 1-1,0-1 1,1 0 1,-1 1-1,0-1 0,0 1 0,-1-1 0,1 1 1,0 0-1,0-1 0,0 1 0,0 0 0,0 0 1,-1 0-1,1 0 0,0 0 0,0 1 0,6 6-5,-5-6 10,1 1 1,-1 0-1,0 0 1,0 0-1,0 0 1,-1 0-1,1 1 1,-1-1-1,1 1 1,-1-1-1,0 1 1,0-1-1,-1 1 1,1-1-1,-1 1 1,0 0-1,0 6 1,0-9-4,-1 0 1,1 1-1,-1-1 1,1 0-1,-1 0 1,1 0-1,-1 0 1,1-1-1,-1 1 1,0 0-1,1 0 1,-1 0-1,0 0 1,0-1-1,0 1 1,0 0-1,0-1 1,0 1-1,0 0 1,0-1-1,0 1 1,0-1-1,0 0 1,-2 1-1,-3 2 10,-2 3-10,5-4-5,0 0 0,0 0 1,0 0-1,0 0 1,0 0-1,0 0 0,-6 1 1,-48 23-65,34-15 108,-36 12 0,42-19 222,0 1 0,0-2-1,0 0 1,-1-1 0,-20-1 0,35-5-158,2-3-72,1 0-1,0-1 1,0 1 0,0 0 0,1 0-1,0-1 1,2-7 0,42-32-58,-36 38 28,0 0 0,1 0 0,0 1 0,19-12 1,-11 8-53,-7 5 62,1 1 0,1 0 0,-1 1 0,1 0 1,-1 0-1,1 2 0,1 0 0,-1 0 0,0 1 0,1 0 0,-1 2 0,16 0 0,-29 0-15,0 0 0,0 0 0,0 0 1,0 0-1,1 0 0,-1 0 0,0 0 0,0 0 0,0 0 0,0 0 0,1 0 0,-1 0 0,0 0 0,0 0 0,0 0 1,0 1-1,0-1 0,1 0 0,-1 0 0,0 0 0,0 0 0,0 0 0,0 0 0,0 1 0,0-1 0,0 0 0,0 0 0,1 0 1,-1 0-1,0 1 0,0-1 0,0 0 0,0 0 0,0 0 0,0 0 0,0 1 0,0-1 0,0 0 0,0 0 0,0 0 1,4 41 171,-3-37-138,-1-1 1,0 1-1,0 0 0,0 0 1,0-1-1,-1 1 1,1 0-1,-1-1 0,0 1 1,-2 6-1,-18 4 126,2 2 100,15-12-198,-1 0-1,1 0 0,0-1 0,-1 0 1,0 0-1,0 0 0,-6 3 0,-19 5 348,20-6 65,-2 0 1,1-1-1,0 0 0,-1-1 0,0-1 1,0 0-1,-18 1 0,30-6-416,-1 1-46,1 0 0,-1-1 0,1 1 0,0 0 0,0 0 0,0-1 0,0 1 0,0 0 0,0 0 0,1-1 0,-1 1 0,1 0 0,0 0 0,1-4 0,35-33-11,-34 36-1,0 0 0,0-1 0,0 1 0,1 1 0,-1-1 0,1 0 0,0 1 0,-1 0 0,1 0 0,0 0-1,9-3 1,5-3-10,-6 4-15,0-1 0,0 2 1,0 0-1,1 0 0,-1 1 0,1 1 1,-1 0-1,23 1 0,-34 1 24,-1-1-1,1 0 1,-1 0 0,0 0 0,1 1-1,-1-1 1,1 0 0,-1 0-1,0 1 1,1-1 0,-1 0 0,1 1-1,-1-1 1,0 0 0,0 1-1,1-1 1,-1 1 0,0-1 0,0 1-1,1-1 1,-1 0 0,0 1-1,0-1 1,0 1 0,0-1 0,0 1-1,0-1 1,1 1 0,-1-1-1,-1 1 1,2 22 114,-1-18-81,1-4-30,-1-1 0,0 1 1,0-1-1,0 0 0,0 1 0,0-1 1,0 1-1,1-1 0,-1 1 0,0-1 1,0 0-1,0 1 0,0-1 1,-1 1-1,1-1 0,0 1 0,0-1 1,0 0-1,0 1 0,0-1 0,0 1 1,-1-1-1,1 0 0,0 1 1,0-1-1,-1 1 0,1-1 0,0 0 1,-1 1-1,1-1 0,0 0 0,-1 0 1,1 1-1,0-1 0,-1 0 0,0 1 1,-14 9 25,9-6-14,-1 1 0,0-1-1,-9 5 1,-9-1 58,0 0 0,0-1-1,-1-2 1,1 0 0,-1-2-1,-47 0 1,72-7-71,0 3-4,1-2 1,0-1 0,0 1 1,-1 0-1,2 0 0,-1 0 0,0 0 0,1 0 1,-1-1-1,1 1 0,2-3 0,13-1 19,-7-6-17,13 7-22,-6-4 8,-14 8 12,0 0-1,0 1 1,0-1 0,0 1 0,1 0 0,-1 0 0,0-1 0,3 1-1,31-10-26,-25 7 15,1 0 0,21-3 0,47 3-247,-80 4 258,1 1-1,-1 0 0,1-1 0,-1 1 0,1 0 1,-1-1-1,1 1 0,-1 0 0,0 0 0,1 0 1,-1-1-1,0 1 0,0 0 0,0 0 0,1 0 1,-1 0-1,0 0 0,0-1 0,-1 3 0,2 0 13,-1 13 85,0-16-90,0 1 0,0-1 1,0 1-1,0 0 0,1-1 0,-1 1 0,0-1 0,0 1 0,0-1 1,-1 1-1,1-1 0,0 1 0,0 0 0,0-1 0,0 1 0,0-1 1,-1 1-1,1-1 0,0 1 0,0-1 0,-1 1 0,1-1 0,0 1 1,-1-1-1,1 0 0,-1 1 0,1-1 0,0 1 0,-1-1 1,1 0-1,-1 0 0,1 1 0,-1-1 0,1 0 0,-1 0 0,1 1 1,-1-1-1,0 0 0,1 0 0,-1 0 0,0 0 0,-7 3 35,0 7 62,-11-5 41,9 9 25,1-9-70,0 0 0,0-1 0,0 0-1,-17 5 1,-11 4 242,36-12-235,-14 5 26,14-6-75,1 1 1,0-1-1,0 0 1,-1 0 0,1 0-1,0 0 1,0 1-1,-1-1 1,1 0 0,0 0-1,-1 0 1,1 0-1,0 0 1,-1 0 0,1 0-1,0 0 1,0 0-1,-1 0 1,1 0 0,0 0-1,-1 0 1,1 0-1,0 0 1,-1 0 0,1 0-1,0 0 1,0 0-1,-1-1 1,1 1 0,0 0-1,0 0 1,-1 0-1,1-1 1,0 1 0,0 0-1,-1 0 1,1 0-1,0-1 1,0 1 0,-1-1-1,1 1-61,0-1-1,0 0 0,0 1 1,0-1-1,0 0 1,1 1-1,-1-1 1,0 0-1,0 1 1,0-1-1,1 0 0,-1 1 1,0-1-1,0 1 1,1-1-1,-1 1 1,1-1-1,-1 0 0,0 1 1,1-1-1,-1 1 1,1 0-1,-1-1 1,1 1-1,-1-1 1,1 1-1,0 0 0,-1-1 1,1 1-1,0 0 1,-1 0-1,1 0 1,-1-1-1,1 1 1,1 0-1,7-4-177,0-7-387,6 5-353,-6-9-453,13 7-429,-18 5 1067,0 0 1,-1 0 0,1 0 0,0-1-1,5-7 1,15-21-10024,-20 27 7735,-2-6-844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8037,'0'0'1511,"5"0"-1018,14 0 76,-19 0-557,0 1-1,0-1 0,1 0 0,-1 0 0,0 0 1,0 0-1,0 0 0,0 0 0,0 0 0,0 0 1,1 0-1,-1 0 0,0 0 0,0 0 1,0 0-1,0 0 0,0 0 0,0 0 0,1 0 1,-1 0-1,0 0 0,0 0 0,0 0 1,0 0-1,0 0 0,0 0 0,1 0 0,-1 0 1,0-1-1,0 1 0,0 0 0,0 0 0,0 0 1,0 0-1,0 0 0,0 0 0,1 0 1,-1 0-1,0-1 0,0 1 0,0 0 0,0 0 1,0 0-1,0 0 0,0 0 0,0 0 1,0-1-1,0 1 0,0 0 0,0 0 0,0 0 1,0 0-1,0 0 0,0 0 0,0-1 0,0 1 1,0-1 17,0 1 0,0-1 1,0 0-1,0 0 0,0 1 1,1-1-1,-1 0 0,0 1 1,0-1-1,1 0 0,-1 1 1,1-1-1,-1 0 0,0 1 0,1-1 1,-1 1-1,1-1 0,-1 1 1,1-1-1,-1 1 0,1-1 1,0 1-1,-1-1 0,1 1 1,0 0-1,-1-1 0,1 1 1,0 0-1,-1 0 0,1 0 1,0-1-1,0 1 0,-1 0 1,1 0-1,0 0 0,0 0 1,-1 0-1,1 0 0,0 0 0,1 1 1,5-4 533,8-7-15,-14 10-500,-1-1 1,1 1-1,-1-1 1,1 1-1,0 0 1,-1-1 0,1 1-1,0 0 1,-1-1-1,1 1 1,0 0-1,-1 0 1,1 0 0,0 0-1,0 0 1,-1 0-1,1 0 1,0 0-1,0 0 1,-1 0 0,2 0-1,4 0 208,1-5 353,-6 4-565,0 1-1,0-1 1,-1 1 0,1-1-1,0 1 1,0-1-1,0 1 1,-1 0-1,1 0 1,0-1-1,0 1 1,0 0-1,0 0 1,0 0 0,0 0-1,0 0 1,1 0-1,3 0 199,0-1-1,0 0 0,0 0 1,0 0-1,8-3 0,20-5 262,32 8-469,-64 1-32,-1 0 0,1 0 0,-1 0 1,1 0-1,-1 1 0,0-1 0,1 0 0,-1 0 0,1 0 0,-1 0 1,0 1-1,1-1 0,-1 0 0,1 1 0,-1-1 0,0 0 0,1 0 1,-1 1-1,0-1 0,0 1 0,1-1 0,-1 0 0,0 1 0,0-1 1,0 1-1,1-1 0,-1 0 0,0 1 0,0-1 0,0 1 0,0-1 1,0 1-1,0 0 0,0-1-2,0 1 0,0-1-1,0 1 1,0-1 0,0 0 0,1 1 0,-1-1 0,0 1 0,0-1 0,0 0 0,0 1 0,1-1-1,-1 1 1,0-1 0,0 0 0,1 1 0,-1-1 0,0 0 0,0 1 0,1-1 0,-1 0 0,0 0-1,1 1 1,-1-1 0,1 0 0,-1 0 0,0 0 0,1 1 0,-1-1 0,1 0 0,-1 0 0,0 0-1,1 0 1,0 0 0,0 1 0,0-1 0,0 1 0,-1-1 0,1 1 0,0 0 0,-1-1 0,1 1 0,-1-1 0,1 1 0,0 0 0,-1 0 0,0-1 0,1 1 0,-1 0 0,1 0 0,-1 1 0,5 6 2,-2-2 9,-1-1-1,0 1 1,0-1-1,-1 1 1,1 0-1,-1 0 1,-1-1-1,1 1 1,-1 0-1,0 0 1,-1 6-1,1-5 32,0-7-39,0 1 0,0 0 0,-1 0 0,1 0 0,0 0 0,-1-1 0,1 1 0,-1 0 0,1 0 0,-1-1 0,0 1 0,1 0 0,-1-1 0,0 1 0,1-1 0,-1 1 0,0-1 0,1 1 0,-1-1 1,0 1-1,0-1 0,0 0 0,0 0 0,1 1 0,-1-1 0,0 0 0,0 0 0,-1 0 0,-3 2 15,-10 5 5,0 0 0,-1-1 0,0-1 1,1 0-1,-2-1 0,-20 2 0,-7-2 78,-50-1-1,93-4-90,1 1 0,-1-1 0,1 1 0,-1-1 0,1 0 0,-1 1 0,1-1 0,-1 0 0,1 0 0,0 1 0,-1-1 0,1 0 0,0 0 0,0 1 0,0-1 0,-1 0-1,1 0 1,0 0 0,0 1 0,0-1 0,1-1 0,-1 2 5,-3-25 176,3 24-192,0 0 0,0 0 0,0 0 0,0 0 0,0 0 1,1 0-1,-1 0 0,0 0 0,0 1 0,1-1 0,-1 0 0,0 0 0,1 0 0,-1 0 0,1 0 0,-1 0 1,1 1-1,0-1 0,0-1 0,22-5 3,-12-9-9,1 10 17,1 0-1,-1 0 1,1 1-1,14-4 1,-16 5 1,7-1 6,0 0 0,0 0 1,1 2-1,0 1 0,34-1 1,-51 7 50,-2 11 42,0-11 3,0 0 41,0 10-56,0-13-96,0-1-1,0 0 1,0 0 0,0 1-1,0-1 1,0 0-1,0 1 1,0-1 0,0 0-1,0 0 1,0 1-1,-1-1 1,1 0 0,0 1-1,0-1 1,0 0-1,0 0 1,0 0-1,-1 1 1,1-1 0,0 0-1,0 0 1,-1 0-1,1 1 1,0-1 0,0 0-1,-1 0 1,-11 13 53,9-9-28,-1 0-1,0 0 0,0 0 1,0-1-1,-7 5 0,-14 6 293,-46 22 529,63-33-551,0 0-1,0 0 1,-1-1-1,1 0 1,-1-1 0,-17 1 1172,26-5-1397,0 2-70,-1 0 0,1 1 1,0-1-1,0 0 0,0 1 0,1-1 0,-1 0 1,0 1-1,0-1 0,0 0 0,0 1 0,0-1 1,1 1-1,-1-1 0,0 0 0,1 1 0,-1-1 1,0 1-1,1-1 0,-1 1 0,1-1 0,-1 1 1,1-1-1,-1 1 0,1 0 0,-1-1 0,1 1 1,-1 0-1,1-1 0,0 1 0,0-1 0,8-3 1,-2-7-29,9 6 20,-7-9-6,14 8-5,16-20-9,-28 20 25,0 1 1,1 0-1,0 1 1,0 0-1,0 1 0,1 0 1,-1 1-1,20-2 1,-30 8-39,-2 11 54,0-12 70,0 0 49,0-2-162,0 1 70,1-1 0,-1 0 0,0 1 0,0-1-1,0 1 1,0-1 0,0 0 0,0 1 0,0-1 0,-1 0 0,1 1-1,-1-1 1,1 0 0,0 1 0,-1-1 0,0 0 0,1 1 0,-2 0-1,-18 3 210,11 5-60,2-7-138,0-1-1,1 1 0,-14 1 0,0 0 84,10-1-66,-12 3 281,0-1-1,0-1 1,-40 3-1,22-7 1063,40-1-1398,-1 1 0,1-1 0,-1 1-1,1-1 1,-1 1 0,1-1 0,0 1 0,-1-1 0,1 0-1,0 1 1,0-1 0,-1 1 0,1-1 0,0 0 0,0 1 0,0-1-1,0 0 1,0 1 0,0-1 0,0 0 0,0 1 0,0-1-1,0 0 1,0 1 0,0-1 0,1-1 0,-1-5 211,0 6-225,0 0 0,0 0 0,0 0 0,0 0 0,1 0 0,-1 0 0,0 0 0,0 0 0,1 0 0,-1 0 0,1 0 0,-1 0 0,0 1 0,1-1 0,0-1 0,23-14-1,-22 15 0,85-37-228,-52 28-1231,-24 7-1206,1-1 1,16-7-1,-24 10 748,-1-1 0,0 0 0,-1 0 0,1 0 1,0 0-1,0 0 0,3-5 0,-2 1-1092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319 2260,'0'0'204,"2"0"-34,-1 0-143,-1 0-1,1 0 0,-1 0 1,1 0-1,-1 0 1,1 0-1,-1 0 0,0 0 1,1 0-1,-1 0 1,1 0-1,-1 0 1,1 0-1,-1-1 0,0 1 1,1 0-1,-1 0 1,1-1-1,-1 1 0,0 0 1,1 0-1,-1-1 1,0 1-1,1 0 0,-1-1 1,0 1-1,0-1 1,1 1-1,-1 0 0,0-1 1,0 1-1,0-1 1,1 1-1,-1 0 0,0-1 1,0 1-1,0-1 1,0 1-1,0-1 0,2-6 0,10-6 1765,-10 5 999,-6 8-804,-6 8-573,8-7-1673,-1 2 527,0-3-70,-190 0 1037,192 0-1234,1 0 0,-1 0 0,1 0 0,-1 0-1,0 0 1,1 1 0,-1-1 0,0 0 0,1 0 0,-1 1 0,1-1 0,-1 0 0,1 1 0,-1-1 0,1 0 0,-1 1 0,1-1-1,-1 1 1,1-1 0,-1 1 0,1-1 0,0 1 0,-1 1 0,0-2 0,1 1 0,0 0-1,-1-1 1,1 1 0,-1 0 0,0-1-1,1 1 1,-1-1 0,1 1 0,-1 0 0,0-1-1,0 0 1,1 1 0,-1-1 0,0 1 0,0-1-1,1 0 1,-1 0 0,0 1 0,0-1-1,0 0 1,0 0 0,1 0 0,-2 0 0,-47 0-20,48 0 21,0 0 1,0 0-1,0 1 1,0-1 0,0 0-1,0 0 1,0 1-1,0-1 1,1 0 0,-1 1-1,0-1 1,0 1-1,0-1 1,-1 2 0,1-2-3,1 1 0,-1 0 1,0-1-1,0 1 0,0-1 1,0 1-1,0-1 0,-1 1 1,1-1-1,0 0 0,0 0 1,0 1-1,0-1 0,-2 0 1,-35 0-3,16 11-17,13-9 12,3 0 5,0-1 1,1 1-1,-1-1 1,1 2 0,-10 4-1,12-6 3,-1-1-1,1 1 1,0-1 0,-1 0-1,1 1 1,-1-1 0,1-1-1,-6 0 1,-3 0 73,11 1-72,0 0 0,0 0-1,1 0 1,-1 0 0,0 0-1,0 0 1,0 0 0,1 0 0,-1 0-1,0 1 1,0-1 0,1 0-1,-1 0 1,0 1 0,1-1 0,-1 0-1,0 1 1,1-1 0,-1 1-1,0-1 1,1 1 0,-1-1 0,1 1-1,-1-1 1,1 1 0,-1-1-1,1 1 1,-1 1 0,-2 2 4,3-4-5,-1 1 1,1-1-1,-1 0 0,1 1 1,-1-1-1,1 0 1,-1 0-1,1 1 1,-1-1-1,0 0 1,1 0-1,-1 0 1,1 0-1,-1 0 1,1 0-1,-1 1 1,0-1-1,1-1 1,-1 1-1,1 0 1,-1 0-1,0 0 1,0 0-2,0 0 1,1-1-1,-1 1 1,1 0-1,-1 0 1,0 0-1,1 0 1,-1 0-1,1 0 1,-1 1-1,0-1 1,1 0-1,-1 0 1,1 0-1,-1 0 1,1 1-1,-2-1 1,1 1 0,0 1 0,0-2 1,-1 1-1,1 0 1,-1 0-1,1 0 1,-1-1-1,1 1 1,-1 0-1,1-1 1,-1 0-1,0 1 1,1-1-1,-1 0 1,0 0-1,1 0 1,-1 0-1,0 0 1,-2-1-1,3 1 3,0 0-4,1 0-1,-1 0 1,0 0-1,0 0 1,1-1-1,-1 1 1,0 0-1,0 0 1,0 0-1,1 1 1,-1-1-1,0 0 1,0 0-1,1 0 1,-1 1-1,0-1 1,0 0-1,1 0 1,-1 1-1,0-1 1,1 1-1,-1-1 1,0 1-1,1-1 1,-1 1-1,1-1 1,-1 1-1,1 0 1,-1-1-1,1 1 0,-1 0 1,1-1-1,0 1 1,-1 0-1,1 0 1,-2 3 7,2-4-6,0 0-1,0 0 1,0 1-1,-1-1 0,1 0 1,0 0-1,0 1 1,-1-1-1,1 0 1,0 0-1,0 0 0,-1 0 1,1 1-1,0-1 1,0 0-1,-1 0 1,1 0-1,0 0 1,-1 0-1,1 0 0,0 0 1,-1 0-1,1 0 1,0 0-1,-1 0 1,1 0-1,0 0 0,0 0 1,-1 0-1,1 0 1,0 0-1,-1 0 1,1 0-1,-1-1 2,1 1-1,0 0 0,-1 0 1,1 0-1,0 0 0,-1 0 1,1 0-1,0 0 1,-1 0-1,1 0 0,0 0 1,-1 0-1,1 0 1,0 0-1,-1 0 0,1 0 1,0 0-1,0 1 0,-1-1 1,1 0-1,0 0 1,-1 0-1,1 0 0,0 1 1,0-1-1,-1 0 1,0 3 1,1-3-1,-1 1 0,1-1 0,0 1 0,0-1 0,0 0 1,0 1-1,-1-1 0,1 0 0,0 1 0,0-1 0,-1 0 0,1 1 0,0-1 1,0 0-1,-1 0 0,1 1 0,0-1 0,-1 0 0,1 0 0,-1 0 1,1 1-1,0-1 0,-1 0 0,1 0 0,0 0 0,-1 0 0,0 0 1,0 1-2,0-1 0,-1 1 0,1 0 1,0-1-1,-1 1 0,1 0 0,0 0 1,0 0-1,0 0 0,-2 2 0,-10 7-22,-14 3 14,1 0 0,-31 24 0,47-29 18,1 1-1,1 0 0,0 0 1,0 1-1,-12 20 1,-8 10-2,20-28 13,0 0 1,-11 24-1,13-25 36,0 1 0,0-1 1,-1 0-1,-10 11 0,0-3 21,0 1 1,1 0 0,2 1-1,-15 27 1,20-33 142,-15 22-1,-2 4-31,19-31-126,-1 0 0,1 0 1,-17 16-1,14-17 27,1 1 0,-15 22 1,-8 9-67,12-16-7,17-21 10,1 0 0,0 0 0,0-1 0,0 2 0,0-1 0,1 0 0,-1 0 0,1 0 0,-1 9 0,0-1 32,1-10-65,0 1 1,0-1 0,0 1-1,0-1 1,0 1-1,-1-1 1,1 0 0,-3 4-1,-5 7 9,7-8 26,0 0-1,1 1 1,0-1 0,0 1 0,0-1-1,1 1 1,-1 0 0,2-1 0,0 8-1,-1 5 316,0-18-339,0 1 0,0-1 0,0 0 0,0 1 0,0-1-1,0 1 1,0-1 0,-1 1 0,1-1 0,0 0 0,0 1 0,0-1 0,-1 1-1,1-1 1,0 0 0,0 1 0,-1-1 0,1 0 0,0 1 0,-1-1 0,1 0-1,0 1 1,-1-1 0,1 0 0,0 0 0,-1 0 0,1 1 0,-1-1 0,1 0-1,-1 0 1,0 0 0,1 0-3,-1 1 0,1-1 1,-1 0-1,1 0 0,-1 0 0,1 0 0,0 1 0,-1-1 0,1 0 0,-1 0 0,1 1 0,0-1 1,-1 0-1,1 1 0,0-1 0,-1 0 0,1 1 0,0-1 0,0 0 0,-1 1 0,1-1 0,0 1 1,0-1-1,0 1 0,-1-1 0,1 0 0,0 1 0,0-1 0,0 1 0,0-1 0,0 1 0,0 0 0,0 3 75,0 0 0,0 0 0,0 0 0,-1 0 0,0 1 0,0-1 0,0 0-1,0 0 1,-3 6 0,3-9-55,1 1-1,-1 0 1,1-1-1,0 1 1,0 0-1,-1-1 1,1 1-1,0 0 0,1 2 1,-2 13 140,-3 5 74,1 1 0,2-1-1,0 1 1,3 31 0,-1 0-12,-1 115-104,0-167-121,0 0-1,0 0 0,-1 0 1,1 0-1,-1 0 0,1-1 0,-1 1 1,0 0-1,1 0 0,-1 0 0,-2 2 1,2-2 8,0-1 1,0 1 0,0 0-1,0 0 1,0 0 0,1 0-1,-1 0 1,1 0 0,-1 0-1,1 0 1,0 3 0,0 222 1207,0-225-1214,0 0 0,0 0 0,0 0 1,1-1-1,-1 1 0,0 0 1,1 0-1,0 0 0,-1-1 1,1 1-1,0 0 0,0-1 0,0 1 1,0-1-1,2 2 0,-2-1 2,0-1 0,0 1-1,0-1 1,0 1-1,0-1 1,0 1 0,0 0-1,0-1 1,-1 1-1,1 0 1,-1 0 0,1-1-1,-1 1 1,0 0 0,0 2-1,1 5 6,1 1 0,0-1 1,0 0-1,1 0 0,0-1 0,7 15 0,-3-7 1,32 64 19,-27-61-36,-2 1 1,0 0-1,-2 1 0,0 0 1,-1 0-1,5 27 0,0 88 65,-6-59-41,-4-53-20,0 4 42,6 31-1,-6-50-52,1 0 1,0 0-1,0 0 0,1 0 0,0-1 1,0 0-1,7 11 0,1-1 52,-1 1 0,-1 0-1,0 1 1,10 33 0,-14-37-4,0 0 0,15 26 0,-17-35-1,1-1 0,-1 0 0,1 0 0,1 0 0,-1 0 0,1-1 0,0 0 0,8 6 1,18 7-32,-1-1 0,46 17 1,-40-19-22,54 31 0,-74-36 23,0-1 1,0-1-1,1 0 1,0-2 0,0 0-1,0-1 1,1 0-1,0-2 1,0 0 0,0-2-1,27 0 1,-6-1 52,-40 0-56,0 0 0,1 0 0,-1 0 0,1 0 0,-1 0 0,0 0 0,1 0 0,-1-1 0,0 1 0,1 0 0,-1 0 0,0 0 0,1 0 0,-1-1 0,0 1 0,1 0 0,-1-1 0,0 1 0,1 0 0,-1 0 0,0-1 0,0 1 0,0 0 0,1-1-1,-1 1 1,0-1 0,0 1 0,0-1 0,1 1 4,-1-1-1,0 1 1,0-1-1,0 1 1,1-1-1,-1 1 0,0-1 1,1 1-1,-1-1 1,0 1-1,1 0 1,-1-1-1,1 1 1,-1-1-1,0 1 0,1 0 1,-1 0-1,1-1 1,-1 1-1,1 0 1,-1 0-1,1 0 1,-1-1-1,1 1 0,-1 0 1,1 0-1,-1 0 1,1 0-1,0 0 1,56 0 4,-57 0-8,1 0-1,-1 0 1,1 0 0,-1 0-1,1 0 1,-1 0-1,1 0 1,-1 1 0,0-1-1,1 0 1,-1 0-1,1 0 1,-1 0 0,1 1-1,-1-1 1,0 0-1,1 1 1,-1-1 0,1 0-1,-1 1 1,0-1-1,0 0 1,1 1 0,-1-1-1,0 1 1,1-1-1,-1 0 1,0 1 0,0-1-1,0 1 1,1 0-1,-1 0 0,0-1-1,0 1 1,0-1 0,0 0-1,1 1 1,-1-1-1,0 1 1,0-1-1,1 1 1,-1-1-1,0 0 1,0 1-1,1-1 1,-1 1 0,1-1-1,-1 0 1,0 0-1,1 1 1,-1-1-1,1 0 1,-1 0-1,1 1 1,-1-1 0,1 0-1,-1 0 1,0 0-1,1 0 1,-1 0-1,1 0 1,-1 0-1,2 0 1,2 1 3,1-1 0,-1 1 0,0 0 0,0 0 1,0 0-1,1 0 0,-1 1 0,0 0 0,4 2 0,12 5 12,69 31-12,-61-31 31,1-1 0,0-1 0,29 3 0,89 2-80,-14-2 102,-88-3 113,-1 1 0,51 18-1,81 38-107,-140-52-9,43 9-1,34 12-14,-93-26-11,1-1 0,0-1 0,0-1 0,40 2 0,89-5-13,-72-2-27,145 1 315,-221 0-293,0-1 1,0 1 0,0 0 0,0-1-1,0 1 1,0-1 0,0 1 0,0-1-1,0 0 1,0 0 0,0 0 0,0 0-1,2-2 1,-2 2 0,0-1 0,-1 1 1,1 0-1,0 0 0,0 0 0,0 0 1,0 1-1,0-1 0,0 0 0,0 1 0,0 0 1,0-1-1,4 1 0,-2 0-1,1-1-1,-1 0 1,1 0 0,-1 0-1,0 0 1,1-1 0,-1 1-1,6-4 1,6-2 9,-2 1-11,-1 0 1,0 0-1,12-9 0,31-21 21,-35 23-8,0-1 1,23-21-1,130-137-61,-6-3 122,-142 143-94,-2-1 1,-2-1 0,36-71-1,98-325 85,-82 204-37,-51 153-70,17-108-1,-8 30 81,-7 40 1,19-71 60,0 19-173,-23 93 151,-4 0-1,10-84 1,-20 11 144,-1 5-30,4-219-68,-11 253 7,1 99-115,0-1 1,-1 0 0,1 1-1,-1-1 1,0 1 0,-1 0-1,1-1 1,-1 1 0,-4-9-1,1-21 285,2 25-226,1 3-51,0 1 0,0 0 1,-1 0-1,1 0 0,-1 0 0,-1 0 0,1 1 0,-7-9 1,-14-11 165,20 20-161,0 1 1,0-1-1,0 1 0,-1 0 1,0 0-1,1 1 0,-10-6 0,-6 0-19,0 1 1,0 1-1,-1 1 0,0 0 0,-35-4 0,-109 3-17,136 7-6,16 1 4,-1-1 1,1 0-1,-26-4 0,20-1-3,8 2-8,-1 0 1,1 1-1,-23-1 1,-41-3-29,2 0 28,38 4-7,-47-8 1,14 1-57,-62 0 149,-34-3-93,112 8-3,52 4 27,-1 1 0,1-1 0,0 0-1,-1 0 1,1 0 0,0 0 0,-1 0 0,1 0 0,0 1-1,-1-1 1,1 0 0,0 0 0,0 0 0,-1 1 0,1-1 0,0 0-1,-1 0 1,1 1 0,0-1 0,0 0 0,0 1 0,0-1 0,-1 0-1,1 1 1,0-1 0,0 0 0,0 1 0,0-1 0,0 0 0,0 1-1,0-1 1,0 0 0,0 1 0,0 0 0,0-1-1,0 0 0,0 1 0,0-1 0,0 1 0,0-1 0,-1 1 0,1-1 0,0 0 0,0 1 0,0-1 0,0 1 1,0-1-1,-1 0 0,1 1 0,0-1 0,0 0 0,-1 1 0,1-1 0,0 0 0,0 1 0,-1-1 0,1 0 0,0 0 0,-1 1 0,1-1 0,-1 0 0,1 0 0,0 0 1,-1 1-1,1-1 0,0 0 0,-1 0 0,1 0 0,-1 0 0,0 0 0,1 0 1,-1 0 1,1 0-1,-1 0 0,1 0 1,-1 0-1,1 0 0,-1 1 1,0-1-1,1 0 0,-1 0 1,1 0-1,0 1 1,-1-1-1,1 0 0,-1 1 1,1-1-1,-1 0 0,1 1 1,0-1-1,-1 1 0,1-1 1,0 0-1,-1 1 0,1 0 1,-1-1-2,1 1 1,0-1-1,-1 1 0,1-1 1,0 1-1,-1-1 1,1 1-1,-1-1 0,1 0 1,-1 1-1,1-1 1,-1 0-1,1 1 0,-1-1 1,1 0-1,-1 0 1,1 1-1,-1-1 1,1 0-1,-1 0 0,1 0 1,-1 0-1,0 0 1,0 0-1,-3 1 1,-1 0 1,1-1-1,0 2 1,0-1-1,0 0 1,-6 4-1,-11 4 9,-12-2-65,-1-1 0,-58 4 0,-70-8-132,95-3 170,62 1 18,0-1-1,0 0 1,0 0 0,0 0 0,-7-3 0,7 3-11,0-1-1,1 1 1,-1 0-1,0 0 1,-8 0-1,-238 1-71,245 0 83,0 0 1,0 1 0,0 0-1,-10 4 1,11-4-3,-1 1 0,0-1 0,0 0-1,-10 1 1,-153-2-27,168 0 27,0 0 0,0 0 1,0-1-1,0 1 1,0 0-1,0 0 1,0 0-1,0-1 1,0 1-1,0-1 0,0 1 1,1-1-1,-1 1 1,0-1-1,0 1 1,-1-2-1,1 1 0,0 0-1,1 1 1,-1-1-1,0 0 1,0 1-1,0-1 1,0 1-1,0 0 1,0-1-1,0 1 1,0-1-1,0 1 1,0 0-1,0 0 1,0 0 0,0 0-1,-1 0 1,-3-1 9,3 1-8,0 0-1,0-1 0,0 1 0,-1 0 0,1 0 1,0 0-1,0 0 0,0 1 0,0-1 1,0 0-1,0 1 0,0 0 0,-3 1 1,4 1-1,1-3 0,0 1 1,0-1 0,0 1 0,0 0 0,0-1-1,0 1 1,0-1 0,-1 1 0,1 0-1,0-1 1,0 1 0,-1-1 0,1 1-1,0-1 1,-1 1 0,1-1 0,0 1 0,-1-1-1,1 1 1,-1-1 0,1 1 0,-1-1-1,1 0 1,-1 1 0,1-1 0,-1 0-1,0 1 1,0-1-2,-1 1 0,1 0-1,0 0 1,-1 0 0,1 0-1,0 0 1,0 0 0,0 0 0,0 0-1,0 0 1,0 0 0,0 0-1,0 1 1,0-1 0,1 0-1,-2 3 1,-7 9-19,-43 37 88,21-31-122,25-15 46,0-1-1,1 1 1,-1-1 0,0 2 0,1-1 0,0 0-1,-9 11 1,12-12 4,0-1-1,0 0 1,-1 1-1,1-1 1,-1 0 0,0 0-1,0-1 1,1 1-1,-1 0 1,0-1-1,0 0 1,-1 0 0,1 0-1,0 0 1,0 0-1,-6 0 1,-6 1-6,-1-1 0,-19-2 1,16 1 46,8 0-64,9 1 9,-1-1 1,0 0 0,1 0 0,-1 0-1,0 0 1,1 0 0,-1 0 0,0-1 0,1 1-1,-1-1 1,-2-1 0,-1-3-70,5 4 64,-1 0 1,1 0 0,0 0 0,0 0-1,0 1 1,0-1 0,-1 0-1,1 1 1,0-1 0,-1 1 0,1-1-1,0 1 1,-1 0 0,1 0-1,0-1 1,-3 1 0,1 0-71,0-1 0,0 0 1,0 1-1,0-1 0,0-1 1,0 1-1,0 0 1,1-1-1,-1 0 0,0 1 1,-2-4-1,-12-5-790,0-2-1701,7-4-4655,3 5 1315,4 6 3010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20:45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21 243 3040,'-10'2'3594,"0"10"9278,23-12-12854,-9 0-22,7-3 68,-8-5-53,-3 8-11,0-1 0,0 1 0,1-1 0,-1 1 0,0-1 0,0 1 1,1-1-1,-1 1 0,0 0 0,1-1 0,-1 1 0,0-1 0,1 1 0,-1 0 0,0-1 0,1 1 1,-1 0-1,1-1 0,-1 1 0,1 0 0,-1 0 0,1 0 0,-1-1 0,1 1 0,-1 0 0,1 0 1,-1 0-1,1 0 0,-1 0 0,1 0 0,-1 0 0,1 0 0,-1 0 0,1 0 0,0 0 0,2 0 0,0 0-1,-1-1 0,1 1 0,0-1 0,0 1 0,-1-1 0,1 0 0,3-2 0,13-4 30,-6 3-6,1 0 1,-1-1-1,16-8 0,-3 1-91,47-15 0,-26 10 62,-6 3 35,0 2-1,1 1 1,49-5-1,129-5-173,-31 5-1460,-120 4-2271,-60 10 2410,0-1 0,0 0-1,0-1 1,-1 0 0,12-7 0,-2-1-1331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E46D-EB78-48E0-AEC5-6F367C27B23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C296F-5590-46F5-AE4A-B2113BEC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C296F-5590-46F5-AE4A-B2113BECDC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C296F-5590-46F5-AE4A-B2113BECDC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460E-4FBA-271B-3B5B-8A274068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BE80-6196-B4A5-3F07-EDE43113A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A1E2-4492-841B-3953-A4431B9E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82C6-6410-9B20-4FEC-D0C54B51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D8FE-F694-34B5-C43B-99B3229A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E667-035C-F8FD-303F-741E51DE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BB161-7D2A-EC25-3EE3-11834F7B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4DC9-5FFA-63C2-2CC8-3142B8D1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FE1B-1686-F808-25AE-BAEAAD38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4E64-2E08-67E4-EBB6-5EEC39EF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0D6A2-3317-3106-715E-5B3EC2F25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2576D-1EFE-AB3F-2BDB-4C64A542B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9036A-76FE-6A0F-3CCC-2E9425F1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9A8F-8601-11C2-6061-D226B15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15B0-74A9-5BE1-D5C3-4B998EA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68C9-9229-9FDC-B3AA-8CD796D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14F2-1036-18F5-280E-937B4201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2D01-B793-4FE2-1E5C-3EBB503F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39DC-ED50-9320-4223-9A34C04A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F65D-F3A7-C139-0023-BC1864B9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11E-57F5-3DDF-C043-44384F7C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8B23-6973-BD09-4324-F6184243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6A99-FA20-428E-B366-E55BAB9F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DEE3-B644-BA30-3D55-8292EFB9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A44A-3538-D9BD-1C99-E83765CC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B771-9B76-E55A-FC87-902A1033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DD26-44AF-2A0E-4D7C-F21359A1D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AD97-BF3B-D74F-F5E1-A096E4049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DEF74-BF85-39E2-E0C4-74F180B9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539D-0DEA-4BE1-13E9-034B95BF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59D8-045D-5045-BDD1-D611B9A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9CE-E19F-6628-3DC5-74B72D69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895C-98D7-1043-E655-2A010BBD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B5A1-8EF9-C5B6-5D6E-633DA887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150E5-F521-DB80-D633-F43C99A18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61347-3D82-4E47-B31D-A14010E9C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9EE66-5302-82C6-4CAB-DABBEEFB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F521A-AB52-1BB9-84B3-E5D76DA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390CF-015D-46E2-03F8-BAAE59C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B8B-00A4-D40E-3472-9C2C0EB4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9CD1A-5149-EE52-5C24-2DFF4C1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989DA-A2AE-72BF-5A10-86E2DDC5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11CE-4A87-2993-0699-5FF996A8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C3667-2425-8BF5-DED2-A8D0B6B8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A0392-F589-A5AC-9DCA-28123554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693DD-14F6-A9AD-30BD-B18301FF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E3BA-6F3C-2737-3F4C-FFF6BAB2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9EB3-56C0-119E-7490-AEC477A1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B572B-36C0-F537-5040-717974AB1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E47D0-ABEE-8417-CE14-17E94BD5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752AA-327A-91A5-713B-21B4E0C8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8E06-0AAA-1B4B-D688-D889B4E9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BB58-8A7D-D3E1-4B0A-A3094338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E85A-8F97-2E0E-14BD-26C0A0E06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2DE2-26FF-3CE6-30C7-233495B3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D4A9-42C9-96AB-6CBA-E16E3152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916E-E8BD-CF03-FBEB-3205AB1D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6ECC8-1B29-7438-6FF1-F8701B61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2DC69-3B67-AE24-D06B-BF5BF2FA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0131C-87D2-4B02-1C5A-03910A8D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751E-54D1-0F86-3B8B-F5D6CD394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788-7991-483E-B72E-163B65FABB2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538E-B836-5DF7-5FB0-89822598E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ADC5-307D-1C1F-E53C-0A4016D7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A84A-7A12-4B9C-B367-EC07AE8D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19.xml"/><Relationship Id="rId21" Type="http://schemas.openxmlformats.org/officeDocument/2006/relationships/image" Target="../media/image20.png"/><Relationship Id="rId34" Type="http://schemas.openxmlformats.org/officeDocument/2006/relationships/customXml" Target="../ink/ink16.xml"/><Relationship Id="rId42" Type="http://schemas.openxmlformats.org/officeDocument/2006/relationships/customXml" Target="../ink/ink22.xml"/><Relationship Id="rId47" Type="http://schemas.openxmlformats.org/officeDocument/2006/relationships/customXml" Target="../ink/ink27.xml"/><Relationship Id="rId50" Type="http://schemas.openxmlformats.org/officeDocument/2006/relationships/customXml" Target="../ink/ink29.xml"/><Relationship Id="rId55" Type="http://schemas.openxmlformats.org/officeDocument/2006/relationships/image" Target="../media/image32.png"/><Relationship Id="rId63" Type="http://schemas.openxmlformats.org/officeDocument/2006/relationships/image" Target="../media/image3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24.png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8.png"/><Relationship Id="rId40" Type="http://schemas.openxmlformats.org/officeDocument/2006/relationships/customXml" Target="../ink/ink20.xml"/><Relationship Id="rId45" Type="http://schemas.openxmlformats.org/officeDocument/2006/relationships/customXml" Target="../ink/ink25.xml"/><Relationship Id="rId53" Type="http://schemas.openxmlformats.org/officeDocument/2006/relationships/image" Target="../media/image31.png"/><Relationship Id="rId58" Type="http://schemas.openxmlformats.org/officeDocument/2006/relationships/customXml" Target="../ink/ink33.xml"/><Relationship Id="rId5" Type="http://schemas.openxmlformats.org/officeDocument/2006/relationships/image" Target="../media/image12.png"/><Relationship Id="rId61" Type="http://schemas.openxmlformats.org/officeDocument/2006/relationships/image" Target="../media/image35.png"/><Relationship Id="rId19" Type="http://schemas.openxmlformats.org/officeDocument/2006/relationships/image" Target="../media/image1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43" Type="http://schemas.openxmlformats.org/officeDocument/2006/relationships/customXml" Target="../ink/ink23.xml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3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8.xml"/><Relationship Id="rId46" Type="http://schemas.openxmlformats.org/officeDocument/2006/relationships/customXml" Target="../ink/ink26.xml"/><Relationship Id="rId59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customXml" Target="../ink/ink21.xml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4.xml"/><Relationship Id="rId31" Type="http://schemas.openxmlformats.org/officeDocument/2006/relationships/image" Target="../media/image25.png"/><Relationship Id="rId44" Type="http://schemas.openxmlformats.org/officeDocument/2006/relationships/customXml" Target="../ink/ink24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45.xml"/><Relationship Id="rId42" Type="http://schemas.openxmlformats.org/officeDocument/2006/relationships/image" Target="../media/image44.png"/><Relationship Id="rId47" Type="http://schemas.openxmlformats.org/officeDocument/2006/relationships/customXml" Target="../ink/ink60.xml"/><Relationship Id="rId63" Type="http://schemas.openxmlformats.org/officeDocument/2006/relationships/image" Target="../media/image47.png"/><Relationship Id="rId68" Type="http://schemas.openxmlformats.org/officeDocument/2006/relationships/customXml" Target="../ink/ink76.xml"/><Relationship Id="rId7" Type="http://schemas.openxmlformats.org/officeDocument/2006/relationships/customXml" Target="../ink/ink38.xml"/><Relationship Id="rId2" Type="http://schemas.openxmlformats.org/officeDocument/2006/relationships/image" Target="../media/image41.png"/><Relationship Id="rId16" Type="http://schemas.openxmlformats.org/officeDocument/2006/relationships/image" Target="../media/image17.png"/><Relationship Id="rId29" Type="http://schemas.openxmlformats.org/officeDocument/2006/relationships/customXml" Target="../ink/ink49.xml"/><Relationship Id="rId11" Type="http://schemas.openxmlformats.org/officeDocument/2006/relationships/customXml" Target="../ink/ink40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53.xml"/><Relationship Id="rId40" Type="http://schemas.openxmlformats.org/officeDocument/2006/relationships/image" Target="../media/image43.png"/><Relationship Id="rId45" Type="http://schemas.openxmlformats.org/officeDocument/2006/relationships/customXml" Target="../ink/ink58.xml"/><Relationship Id="rId53" Type="http://schemas.openxmlformats.org/officeDocument/2006/relationships/customXml" Target="../ink/ink66.xml"/><Relationship Id="rId58" Type="http://schemas.openxmlformats.org/officeDocument/2006/relationships/customXml" Target="../ink/ink71.xml"/><Relationship Id="rId66" Type="http://schemas.openxmlformats.org/officeDocument/2006/relationships/customXml" Target="../ink/ink75.xml"/><Relationship Id="rId5" Type="http://schemas.openxmlformats.org/officeDocument/2006/relationships/customXml" Target="../ink/ink37.xml"/><Relationship Id="rId61" Type="http://schemas.openxmlformats.org/officeDocument/2006/relationships/image" Target="../media/image46.png"/><Relationship Id="rId19" Type="http://schemas.openxmlformats.org/officeDocument/2006/relationships/customXml" Target="../ink/ink4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48.xml"/><Relationship Id="rId30" Type="http://schemas.openxmlformats.org/officeDocument/2006/relationships/image" Target="../media/image24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customXml" Target="../ink/ink61.xml"/><Relationship Id="rId56" Type="http://schemas.openxmlformats.org/officeDocument/2006/relationships/customXml" Target="../ink/ink69.xml"/><Relationship Id="rId64" Type="http://schemas.openxmlformats.org/officeDocument/2006/relationships/customXml" Target="../ink/ink74.xml"/><Relationship Id="rId69" Type="http://schemas.openxmlformats.org/officeDocument/2006/relationships/image" Target="../media/image50.png"/><Relationship Id="rId8" Type="http://schemas.openxmlformats.org/officeDocument/2006/relationships/image" Target="../media/image13.png"/><Relationship Id="rId51" Type="http://schemas.openxmlformats.org/officeDocument/2006/relationships/customXml" Target="../ink/ink64.xml"/><Relationship Id="rId3" Type="http://schemas.openxmlformats.org/officeDocument/2006/relationships/customXml" Target="../ink/ink36.xml"/><Relationship Id="rId12" Type="http://schemas.openxmlformats.org/officeDocument/2006/relationships/image" Target="../media/image15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28.png"/><Relationship Id="rId46" Type="http://schemas.openxmlformats.org/officeDocument/2006/relationships/customXml" Target="../ink/ink59.xml"/><Relationship Id="rId59" Type="http://schemas.openxmlformats.org/officeDocument/2006/relationships/image" Target="../media/image45.png"/><Relationship Id="rId67" Type="http://schemas.openxmlformats.org/officeDocument/2006/relationships/image" Target="../media/image49.png"/><Relationship Id="rId20" Type="http://schemas.openxmlformats.org/officeDocument/2006/relationships/image" Target="../media/image19.png"/><Relationship Id="rId41" Type="http://schemas.openxmlformats.org/officeDocument/2006/relationships/customXml" Target="../ink/ink55.xml"/><Relationship Id="rId54" Type="http://schemas.openxmlformats.org/officeDocument/2006/relationships/customXml" Target="../ink/ink67.xml"/><Relationship Id="rId6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62.xml"/><Relationship Id="rId57" Type="http://schemas.openxmlformats.org/officeDocument/2006/relationships/customXml" Target="../ink/ink70.xml"/><Relationship Id="rId10" Type="http://schemas.openxmlformats.org/officeDocument/2006/relationships/image" Target="../media/image14.png"/><Relationship Id="rId31" Type="http://schemas.openxmlformats.org/officeDocument/2006/relationships/customXml" Target="../ink/ink50.xml"/><Relationship Id="rId44" Type="http://schemas.openxmlformats.org/officeDocument/2006/relationships/customXml" Target="../ink/ink57.xml"/><Relationship Id="rId52" Type="http://schemas.openxmlformats.org/officeDocument/2006/relationships/customXml" Target="../ink/ink65.xml"/><Relationship Id="rId60" Type="http://schemas.openxmlformats.org/officeDocument/2006/relationships/customXml" Target="../ink/ink72.xml"/><Relationship Id="rId65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customXml" Target="../ink/ink39.xml"/><Relationship Id="rId13" Type="http://schemas.openxmlformats.org/officeDocument/2006/relationships/customXml" Target="../ink/ink41.xml"/><Relationship Id="rId18" Type="http://schemas.openxmlformats.org/officeDocument/2006/relationships/image" Target="../media/image18.png"/><Relationship Id="rId39" Type="http://schemas.openxmlformats.org/officeDocument/2006/relationships/customXml" Target="../ink/ink54.xml"/><Relationship Id="rId34" Type="http://schemas.openxmlformats.org/officeDocument/2006/relationships/image" Target="../media/image26.png"/><Relationship Id="rId50" Type="http://schemas.openxmlformats.org/officeDocument/2006/relationships/customXml" Target="../ink/ink63.xml"/><Relationship Id="rId55" Type="http://schemas.openxmlformats.org/officeDocument/2006/relationships/customXml" Target="../ink/ink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9" Type="http://schemas.openxmlformats.org/officeDocument/2006/relationships/customXml" Target="../ink/ink97.xml"/><Relationship Id="rId21" Type="http://schemas.openxmlformats.org/officeDocument/2006/relationships/image" Target="../media/image21.png"/><Relationship Id="rId34" Type="http://schemas.openxmlformats.org/officeDocument/2006/relationships/customXml" Target="../ink/ink93.xml"/><Relationship Id="rId42" Type="http://schemas.openxmlformats.org/officeDocument/2006/relationships/customXml" Target="../ink/ink100.xml"/><Relationship Id="rId47" Type="http://schemas.openxmlformats.org/officeDocument/2006/relationships/image" Target="../media/image29.png"/><Relationship Id="rId50" Type="http://schemas.openxmlformats.org/officeDocument/2006/relationships/customXml" Target="../ink/ink106.xml"/><Relationship Id="rId55" Type="http://schemas.openxmlformats.org/officeDocument/2006/relationships/image" Target="../media/image33.png"/><Relationship Id="rId7" Type="http://schemas.openxmlformats.org/officeDocument/2006/relationships/image" Target="../media/image14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9" Type="http://schemas.openxmlformats.org/officeDocument/2006/relationships/image" Target="../media/image25.png"/><Relationship Id="rId11" Type="http://schemas.openxmlformats.org/officeDocument/2006/relationships/image" Target="../media/image16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customXml" Target="../ink/ink95.xml"/><Relationship Id="rId40" Type="http://schemas.openxmlformats.org/officeDocument/2006/relationships/customXml" Target="../ink/ink98.xml"/><Relationship Id="rId45" Type="http://schemas.openxmlformats.org/officeDocument/2006/relationships/customXml" Target="../ink/ink103.xml"/><Relationship Id="rId53" Type="http://schemas.openxmlformats.org/officeDocument/2006/relationships/image" Target="../media/image32.png"/><Relationship Id="rId58" Type="http://schemas.openxmlformats.org/officeDocument/2006/relationships/customXml" Target="../ink/ink110.xml"/><Relationship Id="rId5" Type="http://schemas.openxmlformats.org/officeDocument/2006/relationships/image" Target="../media/image13.png"/><Relationship Id="rId61" Type="http://schemas.openxmlformats.org/officeDocument/2006/relationships/image" Target="../media/image36.png"/><Relationship Id="rId19" Type="http://schemas.openxmlformats.org/officeDocument/2006/relationships/image" Target="../media/image20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24.png"/><Relationship Id="rId30" Type="http://schemas.openxmlformats.org/officeDocument/2006/relationships/customXml" Target="../ink/ink91.xml"/><Relationship Id="rId35" Type="http://schemas.openxmlformats.org/officeDocument/2006/relationships/image" Target="../media/image28.png"/><Relationship Id="rId43" Type="http://schemas.openxmlformats.org/officeDocument/2006/relationships/customXml" Target="../ink/ink101.xml"/><Relationship Id="rId48" Type="http://schemas.openxmlformats.org/officeDocument/2006/relationships/customXml" Target="../ink/ink105.xml"/><Relationship Id="rId56" Type="http://schemas.openxmlformats.org/officeDocument/2006/relationships/customXml" Target="../ink/ink109.xml"/><Relationship Id="rId8" Type="http://schemas.openxmlformats.org/officeDocument/2006/relationships/customXml" Target="../ink/ink80.xml"/><Relationship Id="rId51" Type="http://schemas.openxmlformats.org/officeDocument/2006/relationships/image" Target="../media/image31.png"/><Relationship Id="rId3" Type="http://schemas.openxmlformats.org/officeDocument/2006/relationships/image" Target="../media/image12.png"/><Relationship Id="rId12" Type="http://schemas.openxmlformats.org/officeDocument/2006/relationships/customXml" Target="../ink/ink82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96.xml"/><Relationship Id="rId46" Type="http://schemas.openxmlformats.org/officeDocument/2006/relationships/customXml" Target="../ink/ink104.xml"/><Relationship Id="rId59" Type="http://schemas.openxmlformats.org/officeDocument/2006/relationships/image" Target="../media/image35.png"/><Relationship Id="rId20" Type="http://schemas.openxmlformats.org/officeDocument/2006/relationships/customXml" Target="../ink/ink86.xml"/><Relationship Id="rId41" Type="http://schemas.openxmlformats.org/officeDocument/2006/relationships/customXml" Target="../ink/ink99.xml"/><Relationship Id="rId54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81.xml"/><Relationship Id="rId31" Type="http://schemas.openxmlformats.org/officeDocument/2006/relationships/image" Target="../media/image26.png"/><Relationship Id="rId44" Type="http://schemas.openxmlformats.org/officeDocument/2006/relationships/customXml" Target="../ink/ink102.xml"/><Relationship Id="rId52" Type="http://schemas.openxmlformats.org/officeDocument/2006/relationships/customXml" Target="../ink/ink107.xml"/><Relationship Id="rId60" Type="http://schemas.openxmlformats.org/officeDocument/2006/relationships/customXml" Target="../ink/ink111.xml"/><Relationship Id="rId4" Type="http://schemas.openxmlformats.org/officeDocument/2006/relationships/customXml" Target="../ink/ink78.xml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.png"/><Relationship Id="rId63" Type="http://schemas.openxmlformats.org/officeDocument/2006/relationships/image" Target="../media/image53.png"/><Relationship Id="rId68" Type="http://schemas.openxmlformats.org/officeDocument/2006/relationships/customXml" Target="../ink/ink119.xml"/><Relationship Id="rId84" Type="http://schemas.openxmlformats.org/officeDocument/2006/relationships/customXml" Target="../ink/ink129.xml"/><Relationship Id="rId89" Type="http://schemas.openxmlformats.org/officeDocument/2006/relationships/image" Target="../media/image68.png"/><Relationship Id="rId112" Type="http://schemas.openxmlformats.org/officeDocument/2006/relationships/customXml" Target="../ink/ink143.xml"/><Relationship Id="rId133" Type="http://schemas.openxmlformats.org/officeDocument/2006/relationships/image" Target="../media/image93.png"/><Relationship Id="rId138" Type="http://schemas.openxmlformats.org/officeDocument/2006/relationships/customXml" Target="../ink/ink156.xml"/><Relationship Id="rId154" Type="http://schemas.openxmlformats.org/officeDocument/2006/relationships/customXml" Target="../ink/ink171.xml"/><Relationship Id="rId159" Type="http://schemas.openxmlformats.org/officeDocument/2006/relationships/image" Target="../media/image99.png"/><Relationship Id="rId170" Type="http://schemas.openxmlformats.org/officeDocument/2006/relationships/customXml" Target="../ink/ink179.xml"/><Relationship Id="rId107" Type="http://schemas.openxmlformats.org/officeDocument/2006/relationships/image" Target="../media/image80.png"/><Relationship Id="rId58" Type="http://schemas.openxmlformats.org/officeDocument/2006/relationships/customXml" Target="../ink/ink114.xml"/><Relationship Id="rId74" Type="http://schemas.openxmlformats.org/officeDocument/2006/relationships/customXml" Target="../ink/ink122.xml"/><Relationship Id="rId79" Type="http://schemas.openxmlformats.org/officeDocument/2006/relationships/image" Target="../media/image61.png"/><Relationship Id="rId102" Type="http://schemas.openxmlformats.org/officeDocument/2006/relationships/customXml" Target="../ink/ink138.xml"/><Relationship Id="rId123" Type="http://schemas.openxmlformats.org/officeDocument/2006/relationships/image" Target="../media/image88.png"/><Relationship Id="rId128" Type="http://schemas.openxmlformats.org/officeDocument/2006/relationships/customXml" Target="../ink/ink151.xml"/><Relationship Id="rId144" Type="http://schemas.openxmlformats.org/officeDocument/2006/relationships/customXml" Target="../ink/ink162.xml"/><Relationship Id="rId149" Type="http://schemas.openxmlformats.org/officeDocument/2006/relationships/customXml" Target="../ink/ink167.xml"/><Relationship Id="rId90" Type="http://schemas.openxmlformats.org/officeDocument/2006/relationships/customXml" Target="../ink/ink132.xml"/><Relationship Id="rId95" Type="http://schemas.openxmlformats.org/officeDocument/2006/relationships/image" Target="../media/image74.png"/><Relationship Id="rId160" Type="http://schemas.openxmlformats.org/officeDocument/2006/relationships/customXml" Target="../ink/ink174.xml"/><Relationship Id="rId165" Type="http://schemas.openxmlformats.org/officeDocument/2006/relationships/image" Target="../media/image102.png"/><Relationship Id="rId64" Type="http://schemas.openxmlformats.org/officeDocument/2006/relationships/customXml" Target="../ink/ink117.xml"/><Relationship Id="rId69" Type="http://schemas.openxmlformats.org/officeDocument/2006/relationships/image" Target="../media/image56.png"/><Relationship Id="rId27" Type="http://schemas.openxmlformats.org/officeDocument/2006/relationships/image" Target="../media/image64.png"/><Relationship Id="rId113" Type="http://schemas.openxmlformats.org/officeDocument/2006/relationships/image" Target="../media/image83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139" Type="http://schemas.openxmlformats.org/officeDocument/2006/relationships/customXml" Target="../ink/ink157.xml"/><Relationship Id="rId80" Type="http://schemas.openxmlformats.org/officeDocument/2006/relationships/customXml" Target="../ink/ink125.xml"/><Relationship Id="rId85" Type="http://schemas.openxmlformats.org/officeDocument/2006/relationships/image" Target="../media/image66.png"/><Relationship Id="rId150" Type="http://schemas.openxmlformats.org/officeDocument/2006/relationships/customXml" Target="../ink/ink168.xml"/><Relationship Id="rId155" Type="http://schemas.openxmlformats.org/officeDocument/2006/relationships/image" Target="../media/image97.png"/><Relationship Id="rId171" Type="http://schemas.openxmlformats.org/officeDocument/2006/relationships/image" Target="../media/image105.png"/><Relationship Id="rId59" Type="http://schemas.openxmlformats.org/officeDocument/2006/relationships/image" Target="../media/image73.png"/><Relationship Id="rId103" Type="http://schemas.openxmlformats.org/officeDocument/2006/relationships/image" Target="../media/image78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91.png"/><Relationship Id="rId70" Type="http://schemas.openxmlformats.org/officeDocument/2006/relationships/customXml" Target="../ink/ink120.xml"/><Relationship Id="rId75" Type="http://schemas.openxmlformats.org/officeDocument/2006/relationships/image" Target="../media/image59.png"/><Relationship Id="rId91" Type="http://schemas.openxmlformats.org/officeDocument/2006/relationships/image" Target="../media/image69.png"/><Relationship Id="rId96" Type="http://schemas.openxmlformats.org/officeDocument/2006/relationships/customXml" Target="../ink/ink135.xml"/><Relationship Id="rId140" Type="http://schemas.openxmlformats.org/officeDocument/2006/relationships/customXml" Target="../ink/ink158.xml"/><Relationship Id="rId145" Type="http://schemas.openxmlformats.org/officeDocument/2006/relationships/customXml" Target="../ink/ink163.xml"/><Relationship Id="rId161" Type="http://schemas.openxmlformats.org/officeDocument/2006/relationships/image" Target="../media/image100.png"/><Relationship Id="rId16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62.png"/><Relationship Id="rId114" Type="http://schemas.openxmlformats.org/officeDocument/2006/relationships/customXml" Target="../ink/ink144.xml"/><Relationship Id="rId119" Type="http://schemas.openxmlformats.org/officeDocument/2006/relationships/image" Target="../media/image86.png"/><Relationship Id="rId60" Type="http://schemas.openxmlformats.org/officeDocument/2006/relationships/customXml" Target="../ink/ink115.xml"/><Relationship Id="rId65" Type="http://schemas.openxmlformats.org/officeDocument/2006/relationships/image" Target="../media/image54.png"/><Relationship Id="rId81" Type="http://schemas.openxmlformats.org/officeDocument/2006/relationships/customXml" Target="../ink/ink126.xml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94.png"/><Relationship Id="rId151" Type="http://schemas.openxmlformats.org/officeDocument/2006/relationships/customXml" Target="../ink/ink169.xml"/><Relationship Id="rId156" Type="http://schemas.openxmlformats.org/officeDocument/2006/relationships/customXml" Target="../ink/ink172.xml"/><Relationship Id="rId109" Type="http://schemas.openxmlformats.org/officeDocument/2006/relationships/image" Target="../media/image81.png"/><Relationship Id="rId55" Type="http://schemas.openxmlformats.org/officeDocument/2006/relationships/image" Target="../media/image71.png"/><Relationship Id="rId76" Type="http://schemas.openxmlformats.org/officeDocument/2006/relationships/customXml" Target="../ink/ink123.xml"/><Relationship Id="rId97" Type="http://schemas.openxmlformats.org/officeDocument/2006/relationships/image" Target="../media/image75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89.png"/><Relationship Id="rId141" Type="http://schemas.openxmlformats.org/officeDocument/2006/relationships/customXml" Target="../ink/ink159.xml"/><Relationship Id="rId146" Type="http://schemas.openxmlformats.org/officeDocument/2006/relationships/customXml" Target="../ink/ink164.xml"/><Relationship Id="rId167" Type="http://schemas.openxmlformats.org/officeDocument/2006/relationships/image" Target="../media/image103.png"/><Relationship Id="rId71" Type="http://schemas.openxmlformats.org/officeDocument/2006/relationships/image" Target="../media/image57.png"/><Relationship Id="rId92" Type="http://schemas.openxmlformats.org/officeDocument/2006/relationships/customXml" Target="../ink/ink133.xml"/><Relationship Id="rId162" Type="http://schemas.openxmlformats.org/officeDocument/2006/relationships/customXml" Target="../ink/ink175.xml"/><Relationship Id="rId2" Type="http://schemas.openxmlformats.org/officeDocument/2006/relationships/customXml" Target="../ink/ink112.xml"/><Relationship Id="rId29" Type="http://schemas.openxmlformats.org/officeDocument/2006/relationships/image" Target="../media/image65.png"/><Relationship Id="rId66" Type="http://schemas.openxmlformats.org/officeDocument/2006/relationships/customXml" Target="../ink/ink118.xml"/><Relationship Id="rId87" Type="http://schemas.openxmlformats.org/officeDocument/2006/relationships/image" Target="../media/image67.png"/><Relationship Id="rId110" Type="http://schemas.openxmlformats.org/officeDocument/2006/relationships/customXml" Target="../ink/ink142.xml"/><Relationship Id="rId115" Type="http://schemas.openxmlformats.org/officeDocument/2006/relationships/image" Target="../media/image84.png"/><Relationship Id="rId131" Type="http://schemas.openxmlformats.org/officeDocument/2006/relationships/image" Target="../media/image92.png"/><Relationship Id="rId136" Type="http://schemas.openxmlformats.org/officeDocument/2006/relationships/customXml" Target="../ink/ink155.xml"/><Relationship Id="rId157" Type="http://schemas.openxmlformats.org/officeDocument/2006/relationships/image" Target="../media/image98.png"/><Relationship Id="rId61" Type="http://schemas.openxmlformats.org/officeDocument/2006/relationships/image" Target="../media/image52.png"/><Relationship Id="rId82" Type="http://schemas.openxmlformats.org/officeDocument/2006/relationships/customXml" Target="../ink/ink127.xml"/><Relationship Id="rId152" Type="http://schemas.openxmlformats.org/officeDocument/2006/relationships/customXml" Target="../ink/ink170.xml"/><Relationship Id="rId56" Type="http://schemas.openxmlformats.org/officeDocument/2006/relationships/customXml" Target="../ink/ink113.xml"/><Relationship Id="rId77" Type="http://schemas.openxmlformats.org/officeDocument/2006/relationships/image" Target="../media/image60.png"/><Relationship Id="rId100" Type="http://schemas.openxmlformats.org/officeDocument/2006/relationships/customXml" Target="../ink/ink137.xml"/><Relationship Id="rId105" Type="http://schemas.openxmlformats.org/officeDocument/2006/relationships/image" Target="../media/image79.png"/><Relationship Id="rId126" Type="http://schemas.openxmlformats.org/officeDocument/2006/relationships/customXml" Target="../ink/ink150.xml"/><Relationship Id="rId147" Type="http://schemas.openxmlformats.org/officeDocument/2006/relationships/customXml" Target="../ink/ink165.xml"/><Relationship Id="rId168" Type="http://schemas.openxmlformats.org/officeDocument/2006/relationships/customXml" Target="../ink/ink178.xml"/><Relationship Id="rId72" Type="http://schemas.openxmlformats.org/officeDocument/2006/relationships/customXml" Target="../ink/ink121.xml"/><Relationship Id="rId93" Type="http://schemas.openxmlformats.org/officeDocument/2006/relationships/image" Target="../media/image70.png"/><Relationship Id="rId98" Type="http://schemas.openxmlformats.org/officeDocument/2006/relationships/customXml" Target="../ink/ink136.xml"/><Relationship Id="rId121" Type="http://schemas.openxmlformats.org/officeDocument/2006/relationships/image" Target="../media/image87.png"/><Relationship Id="rId142" Type="http://schemas.openxmlformats.org/officeDocument/2006/relationships/customXml" Target="../ink/ink160.xml"/><Relationship Id="rId163" Type="http://schemas.openxmlformats.org/officeDocument/2006/relationships/image" Target="../media/image101.png"/><Relationship Id="rId67" Type="http://schemas.openxmlformats.org/officeDocument/2006/relationships/image" Target="../media/image55.png"/><Relationship Id="rId25" Type="http://schemas.openxmlformats.org/officeDocument/2006/relationships/image" Target="../media/image63.png"/><Relationship Id="rId116" Type="http://schemas.openxmlformats.org/officeDocument/2006/relationships/customXml" Target="../ink/ink145.xml"/><Relationship Id="rId137" Type="http://schemas.openxmlformats.org/officeDocument/2006/relationships/image" Target="../media/image95.png"/><Relationship Id="rId158" Type="http://schemas.openxmlformats.org/officeDocument/2006/relationships/customXml" Target="../ink/ink173.xml"/><Relationship Id="rId62" Type="http://schemas.openxmlformats.org/officeDocument/2006/relationships/customXml" Target="../ink/ink116.xml"/><Relationship Id="rId83" Type="http://schemas.openxmlformats.org/officeDocument/2006/relationships/customXml" Target="../ink/ink128.xml"/><Relationship Id="rId88" Type="http://schemas.openxmlformats.org/officeDocument/2006/relationships/customXml" Target="../ink/ink131.xml"/><Relationship Id="rId111" Type="http://schemas.openxmlformats.org/officeDocument/2006/relationships/image" Target="../media/image82.png"/><Relationship Id="rId132" Type="http://schemas.openxmlformats.org/officeDocument/2006/relationships/customXml" Target="../ink/ink153.xml"/><Relationship Id="rId153" Type="http://schemas.openxmlformats.org/officeDocument/2006/relationships/image" Target="../media/image96.png"/><Relationship Id="rId57" Type="http://schemas.openxmlformats.org/officeDocument/2006/relationships/image" Target="../media/image72.png"/><Relationship Id="rId106" Type="http://schemas.openxmlformats.org/officeDocument/2006/relationships/customXml" Target="../ink/ink140.xml"/><Relationship Id="rId127" Type="http://schemas.openxmlformats.org/officeDocument/2006/relationships/image" Target="../media/image90.png"/><Relationship Id="rId73" Type="http://schemas.openxmlformats.org/officeDocument/2006/relationships/image" Target="../media/image58.png"/><Relationship Id="rId78" Type="http://schemas.openxmlformats.org/officeDocument/2006/relationships/customXml" Target="../ink/ink124.xml"/><Relationship Id="rId94" Type="http://schemas.openxmlformats.org/officeDocument/2006/relationships/customXml" Target="../ink/ink134.xml"/><Relationship Id="rId99" Type="http://schemas.openxmlformats.org/officeDocument/2006/relationships/image" Target="../media/image76.png"/><Relationship Id="rId101" Type="http://schemas.openxmlformats.org/officeDocument/2006/relationships/image" Target="../media/image77.png"/><Relationship Id="rId122" Type="http://schemas.openxmlformats.org/officeDocument/2006/relationships/customXml" Target="../ink/ink148.xml"/><Relationship Id="rId143" Type="http://schemas.openxmlformats.org/officeDocument/2006/relationships/customXml" Target="../ink/ink161.xml"/><Relationship Id="rId148" Type="http://schemas.openxmlformats.org/officeDocument/2006/relationships/customXml" Target="../ink/ink166.xml"/><Relationship Id="rId164" Type="http://schemas.openxmlformats.org/officeDocument/2006/relationships/customXml" Target="../ink/ink176.xml"/><Relationship Id="rId169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customXml" Target="../ink/ink189.xml"/><Relationship Id="rId42" Type="http://schemas.openxmlformats.org/officeDocument/2006/relationships/image" Target="../media/image119.png"/><Relationship Id="rId63" Type="http://schemas.openxmlformats.org/officeDocument/2006/relationships/customXml" Target="../ink/ink210.xml"/><Relationship Id="rId84" Type="http://schemas.openxmlformats.org/officeDocument/2006/relationships/customXml" Target="../ink/ink221.xml"/><Relationship Id="rId138" Type="http://schemas.openxmlformats.org/officeDocument/2006/relationships/customXml" Target="../ink/ink252.xml"/><Relationship Id="rId159" Type="http://schemas.openxmlformats.org/officeDocument/2006/relationships/customXml" Target="../ink/ink265.xml"/><Relationship Id="rId170" Type="http://schemas.openxmlformats.org/officeDocument/2006/relationships/image" Target="../media/image170.png"/><Relationship Id="rId107" Type="http://schemas.openxmlformats.org/officeDocument/2006/relationships/image" Target="../media/image145.png"/><Relationship Id="rId11" Type="http://schemas.openxmlformats.org/officeDocument/2006/relationships/customXml" Target="../ink/ink184.xml"/><Relationship Id="rId32" Type="http://schemas.openxmlformats.org/officeDocument/2006/relationships/image" Target="../media/image114.png"/><Relationship Id="rId53" Type="http://schemas.openxmlformats.org/officeDocument/2006/relationships/customXml" Target="../ink/ink205.xml"/><Relationship Id="rId74" Type="http://schemas.openxmlformats.org/officeDocument/2006/relationships/customXml" Target="../ink/ink216.xml"/><Relationship Id="rId128" Type="http://schemas.openxmlformats.org/officeDocument/2006/relationships/customXml" Target="../ink/ink243.xml"/><Relationship Id="rId149" Type="http://schemas.openxmlformats.org/officeDocument/2006/relationships/customXml" Target="../ink/ink260.xml"/><Relationship Id="rId5" Type="http://schemas.openxmlformats.org/officeDocument/2006/relationships/customXml" Target="../ink/ink181.xml"/><Relationship Id="rId95" Type="http://schemas.openxmlformats.org/officeDocument/2006/relationships/image" Target="../media/image139.png"/><Relationship Id="rId160" Type="http://schemas.openxmlformats.org/officeDocument/2006/relationships/image" Target="../media/image165.png"/><Relationship Id="rId181" Type="http://schemas.openxmlformats.org/officeDocument/2006/relationships/customXml" Target="../ink/ink276.xml"/><Relationship Id="rId22" Type="http://schemas.openxmlformats.org/officeDocument/2006/relationships/image" Target="../media/image62.png"/><Relationship Id="rId43" Type="http://schemas.openxmlformats.org/officeDocument/2006/relationships/customXml" Target="../ink/ink200.xml"/><Relationship Id="rId64" Type="http://schemas.openxmlformats.org/officeDocument/2006/relationships/image" Target="../media/image130.png"/><Relationship Id="rId118" Type="http://schemas.openxmlformats.org/officeDocument/2006/relationships/customXml" Target="../ink/ink238.xml"/><Relationship Id="rId139" Type="http://schemas.openxmlformats.org/officeDocument/2006/relationships/customXml" Target="../ink/ink253.xml"/><Relationship Id="rId85" Type="http://schemas.openxmlformats.org/officeDocument/2006/relationships/image" Target="../media/image134.png"/><Relationship Id="rId150" Type="http://schemas.openxmlformats.org/officeDocument/2006/relationships/image" Target="../media/image160.png"/><Relationship Id="rId171" Type="http://schemas.openxmlformats.org/officeDocument/2006/relationships/customXml" Target="../ink/ink271.xml"/><Relationship Id="rId12" Type="http://schemas.openxmlformats.org/officeDocument/2006/relationships/image" Target="../media/image106.png"/><Relationship Id="rId33" Type="http://schemas.openxmlformats.org/officeDocument/2006/relationships/customXml" Target="../ink/ink195.xml"/><Relationship Id="rId108" Type="http://schemas.openxmlformats.org/officeDocument/2006/relationships/customXml" Target="../ink/ink233.xml"/><Relationship Id="rId129" Type="http://schemas.openxmlformats.org/officeDocument/2006/relationships/image" Target="../media/image156.png"/><Relationship Id="rId54" Type="http://schemas.openxmlformats.org/officeDocument/2006/relationships/image" Target="../media/image125.png"/><Relationship Id="rId75" Type="http://schemas.openxmlformats.org/officeDocument/2006/relationships/image" Target="../media/image530.png"/><Relationship Id="rId96" Type="http://schemas.openxmlformats.org/officeDocument/2006/relationships/customXml" Target="../ink/ink227.xml"/><Relationship Id="rId140" Type="http://schemas.openxmlformats.org/officeDocument/2006/relationships/customXml" Target="../ink/ink254.xml"/><Relationship Id="rId161" Type="http://schemas.openxmlformats.org/officeDocument/2006/relationships/customXml" Target="../ink/ink266.xml"/><Relationship Id="rId182" Type="http://schemas.openxmlformats.org/officeDocument/2006/relationships/image" Target="../media/image176.png"/><Relationship Id="rId6" Type="http://schemas.openxmlformats.org/officeDocument/2006/relationships/image" Target="../media/image590.png"/><Relationship Id="rId23" Type="http://schemas.openxmlformats.org/officeDocument/2006/relationships/customXml" Target="../ink/ink190.xml"/><Relationship Id="rId119" Type="http://schemas.openxmlformats.org/officeDocument/2006/relationships/image" Target="../media/image151.png"/><Relationship Id="rId44" Type="http://schemas.openxmlformats.org/officeDocument/2006/relationships/image" Target="../media/image120.png"/><Relationship Id="rId65" Type="http://schemas.openxmlformats.org/officeDocument/2006/relationships/customXml" Target="../ink/ink211.xml"/><Relationship Id="rId86" Type="http://schemas.openxmlformats.org/officeDocument/2006/relationships/customXml" Target="../ink/ink222.xml"/><Relationship Id="rId130" Type="http://schemas.openxmlformats.org/officeDocument/2006/relationships/customXml" Target="../ink/ink244.xml"/><Relationship Id="rId151" Type="http://schemas.openxmlformats.org/officeDocument/2006/relationships/customXml" Target="../ink/ink261.xml"/><Relationship Id="rId172" Type="http://schemas.openxmlformats.org/officeDocument/2006/relationships/image" Target="../media/image171.png"/><Relationship Id="rId13" Type="http://schemas.openxmlformats.org/officeDocument/2006/relationships/customXml" Target="../ink/ink185.xml"/><Relationship Id="rId18" Type="http://schemas.openxmlformats.org/officeDocument/2006/relationships/image" Target="../media/image109.png"/><Relationship Id="rId39" Type="http://schemas.openxmlformats.org/officeDocument/2006/relationships/customXml" Target="../ink/ink198.xml"/><Relationship Id="rId109" Type="http://schemas.openxmlformats.org/officeDocument/2006/relationships/image" Target="../media/image146.png"/><Relationship Id="rId34" Type="http://schemas.openxmlformats.org/officeDocument/2006/relationships/image" Target="../media/image115.png"/><Relationship Id="rId50" Type="http://schemas.openxmlformats.org/officeDocument/2006/relationships/image" Target="../media/image123.png"/><Relationship Id="rId55" Type="http://schemas.openxmlformats.org/officeDocument/2006/relationships/customXml" Target="../ink/ink206.xml"/><Relationship Id="rId76" Type="http://schemas.openxmlformats.org/officeDocument/2006/relationships/customXml" Target="../ink/ink217.xml"/><Relationship Id="rId97" Type="http://schemas.openxmlformats.org/officeDocument/2006/relationships/image" Target="../media/image140.png"/><Relationship Id="rId104" Type="http://schemas.openxmlformats.org/officeDocument/2006/relationships/customXml" Target="../ink/ink231.xml"/><Relationship Id="rId120" Type="http://schemas.openxmlformats.org/officeDocument/2006/relationships/customXml" Target="../ink/ink239.xml"/><Relationship Id="rId125" Type="http://schemas.openxmlformats.org/officeDocument/2006/relationships/image" Target="../media/image154.png"/><Relationship Id="rId141" Type="http://schemas.openxmlformats.org/officeDocument/2006/relationships/customXml" Target="../ink/ink255.xml"/><Relationship Id="rId146" Type="http://schemas.openxmlformats.org/officeDocument/2006/relationships/image" Target="../media/image158.png"/><Relationship Id="rId167" Type="http://schemas.openxmlformats.org/officeDocument/2006/relationships/customXml" Target="../ink/ink269.xml"/><Relationship Id="rId188" Type="http://schemas.openxmlformats.org/officeDocument/2006/relationships/image" Target="../media/image179.png"/><Relationship Id="rId7" Type="http://schemas.openxmlformats.org/officeDocument/2006/relationships/customXml" Target="../ink/ink182.xml"/><Relationship Id="rId71" Type="http://schemas.openxmlformats.org/officeDocument/2006/relationships/customXml" Target="../ink/ink214.xml"/><Relationship Id="rId92" Type="http://schemas.openxmlformats.org/officeDocument/2006/relationships/customXml" Target="../ink/ink225.xml"/><Relationship Id="rId162" Type="http://schemas.openxmlformats.org/officeDocument/2006/relationships/image" Target="../media/image166.png"/><Relationship Id="rId183" Type="http://schemas.openxmlformats.org/officeDocument/2006/relationships/customXml" Target="../ink/ink277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93.xml"/><Relationship Id="rId24" Type="http://schemas.openxmlformats.org/officeDocument/2006/relationships/image" Target="../media/image63.png"/><Relationship Id="rId40" Type="http://schemas.openxmlformats.org/officeDocument/2006/relationships/image" Target="../media/image118.png"/><Relationship Id="rId45" Type="http://schemas.openxmlformats.org/officeDocument/2006/relationships/customXml" Target="../ink/ink201.xml"/><Relationship Id="rId66" Type="http://schemas.openxmlformats.org/officeDocument/2006/relationships/image" Target="../media/image131.png"/><Relationship Id="rId87" Type="http://schemas.openxmlformats.org/officeDocument/2006/relationships/image" Target="../media/image135.png"/><Relationship Id="rId110" Type="http://schemas.openxmlformats.org/officeDocument/2006/relationships/customXml" Target="../ink/ink234.xml"/><Relationship Id="rId115" Type="http://schemas.openxmlformats.org/officeDocument/2006/relationships/image" Target="../media/image149.png"/><Relationship Id="rId131" Type="http://schemas.openxmlformats.org/officeDocument/2006/relationships/customXml" Target="../ink/ink245.xml"/><Relationship Id="rId136" Type="http://schemas.openxmlformats.org/officeDocument/2006/relationships/customXml" Target="../ink/ink250.xml"/><Relationship Id="rId157" Type="http://schemas.openxmlformats.org/officeDocument/2006/relationships/customXml" Target="../ink/ink264.xml"/><Relationship Id="rId178" Type="http://schemas.openxmlformats.org/officeDocument/2006/relationships/image" Target="../media/image174.png"/><Relationship Id="rId61" Type="http://schemas.openxmlformats.org/officeDocument/2006/relationships/customXml" Target="../ink/ink209.xml"/><Relationship Id="rId82" Type="http://schemas.openxmlformats.org/officeDocument/2006/relationships/customXml" Target="../ink/ink220.xml"/><Relationship Id="rId152" Type="http://schemas.openxmlformats.org/officeDocument/2006/relationships/image" Target="../media/image161.png"/><Relationship Id="rId173" Type="http://schemas.openxmlformats.org/officeDocument/2006/relationships/customXml" Target="../ink/ink272.xml"/><Relationship Id="rId19" Type="http://schemas.openxmlformats.org/officeDocument/2006/relationships/customXml" Target="../ink/ink188.xml"/><Relationship Id="rId14" Type="http://schemas.openxmlformats.org/officeDocument/2006/relationships/image" Target="../media/image107.png"/><Relationship Id="rId30" Type="http://schemas.openxmlformats.org/officeDocument/2006/relationships/image" Target="../media/image113.png"/><Relationship Id="rId35" Type="http://schemas.openxmlformats.org/officeDocument/2006/relationships/customXml" Target="../ink/ink196.xml"/><Relationship Id="rId56" Type="http://schemas.openxmlformats.org/officeDocument/2006/relationships/image" Target="../media/image126.png"/><Relationship Id="rId77" Type="http://schemas.openxmlformats.org/officeDocument/2006/relationships/image" Target="../media/image540.png"/><Relationship Id="rId100" Type="http://schemas.openxmlformats.org/officeDocument/2006/relationships/customXml" Target="../ink/ink229.xml"/><Relationship Id="rId105" Type="http://schemas.openxmlformats.org/officeDocument/2006/relationships/image" Target="../media/image144.png"/><Relationship Id="rId126" Type="http://schemas.openxmlformats.org/officeDocument/2006/relationships/customXml" Target="../ink/ink242.xml"/><Relationship Id="rId147" Type="http://schemas.openxmlformats.org/officeDocument/2006/relationships/customXml" Target="../ink/ink259.xml"/><Relationship Id="rId168" Type="http://schemas.openxmlformats.org/officeDocument/2006/relationships/image" Target="../media/image169.png"/><Relationship Id="rId8" Type="http://schemas.openxmlformats.org/officeDocument/2006/relationships/image" Target="../media/image600.png"/><Relationship Id="rId51" Type="http://schemas.openxmlformats.org/officeDocument/2006/relationships/customXml" Target="../ink/ink204.xml"/><Relationship Id="rId72" Type="http://schemas.openxmlformats.org/officeDocument/2006/relationships/customXml" Target="../ink/ink215.xml"/><Relationship Id="rId93" Type="http://schemas.openxmlformats.org/officeDocument/2006/relationships/image" Target="../media/image138.png"/><Relationship Id="rId98" Type="http://schemas.openxmlformats.org/officeDocument/2006/relationships/customXml" Target="../ink/ink228.xml"/><Relationship Id="rId121" Type="http://schemas.openxmlformats.org/officeDocument/2006/relationships/image" Target="../media/image152.png"/><Relationship Id="rId142" Type="http://schemas.openxmlformats.org/officeDocument/2006/relationships/customXml" Target="../ink/ink256.xml"/><Relationship Id="rId163" Type="http://schemas.openxmlformats.org/officeDocument/2006/relationships/customXml" Target="../ink/ink267.xml"/><Relationship Id="rId184" Type="http://schemas.openxmlformats.org/officeDocument/2006/relationships/image" Target="../media/image177.png"/><Relationship Id="rId189" Type="http://schemas.openxmlformats.org/officeDocument/2006/relationships/customXml" Target="../ink/ink280.xml"/><Relationship Id="rId3" Type="http://schemas.openxmlformats.org/officeDocument/2006/relationships/customXml" Target="../ink/ink180.xml"/><Relationship Id="rId25" Type="http://schemas.openxmlformats.org/officeDocument/2006/relationships/customXml" Target="../ink/ink191.xml"/><Relationship Id="rId46" Type="http://schemas.openxmlformats.org/officeDocument/2006/relationships/image" Target="../media/image121.png"/><Relationship Id="rId67" Type="http://schemas.openxmlformats.org/officeDocument/2006/relationships/customXml" Target="../ink/ink212.xml"/><Relationship Id="rId116" Type="http://schemas.openxmlformats.org/officeDocument/2006/relationships/customXml" Target="../ink/ink237.xml"/><Relationship Id="rId137" Type="http://schemas.openxmlformats.org/officeDocument/2006/relationships/customXml" Target="../ink/ink251.xml"/><Relationship Id="rId158" Type="http://schemas.openxmlformats.org/officeDocument/2006/relationships/image" Target="../media/image164.png"/><Relationship Id="rId20" Type="http://schemas.openxmlformats.org/officeDocument/2006/relationships/image" Target="../media/image110.png"/><Relationship Id="rId41" Type="http://schemas.openxmlformats.org/officeDocument/2006/relationships/customXml" Target="../ink/ink199.xml"/><Relationship Id="rId62" Type="http://schemas.openxmlformats.org/officeDocument/2006/relationships/image" Target="../media/image129.png"/><Relationship Id="rId83" Type="http://schemas.openxmlformats.org/officeDocument/2006/relationships/image" Target="../media/image570.png"/><Relationship Id="rId88" Type="http://schemas.openxmlformats.org/officeDocument/2006/relationships/customXml" Target="../ink/ink223.xml"/><Relationship Id="rId111" Type="http://schemas.openxmlformats.org/officeDocument/2006/relationships/image" Target="../media/image147.png"/><Relationship Id="rId132" Type="http://schemas.openxmlformats.org/officeDocument/2006/relationships/customXml" Target="../ink/ink246.xml"/><Relationship Id="rId153" Type="http://schemas.openxmlformats.org/officeDocument/2006/relationships/customXml" Target="../ink/ink262.xml"/><Relationship Id="rId174" Type="http://schemas.openxmlformats.org/officeDocument/2006/relationships/image" Target="../media/image172.png"/><Relationship Id="rId179" Type="http://schemas.openxmlformats.org/officeDocument/2006/relationships/customXml" Target="../ink/ink275.xml"/><Relationship Id="rId190" Type="http://schemas.openxmlformats.org/officeDocument/2006/relationships/image" Target="../media/image180.png"/><Relationship Id="rId15" Type="http://schemas.openxmlformats.org/officeDocument/2006/relationships/customXml" Target="../ink/ink186.xml"/><Relationship Id="rId36" Type="http://schemas.openxmlformats.org/officeDocument/2006/relationships/image" Target="../media/image116.png"/><Relationship Id="rId57" Type="http://schemas.openxmlformats.org/officeDocument/2006/relationships/customXml" Target="../ink/ink207.xml"/><Relationship Id="rId106" Type="http://schemas.openxmlformats.org/officeDocument/2006/relationships/customXml" Target="../ink/ink232.xml"/><Relationship Id="rId127" Type="http://schemas.openxmlformats.org/officeDocument/2006/relationships/image" Target="../media/image155.png"/><Relationship Id="rId10" Type="http://schemas.openxmlformats.org/officeDocument/2006/relationships/image" Target="../media/image610.png"/><Relationship Id="rId31" Type="http://schemas.openxmlformats.org/officeDocument/2006/relationships/customXml" Target="../ink/ink194.xml"/><Relationship Id="rId52" Type="http://schemas.openxmlformats.org/officeDocument/2006/relationships/image" Target="../media/image124.png"/><Relationship Id="rId73" Type="http://schemas.openxmlformats.org/officeDocument/2006/relationships/image" Target="../media/image520.png"/><Relationship Id="rId78" Type="http://schemas.openxmlformats.org/officeDocument/2006/relationships/customXml" Target="../ink/ink218.xml"/><Relationship Id="rId94" Type="http://schemas.openxmlformats.org/officeDocument/2006/relationships/customXml" Target="../ink/ink226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240.xml"/><Relationship Id="rId143" Type="http://schemas.openxmlformats.org/officeDocument/2006/relationships/customXml" Target="../ink/ink257.xml"/><Relationship Id="rId148" Type="http://schemas.openxmlformats.org/officeDocument/2006/relationships/image" Target="../media/image159.png"/><Relationship Id="rId164" Type="http://schemas.openxmlformats.org/officeDocument/2006/relationships/image" Target="../media/image167.png"/><Relationship Id="rId169" Type="http://schemas.openxmlformats.org/officeDocument/2006/relationships/customXml" Target="../ink/ink270.xml"/><Relationship Id="rId185" Type="http://schemas.openxmlformats.org/officeDocument/2006/relationships/customXml" Target="../ink/ink278.xml"/><Relationship Id="rId4" Type="http://schemas.openxmlformats.org/officeDocument/2006/relationships/image" Target="../media/image580.png"/><Relationship Id="rId9" Type="http://schemas.openxmlformats.org/officeDocument/2006/relationships/customXml" Target="../ink/ink183.xml"/><Relationship Id="rId180" Type="http://schemas.openxmlformats.org/officeDocument/2006/relationships/image" Target="../media/image175.png"/><Relationship Id="rId26" Type="http://schemas.openxmlformats.org/officeDocument/2006/relationships/image" Target="../media/image111.png"/><Relationship Id="rId47" Type="http://schemas.openxmlformats.org/officeDocument/2006/relationships/customXml" Target="../ink/ink202.xml"/><Relationship Id="rId68" Type="http://schemas.openxmlformats.org/officeDocument/2006/relationships/image" Target="../media/image132.png"/><Relationship Id="rId89" Type="http://schemas.openxmlformats.org/officeDocument/2006/relationships/image" Target="../media/image136.png"/><Relationship Id="rId112" Type="http://schemas.openxmlformats.org/officeDocument/2006/relationships/customXml" Target="../ink/ink235.xml"/><Relationship Id="rId133" Type="http://schemas.openxmlformats.org/officeDocument/2006/relationships/customXml" Target="../ink/ink247.xml"/><Relationship Id="rId154" Type="http://schemas.openxmlformats.org/officeDocument/2006/relationships/image" Target="../media/image162.png"/><Relationship Id="rId175" Type="http://schemas.openxmlformats.org/officeDocument/2006/relationships/customXml" Target="../ink/ink273.xml"/><Relationship Id="rId16" Type="http://schemas.openxmlformats.org/officeDocument/2006/relationships/image" Target="../media/image108.png"/><Relationship Id="rId37" Type="http://schemas.openxmlformats.org/officeDocument/2006/relationships/customXml" Target="../ink/ink197.xml"/><Relationship Id="rId58" Type="http://schemas.openxmlformats.org/officeDocument/2006/relationships/image" Target="../media/image127.png"/><Relationship Id="rId79" Type="http://schemas.openxmlformats.org/officeDocument/2006/relationships/image" Target="../media/image550.png"/><Relationship Id="rId102" Type="http://schemas.openxmlformats.org/officeDocument/2006/relationships/customXml" Target="../ink/ink230.xml"/><Relationship Id="rId123" Type="http://schemas.openxmlformats.org/officeDocument/2006/relationships/image" Target="../media/image153.png"/><Relationship Id="rId144" Type="http://schemas.openxmlformats.org/officeDocument/2006/relationships/image" Target="../media/image157.png"/><Relationship Id="rId90" Type="http://schemas.openxmlformats.org/officeDocument/2006/relationships/customXml" Target="../ink/ink224.xml"/><Relationship Id="rId165" Type="http://schemas.openxmlformats.org/officeDocument/2006/relationships/customXml" Target="../ink/ink268.xml"/><Relationship Id="rId186" Type="http://schemas.openxmlformats.org/officeDocument/2006/relationships/image" Target="../media/image178.png"/><Relationship Id="rId27" Type="http://schemas.openxmlformats.org/officeDocument/2006/relationships/customXml" Target="../ink/ink192.xml"/><Relationship Id="rId48" Type="http://schemas.openxmlformats.org/officeDocument/2006/relationships/image" Target="../media/image122.png"/><Relationship Id="rId69" Type="http://schemas.openxmlformats.org/officeDocument/2006/relationships/customXml" Target="../ink/ink213.xml"/><Relationship Id="rId113" Type="http://schemas.openxmlformats.org/officeDocument/2006/relationships/image" Target="../media/image148.png"/><Relationship Id="rId134" Type="http://schemas.openxmlformats.org/officeDocument/2006/relationships/customXml" Target="../ink/ink248.xml"/><Relationship Id="rId80" Type="http://schemas.openxmlformats.org/officeDocument/2006/relationships/customXml" Target="../ink/ink219.xml"/><Relationship Id="rId155" Type="http://schemas.openxmlformats.org/officeDocument/2006/relationships/customXml" Target="../ink/ink263.xml"/><Relationship Id="rId176" Type="http://schemas.openxmlformats.org/officeDocument/2006/relationships/image" Target="../media/image173.png"/><Relationship Id="rId17" Type="http://schemas.openxmlformats.org/officeDocument/2006/relationships/customXml" Target="../ink/ink187.xml"/><Relationship Id="rId38" Type="http://schemas.openxmlformats.org/officeDocument/2006/relationships/image" Target="../media/image117.png"/><Relationship Id="rId59" Type="http://schemas.openxmlformats.org/officeDocument/2006/relationships/customXml" Target="../ink/ink208.xml"/><Relationship Id="rId103" Type="http://schemas.openxmlformats.org/officeDocument/2006/relationships/image" Target="../media/image143.png"/><Relationship Id="rId124" Type="http://schemas.openxmlformats.org/officeDocument/2006/relationships/customXml" Target="../ink/ink241.xml"/><Relationship Id="rId70" Type="http://schemas.openxmlformats.org/officeDocument/2006/relationships/image" Target="../media/image133.png"/><Relationship Id="rId91" Type="http://schemas.openxmlformats.org/officeDocument/2006/relationships/image" Target="../media/image137.png"/><Relationship Id="rId145" Type="http://schemas.openxmlformats.org/officeDocument/2006/relationships/customXml" Target="../ink/ink258.xml"/><Relationship Id="rId166" Type="http://schemas.openxmlformats.org/officeDocument/2006/relationships/image" Target="../media/image168.png"/><Relationship Id="rId187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12.png"/><Relationship Id="rId49" Type="http://schemas.openxmlformats.org/officeDocument/2006/relationships/customXml" Target="../ink/ink203.xml"/><Relationship Id="rId114" Type="http://schemas.openxmlformats.org/officeDocument/2006/relationships/customXml" Target="../ink/ink236.xml"/><Relationship Id="rId60" Type="http://schemas.openxmlformats.org/officeDocument/2006/relationships/image" Target="../media/image128.png"/><Relationship Id="rId81" Type="http://schemas.openxmlformats.org/officeDocument/2006/relationships/image" Target="../media/image560.png"/><Relationship Id="rId135" Type="http://schemas.openxmlformats.org/officeDocument/2006/relationships/customXml" Target="../ink/ink249.xml"/><Relationship Id="rId156" Type="http://schemas.openxmlformats.org/officeDocument/2006/relationships/image" Target="../media/image163.png"/><Relationship Id="rId177" Type="http://schemas.openxmlformats.org/officeDocument/2006/relationships/customXml" Target="../ink/ink274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2.xml"/><Relationship Id="rId21" Type="http://schemas.openxmlformats.org/officeDocument/2006/relationships/image" Target="../media/image610.png"/><Relationship Id="rId42" Type="http://schemas.openxmlformats.org/officeDocument/2006/relationships/customXml" Target="../ink/ink301.xml"/><Relationship Id="rId63" Type="http://schemas.openxmlformats.org/officeDocument/2006/relationships/image" Target="../media/image144.png"/><Relationship Id="rId84" Type="http://schemas.openxmlformats.org/officeDocument/2006/relationships/customXml" Target="../ink/ink322.xml"/><Relationship Id="rId138" Type="http://schemas.openxmlformats.org/officeDocument/2006/relationships/image" Target="../media/image194.png"/><Relationship Id="rId159" Type="http://schemas.openxmlformats.org/officeDocument/2006/relationships/customXml" Target="../ink/ink363.xml"/><Relationship Id="rId107" Type="http://schemas.openxmlformats.org/officeDocument/2006/relationships/image" Target="../media/image190.png"/><Relationship Id="rId11" Type="http://schemas.openxmlformats.org/officeDocument/2006/relationships/image" Target="../media/image560.png"/><Relationship Id="rId32" Type="http://schemas.openxmlformats.org/officeDocument/2006/relationships/customXml" Target="../ink/ink296.xml"/><Relationship Id="rId53" Type="http://schemas.openxmlformats.org/officeDocument/2006/relationships/image" Target="../media/image139.png"/><Relationship Id="rId74" Type="http://schemas.openxmlformats.org/officeDocument/2006/relationships/customXml" Target="../ink/ink317.xml"/><Relationship Id="rId128" Type="http://schemas.openxmlformats.org/officeDocument/2006/relationships/image" Target="../media/image165.png"/><Relationship Id="rId149" Type="http://schemas.openxmlformats.org/officeDocument/2006/relationships/customXml" Target="../ink/ink358.xml"/><Relationship Id="rId5" Type="http://schemas.openxmlformats.org/officeDocument/2006/relationships/image" Target="../media/image530.png"/><Relationship Id="rId95" Type="http://schemas.openxmlformats.org/officeDocument/2006/relationships/image" Target="../media/image184.png"/><Relationship Id="rId160" Type="http://schemas.openxmlformats.org/officeDocument/2006/relationships/image" Target="../media/image205.png"/><Relationship Id="rId22" Type="http://schemas.openxmlformats.org/officeDocument/2006/relationships/customXml" Target="../ink/ink291.xml"/><Relationship Id="rId43" Type="http://schemas.openxmlformats.org/officeDocument/2006/relationships/image" Target="../media/image134.png"/><Relationship Id="rId64" Type="http://schemas.openxmlformats.org/officeDocument/2006/relationships/customXml" Target="../ink/ink312.xml"/><Relationship Id="rId118" Type="http://schemas.openxmlformats.org/officeDocument/2006/relationships/image" Target="../media/image160.png"/><Relationship Id="rId139" Type="http://schemas.openxmlformats.org/officeDocument/2006/relationships/customXml" Target="../ink/ink353.xml"/><Relationship Id="rId85" Type="http://schemas.openxmlformats.org/officeDocument/2006/relationships/image" Target="../media/image155.png"/><Relationship Id="rId150" Type="http://schemas.openxmlformats.org/officeDocument/2006/relationships/image" Target="../media/image200.png"/><Relationship Id="rId12" Type="http://schemas.openxmlformats.org/officeDocument/2006/relationships/customXml" Target="../ink/ink286.xml"/><Relationship Id="rId17" Type="http://schemas.openxmlformats.org/officeDocument/2006/relationships/image" Target="../media/image590.png"/><Relationship Id="rId33" Type="http://schemas.openxmlformats.org/officeDocument/2006/relationships/image" Target="../media/image62.png"/><Relationship Id="rId38" Type="http://schemas.openxmlformats.org/officeDocument/2006/relationships/customXml" Target="../ink/ink299.xml"/><Relationship Id="rId59" Type="http://schemas.openxmlformats.org/officeDocument/2006/relationships/image" Target="../media/image142.png"/><Relationship Id="rId103" Type="http://schemas.openxmlformats.org/officeDocument/2006/relationships/image" Target="../media/image188.png"/><Relationship Id="rId108" Type="http://schemas.openxmlformats.org/officeDocument/2006/relationships/customXml" Target="../ink/ink334.xml"/><Relationship Id="rId124" Type="http://schemas.openxmlformats.org/officeDocument/2006/relationships/image" Target="../media/image163.png"/><Relationship Id="rId129" Type="http://schemas.openxmlformats.org/officeDocument/2006/relationships/customXml" Target="../ink/ink348.xml"/><Relationship Id="rId54" Type="http://schemas.openxmlformats.org/officeDocument/2006/relationships/customXml" Target="../ink/ink307.xml"/><Relationship Id="rId70" Type="http://schemas.openxmlformats.org/officeDocument/2006/relationships/customXml" Target="../ink/ink315.xml"/><Relationship Id="rId75" Type="http://schemas.openxmlformats.org/officeDocument/2006/relationships/image" Target="../media/image150.png"/><Relationship Id="rId91" Type="http://schemas.openxmlformats.org/officeDocument/2006/relationships/image" Target="../media/image182.png"/><Relationship Id="rId96" Type="http://schemas.openxmlformats.org/officeDocument/2006/relationships/customXml" Target="../ink/ink328.xml"/><Relationship Id="rId140" Type="http://schemas.openxmlformats.org/officeDocument/2006/relationships/image" Target="../media/image195.png"/><Relationship Id="rId145" Type="http://schemas.openxmlformats.org/officeDocument/2006/relationships/customXml" Target="../ink/ink356.xml"/><Relationship Id="rId161" Type="http://schemas.openxmlformats.org/officeDocument/2006/relationships/customXml" Target="../ink/ink3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3.xml"/><Relationship Id="rId23" Type="http://schemas.openxmlformats.org/officeDocument/2006/relationships/image" Target="../media/image106.png"/><Relationship Id="rId28" Type="http://schemas.openxmlformats.org/officeDocument/2006/relationships/customXml" Target="../ink/ink294.xml"/><Relationship Id="rId49" Type="http://schemas.openxmlformats.org/officeDocument/2006/relationships/image" Target="../media/image137.png"/><Relationship Id="rId114" Type="http://schemas.openxmlformats.org/officeDocument/2006/relationships/customXml" Target="../ink/ink340.xml"/><Relationship Id="rId119" Type="http://schemas.openxmlformats.org/officeDocument/2006/relationships/customXml" Target="../ink/ink343.xml"/><Relationship Id="rId44" Type="http://schemas.openxmlformats.org/officeDocument/2006/relationships/customXml" Target="../ink/ink302.xml"/><Relationship Id="rId60" Type="http://schemas.openxmlformats.org/officeDocument/2006/relationships/customXml" Target="../ink/ink310.xml"/><Relationship Id="rId65" Type="http://schemas.openxmlformats.org/officeDocument/2006/relationships/image" Target="../media/image145.png"/><Relationship Id="rId81" Type="http://schemas.openxmlformats.org/officeDocument/2006/relationships/image" Target="../media/image153.png"/><Relationship Id="rId86" Type="http://schemas.openxmlformats.org/officeDocument/2006/relationships/customXml" Target="../ink/ink323.xml"/><Relationship Id="rId130" Type="http://schemas.openxmlformats.org/officeDocument/2006/relationships/image" Target="../media/image166.png"/><Relationship Id="rId135" Type="http://schemas.openxmlformats.org/officeDocument/2006/relationships/customXml" Target="../ink/ink351.xml"/><Relationship Id="rId151" Type="http://schemas.openxmlformats.org/officeDocument/2006/relationships/customXml" Target="../ink/ink359.xml"/><Relationship Id="rId156" Type="http://schemas.openxmlformats.org/officeDocument/2006/relationships/image" Target="../media/image203.png"/><Relationship Id="rId13" Type="http://schemas.openxmlformats.org/officeDocument/2006/relationships/image" Target="../media/image570.png"/><Relationship Id="rId18" Type="http://schemas.openxmlformats.org/officeDocument/2006/relationships/customXml" Target="../ink/ink289.xml"/><Relationship Id="rId39" Type="http://schemas.openxmlformats.org/officeDocument/2006/relationships/image" Target="../media/image132.png"/><Relationship Id="rId109" Type="http://schemas.openxmlformats.org/officeDocument/2006/relationships/customXml" Target="../ink/ink335.xml"/><Relationship Id="rId34" Type="http://schemas.openxmlformats.org/officeDocument/2006/relationships/customXml" Target="../ink/ink297.xml"/><Relationship Id="rId50" Type="http://schemas.openxmlformats.org/officeDocument/2006/relationships/customXml" Target="../ink/ink305.xml"/><Relationship Id="rId55" Type="http://schemas.openxmlformats.org/officeDocument/2006/relationships/image" Target="../media/image140.png"/><Relationship Id="rId76" Type="http://schemas.openxmlformats.org/officeDocument/2006/relationships/customXml" Target="../ink/ink318.xml"/><Relationship Id="rId97" Type="http://schemas.openxmlformats.org/officeDocument/2006/relationships/image" Target="../media/image185.png"/><Relationship Id="rId104" Type="http://schemas.openxmlformats.org/officeDocument/2006/relationships/customXml" Target="../ink/ink332.xml"/><Relationship Id="rId120" Type="http://schemas.openxmlformats.org/officeDocument/2006/relationships/image" Target="../media/image161.png"/><Relationship Id="rId125" Type="http://schemas.openxmlformats.org/officeDocument/2006/relationships/customXml" Target="../ink/ink346.xml"/><Relationship Id="rId141" Type="http://schemas.openxmlformats.org/officeDocument/2006/relationships/customXml" Target="../ink/ink354.xml"/><Relationship Id="rId146" Type="http://schemas.openxmlformats.org/officeDocument/2006/relationships/image" Target="../media/image198.png"/><Relationship Id="rId7" Type="http://schemas.openxmlformats.org/officeDocument/2006/relationships/image" Target="../media/image540.png"/><Relationship Id="rId71" Type="http://schemas.openxmlformats.org/officeDocument/2006/relationships/image" Target="../media/image148.png"/><Relationship Id="rId92" Type="http://schemas.openxmlformats.org/officeDocument/2006/relationships/customXml" Target="../ink/ink326.xml"/><Relationship Id="rId162" Type="http://schemas.openxmlformats.org/officeDocument/2006/relationships/image" Target="../media/image206.png"/><Relationship Id="rId2" Type="http://schemas.openxmlformats.org/officeDocument/2006/relationships/customXml" Target="../ink/ink281.xml"/><Relationship Id="rId29" Type="http://schemas.openxmlformats.org/officeDocument/2006/relationships/image" Target="../media/image109.png"/><Relationship Id="rId24" Type="http://schemas.openxmlformats.org/officeDocument/2006/relationships/customXml" Target="../ink/ink292.xml"/><Relationship Id="rId40" Type="http://schemas.openxmlformats.org/officeDocument/2006/relationships/customXml" Target="../ink/ink300.xml"/><Relationship Id="rId45" Type="http://schemas.openxmlformats.org/officeDocument/2006/relationships/image" Target="../media/image135.png"/><Relationship Id="rId66" Type="http://schemas.openxmlformats.org/officeDocument/2006/relationships/customXml" Target="../ink/ink313.xml"/><Relationship Id="rId87" Type="http://schemas.openxmlformats.org/officeDocument/2006/relationships/image" Target="../media/image156.png"/><Relationship Id="rId110" Type="http://schemas.openxmlformats.org/officeDocument/2006/relationships/customXml" Target="../ink/ink336.xml"/><Relationship Id="rId115" Type="http://schemas.openxmlformats.org/officeDocument/2006/relationships/customXml" Target="../ink/ink341.xml"/><Relationship Id="rId131" Type="http://schemas.openxmlformats.org/officeDocument/2006/relationships/customXml" Target="../ink/ink349.xml"/><Relationship Id="rId136" Type="http://schemas.openxmlformats.org/officeDocument/2006/relationships/image" Target="../media/image193.png"/><Relationship Id="rId157" Type="http://schemas.openxmlformats.org/officeDocument/2006/relationships/customXml" Target="../ink/ink362.xml"/><Relationship Id="rId61" Type="http://schemas.openxmlformats.org/officeDocument/2006/relationships/image" Target="../media/image143.png"/><Relationship Id="rId82" Type="http://schemas.openxmlformats.org/officeDocument/2006/relationships/customXml" Target="../ink/ink321.xml"/><Relationship Id="rId152" Type="http://schemas.openxmlformats.org/officeDocument/2006/relationships/image" Target="../media/image201.png"/><Relationship Id="rId19" Type="http://schemas.openxmlformats.org/officeDocument/2006/relationships/image" Target="../media/image600.png"/><Relationship Id="rId14" Type="http://schemas.openxmlformats.org/officeDocument/2006/relationships/customXml" Target="../ink/ink287.xml"/><Relationship Id="rId30" Type="http://schemas.openxmlformats.org/officeDocument/2006/relationships/customXml" Target="../ink/ink295.xml"/><Relationship Id="rId35" Type="http://schemas.openxmlformats.org/officeDocument/2006/relationships/image" Target="../media/image63.png"/><Relationship Id="rId56" Type="http://schemas.openxmlformats.org/officeDocument/2006/relationships/customXml" Target="../ink/ink308.xml"/><Relationship Id="rId77" Type="http://schemas.openxmlformats.org/officeDocument/2006/relationships/image" Target="../media/image151.png"/><Relationship Id="rId100" Type="http://schemas.openxmlformats.org/officeDocument/2006/relationships/customXml" Target="../ink/ink330.xml"/><Relationship Id="rId105" Type="http://schemas.openxmlformats.org/officeDocument/2006/relationships/image" Target="../media/image189.png"/><Relationship Id="rId126" Type="http://schemas.openxmlformats.org/officeDocument/2006/relationships/image" Target="../media/image164.png"/><Relationship Id="rId147" Type="http://schemas.openxmlformats.org/officeDocument/2006/relationships/customXml" Target="../ink/ink357.xml"/><Relationship Id="rId8" Type="http://schemas.openxmlformats.org/officeDocument/2006/relationships/customXml" Target="../ink/ink284.xml"/><Relationship Id="rId51" Type="http://schemas.openxmlformats.org/officeDocument/2006/relationships/image" Target="../media/image138.png"/><Relationship Id="rId72" Type="http://schemas.openxmlformats.org/officeDocument/2006/relationships/customXml" Target="../ink/ink316.xml"/><Relationship Id="rId93" Type="http://schemas.openxmlformats.org/officeDocument/2006/relationships/image" Target="../media/image183.png"/><Relationship Id="rId98" Type="http://schemas.openxmlformats.org/officeDocument/2006/relationships/customXml" Target="../ink/ink329.xml"/><Relationship Id="rId121" Type="http://schemas.openxmlformats.org/officeDocument/2006/relationships/customXml" Target="../ink/ink344.xml"/><Relationship Id="rId142" Type="http://schemas.openxmlformats.org/officeDocument/2006/relationships/image" Target="../media/image196.png"/><Relationship Id="rId3" Type="http://schemas.openxmlformats.org/officeDocument/2006/relationships/image" Target="../media/image520.png"/><Relationship Id="rId25" Type="http://schemas.openxmlformats.org/officeDocument/2006/relationships/image" Target="../media/image107.png"/><Relationship Id="rId46" Type="http://schemas.openxmlformats.org/officeDocument/2006/relationships/customXml" Target="../ink/ink303.xml"/><Relationship Id="rId67" Type="http://schemas.openxmlformats.org/officeDocument/2006/relationships/image" Target="../media/image146.png"/><Relationship Id="rId116" Type="http://schemas.openxmlformats.org/officeDocument/2006/relationships/image" Target="../media/image158.png"/><Relationship Id="rId137" Type="http://schemas.openxmlformats.org/officeDocument/2006/relationships/customXml" Target="../ink/ink352.xml"/><Relationship Id="rId158" Type="http://schemas.openxmlformats.org/officeDocument/2006/relationships/image" Target="../media/image204.png"/><Relationship Id="rId20" Type="http://schemas.openxmlformats.org/officeDocument/2006/relationships/customXml" Target="../ink/ink290.xml"/><Relationship Id="rId41" Type="http://schemas.openxmlformats.org/officeDocument/2006/relationships/image" Target="../media/image133.png"/><Relationship Id="rId62" Type="http://schemas.openxmlformats.org/officeDocument/2006/relationships/customXml" Target="../ink/ink311.xml"/><Relationship Id="rId83" Type="http://schemas.openxmlformats.org/officeDocument/2006/relationships/image" Target="../media/image154.png"/><Relationship Id="rId88" Type="http://schemas.openxmlformats.org/officeDocument/2006/relationships/customXml" Target="../ink/ink324.xml"/><Relationship Id="rId111" Type="http://schemas.openxmlformats.org/officeDocument/2006/relationships/customXml" Target="../ink/ink337.xml"/><Relationship Id="rId132" Type="http://schemas.openxmlformats.org/officeDocument/2006/relationships/image" Target="../media/image191.png"/><Relationship Id="rId153" Type="http://schemas.openxmlformats.org/officeDocument/2006/relationships/customXml" Target="../ink/ink360.xml"/><Relationship Id="rId15" Type="http://schemas.openxmlformats.org/officeDocument/2006/relationships/image" Target="../media/image580.png"/><Relationship Id="rId36" Type="http://schemas.openxmlformats.org/officeDocument/2006/relationships/customXml" Target="../ink/ink298.xml"/><Relationship Id="rId57" Type="http://schemas.openxmlformats.org/officeDocument/2006/relationships/image" Target="../media/image141.png"/><Relationship Id="rId106" Type="http://schemas.openxmlformats.org/officeDocument/2006/relationships/customXml" Target="../ink/ink333.xml"/><Relationship Id="rId127" Type="http://schemas.openxmlformats.org/officeDocument/2006/relationships/customXml" Target="../ink/ink347.xml"/><Relationship Id="rId10" Type="http://schemas.openxmlformats.org/officeDocument/2006/relationships/customXml" Target="../ink/ink285.xml"/><Relationship Id="rId31" Type="http://schemas.openxmlformats.org/officeDocument/2006/relationships/image" Target="../media/image110.png"/><Relationship Id="rId52" Type="http://schemas.openxmlformats.org/officeDocument/2006/relationships/customXml" Target="../ink/ink306.xml"/><Relationship Id="rId73" Type="http://schemas.openxmlformats.org/officeDocument/2006/relationships/image" Target="../media/image149.png"/><Relationship Id="rId78" Type="http://schemas.openxmlformats.org/officeDocument/2006/relationships/customXml" Target="../ink/ink319.xml"/><Relationship Id="rId94" Type="http://schemas.openxmlformats.org/officeDocument/2006/relationships/customXml" Target="../ink/ink327.xml"/><Relationship Id="rId99" Type="http://schemas.openxmlformats.org/officeDocument/2006/relationships/image" Target="../media/image186.png"/><Relationship Id="rId101" Type="http://schemas.openxmlformats.org/officeDocument/2006/relationships/image" Target="../media/image187.png"/><Relationship Id="rId122" Type="http://schemas.openxmlformats.org/officeDocument/2006/relationships/image" Target="../media/image162.png"/><Relationship Id="rId143" Type="http://schemas.openxmlformats.org/officeDocument/2006/relationships/customXml" Target="../ink/ink355.xml"/><Relationship Id="rId148" Type="http://schemas.openxmlformats.org/officeDocument/2006/relationships/image" Target="../media/image199.png"/><Relationship Id="rId4" Type="http://schemas.openxmlformats.org/officeDocument/2006/relationships/customXml" Target="../ink/ink282.xml"/><Relationship Id="rId9" Type="http://schemas.openxmlformats.org/officeDocument/2006/relationships/image" Target="../media/image550.png"/><Relationship Id="rId26" Type="http://schemas.openxmlformats.org/officeDocument/2006/relationships/customXml" Target="../ink/ink293.xml"/><Relationship Id="rId47" Type="http://schemas.openxmlformats.org/officeDocument/2006/relationships/image" Target="../media/image136.png"/><Relationship Id="rId68" Type="http://schemas.openxmlformats.org/officeDocument/2006/relationships/customXml" Target="../ink/ink314.xml"/><Relationship Id="rId89" Type="http://schemas.openxmlformats.org/officeDocument/2006/relationships/image" Target="../media/image181.png"/><Relationship Id="rId112" Type="http://schemas.openxmlformats.org/officeDocument/2006/relationships/customXml" Target="../ink/ink338.xml"/><Relationship Id="rId133" Type="http://schemas.openxmlformats.org/officeDocument/2006/relationships/customXml" Target="../ink/ink350.xml"/><Relationship Id="rId154" Type="http://schemas.openxmlformats.org/officeDocument/2006/relationships/image" Target="../media/image202.png"/><Relationship Id="rId16" Type="http://schemas.openxmlformats.org/officeDocument/2006/relationships/customXml" Target="../ink/ink288.xml"/><Relationship Id="rId37" Type="http://schemas.openxmlformats.org/officeDocument/2006/relationships/image" Target="../media/image131.png"/><Relationship Id="rId58" Type="http://schemas.openxmlformats.org/officeDocument/2006/relationships/customXml" Target="../ink/ink309.xml"/><Relationship Id="rId79" Type="http://schemas.openxmlformats.org/officeDocument/2006/relationships/image" Target="../media/image152.png"/><Relationship Id="rId102" Type="http://schemas.openxmlformats.org/officeDocument/2006/relationships/customXml" Target="../ink/ink331.xml"/><Relationship Id="rId123" Type="http://schemas.openxmlformats.org/officeDocument/2006/relationships/customXml" Target="../ink/ink345.xml"/><Relationship Id="rId144" Type="http://schemas.openxmlformats.org/officeDocument/2006/relationships/image" Target="../media/image197.png"/><Relationship Id="rId90" Type="http://schemas.openxmlformats.org/officeDocument/2006/relationships/customXml" Target="../ink/ink325.xml"/><Relationship Id="rId27" Type="http://schemas.openxmlformats.org/officeDocument/2006/relationships/image" Target="../media/image108.png"/><Relationship Id="rId48" Type="http://schemas.openxmlformats.org/officeDocument/2006/relationships/customXml" Target="../ink/ink304.xml"/><Relationship Id="rId69" Type="http://schemas.openxmlformats.org/officeDocument/2006/relationships/image" Target="../media/image147.png"/><Relationship Id="rId113" Type="http://schemas.openxmlformats.org/officeDocument/2006/relationships/customXml" Target="../ink/ink339.xml"/><Relationship Id="rId134" Type="http://schemas.openxmlformats.org/officeDocument/2006/relationships/image" Target="../media/image192.png"/><Relationship Id="rId80" Type="http://schemas.openxmlformats.org/officeDocument/2006/relationships/customXml" Target="../ink/ink320.xml"/><Relationship Id="rId155" Type="http://schemas.openxmlformats.org/officeDocument/2006/relationships/customXml" Target="../ink/ink361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9.png"/><Relationship Id="rId21" Type="http://schemas.openxmlformats.org/officeDocument/2006/relationships/customXml" Target="../ink/ink374.xml"/><Relationship Id="rId42" Type="http://schemas.openxmlformats.org/officeDocument/2006/relationships/image" Target="../media/image227.png"/><Relationship Id="rId47" Type="http://schemas.openxmlformats.org/officeDocument/2006/relationships/customXml" Target="../ink/ink387.xml"/><Relationship Id="rId63" Type="http://schemas.openxmlformats.org/officeDocument/2006/relationships/customXml" Target="../ink/ink401.xml"/><Relationship Id="rId68" Type="http://schemas.openxmlformats.org/officeDocument/2006/relationships/customXml" Target="../ink/ink404.xml"/><Relationship Id="rId84" Type="http://schemas.openxmlformats.org/officeDocument/2006/relationships/customXml" Target="../ink/ink418.xml"/><Relationship Id="rId89" Type="http://schemas.openxmlformats.org/officeDocument/2006/relationships/customXml" Target="../ink/ink423.xml"/><Relationship Id="rId16" Type="http://schemas.openxmlformats.org/officeDocument/2006/relationships/image" Target="../media/image214.png"/><Relationship Id="rId107" Type="http://schemas.openxmlformats.org/officeDocument/2006/relationships/image" Target="../media/image241.png"/><Relationship Id="rId11" Type="http://schemas.openxmlformats.org/officeDocument/2006/relationships/customXml" Target="../ink/ink369.xml"/><Relationship Id="rId32" Type="http://schemas.openxmlformats.org/officeDocument/2006/relationships/image" Target="../media/image222.png"/><Relationship Id="rId37" Type="http://schemas.openxmlformats.org/officeDocument/2006/relationships/customXml" Target="../ink/ink382.xml"/><Relationship Id="rId53" Type="http://schemas.openxmlformats.org/officeDocument/2006/relationships/customXml" Target="../ink/ink391.xml"/><Relationship Id="rId58" Type="http://schemas.openxmlformats.org/officeDocument/2006/relationships/customXml" Target="../ink/ink396.xml"/><Relationship Id="rId74" Type="http://schemas.openxmlformats.org/officeDocument/2006/relationships/customXml" Target="../ink/ink408.xml"/><Relationship Id="rId79" Type="http://schemas.openxmlformats.org/officeDocument/2006/relationships/customXml" Target="../ink/ink413.xml"/><Relationship Id="rId102" Type="http://schemas.openxmlformats.org/officeDocument/2006/relationships/customXml" Target="../ink/ink433.xml"/><Relationship Id="rId5" Type="http://schemas.openxmlformats.org/officeDocument/2006/relationships/customXml" Target="../ink/ink366.xml"/><Relationship Id="rId90" Type="http://schemas.openxmlformats.org/officeDocument/2006/relationships/customXml" Target="../ink/ink424.xml"/><Relationship Id="rId95" Type="http://schemas.openxmlformats.org/officeDocument/2006/relationships/customXml" Target="../ink/ink429.xml"/><Relationship Id="rId22" Type="http://schemas.openxmlformats.org/officeDocument/2006/relationships/image" Target="../media/image217.png"/><Relationship Id="rId27" Type="http://schemas.openxmlformats.org/officeDocument/2006/relationships/customXml" Target="../ink/ink377.xml"/><Relationship Id="rId43" Type="http://schemas.openxmlformats.org/officeDocument/2006/relationships/customXml" Target="../ink/ink385.xml"/><Relationship Id="rId48" Type="http://schemas.openxmlformats.org/officeDocument/2006/relationships/image" Target="../media/image230.png"/><Relationship Id="rId64" Type="http://schemas.openxmlformats.org/officeDocument/2006/relationships/customXml" Target="../ink/ink402.xml"/><Relationship Id="rId69" Type="http://schemas.openxmlformats.org/officeDocument/2006/relationships/image" Target="../media/image234.png"/><Relationship Id="rId80" Type="http://schemas.openxmlformats.org/officeDocument/2006/relationships/customXml" Target="../ink/ink414.xml"/><Relationship Id="rId85" Type="http://schemas.openxmlformats.org/officeDocument/2006/relationships/customXml" Target="../ink/ink419.xml"/><Relationship Id="rId12" Type="http://schemas.openxmlformats.org/officeDocument/2006/relationships/image" Target="../media/image212.png"/><Relationship Id="rId17" Type="http://schemas.openxmlformats.org/officeDocument/2006/relationships/customXml" Target="../ink/ink372.xml"/><Relationship Id="rId33" Type="http://schemas.openxmlformats.org/officeDocument/2006/relationships/customXml" Target="../ink/ink380.xml"/><Relationship Id="rId38" Type="http://schemas.openxmlformats.org/officeDocument/2006/relationships/image" Target="../media/image225.png"/><Relationship Id="rId59" Type="http://schemas.openxmlformats.org/officeDocument/2006/relationships/customXml" Target="../ink/ink397.xml"/><Relationship Id="rId103" Type="http://schemas.openxmlformats.org/officeDocument/2006/relationships/image" Target="../media/image239.png"/><Relationship Id="rId20" Type="http://schemas.openxmlformats.org/officeDocument/2006/relationships/image" Target="../media/image216.png"/><Relationship Id="rId41" Type="http://schemas.openxmlformats.org/officeDocument/2006/relationships/customXml" Target="../ink/ink384.xml"/><Relationship Id="rId54" Type="http://schemas.openxmlformats.org/officeDocument/2006/relationships/customXml" Target="../ink/ink392.xml"/><Relationship Id="rId62" Type="http://schemas.openxmlformats.org/officeDocument/2006/relationships/customXml" Target="../ink/ink400.xml"/><Relationship Id="rId70" Type="http://schemas.openxmlformats.org/officeDocument/2006/relationships/customXml" Target="../ink/ink405.xml"/><Relationship Id="rId75" Type="http://schemas.openxmlformats.org/officeDocument/2006/relationships/customXml" Target="../ink/ink409.xml"/><Relationship Id="rId83" Type="http://schemas.openxmlformats.org/officeDocument/2006/relationships/customXml" Target="../ink/ink417.xml"/><Relationship Id="rId88" Type="http://schemas.openxmlformats.org/officeDocument/2006/relationships/customXml" Target="../ink/ink422.xml"/><Relationship Id="rId91" Type="http://schemas.openxmlformats.org/officeDocument/2006/relationships/customXml" Target="../ink/ink425.xml"/><Relationship Id="rId96" Type="http://schemas.openxmlformats.org/officeDocument/2006/relationships/customXml" Target="../ink/ink4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5" Type="http://schemas.openxmlformats.org/officeDocument/2006/relationships/customXml" Target="../ink/ink371.xml"/><Relationship Id="rId23" Type="http://schemas.openxmlformats.org/officeDocument/2006/relationships/customXml" Target="../ink/ink375.xml"/><Relationship Id="rId28" Type="http://schemas.openxmlformats.org/officeDocument/2006/relationships/image" Target="../media/image220.png"/><Relationship Id="rId36" Type="http://schemas.openxmlformats.org/officeDocument/2006/relationships/image" Target="../media/image224.png"/><Relationship Id="rId49" Type="http://schemas.openxmlformats.org/officeDocument/2006/relationships/customXml" Target="../ink/ink388.xml"/><Relationship Id="rId57" Type="http://schemas.openxmlformats.org/officeDocument/2006/relationships/customXml" Target="../ink/ink395.xml"/><Relationship Id="rId106" Type="http://schemas.openxmlformats.org/officeDocument/2006/relationships/customXml" Target="../ink/ink435.xml"/><Relationship Id="rId10" Type="http://schemas.openxmlformats.org/officeDocument/2006/relationships/image" Target="../media/image211.png"/><Relationship Id="rId31" Type="http://schemas.openxmlformats.org/officeDocument/2006/relationships/customXml" Target="../ink/ink379.xml"/><Relationship Id="rId44" Type="http://schemas.openxmlformats.org/officeDocument/2006/relationships/image" Target="../media/image228.png"/><Relationship Id="rId52" Type="http://schemas.openxmlformats.org/officeDocument/2006/relationships/customXml" Target="../ink/ink390.xml"/><Relationship Id="rId60" Type="http://schemas.openxmlformats.org/officeDocument/2006/relationships/customXml" Target="../ink/ink398.xml"/><Relationship Id="rId65" Type="http://schemas.openxmlformats.org/officeDocument/2006/relationships/image" Target="../media/image232.png"/><Relationship Id="rId73" Type="http://schemas.openxmlformats.org/officeDocument/2006/relationships/customXml" Target="../ink/ink407.xml"/><Relationship Id="rId78" Type="http://schemas.openxmlformats.org/officeDocument/2006/relationships/customXml" Target="../ink/ink412.xml"/><Relationship Id="rId81" Type="http://schemas.openxmlformats.org/officeDocument/2006/relationships/customXml" Target="../ink/ink415.xml"/><Relationship Id="rId86" Type="http://schemas.openxmlformats.org/officeDocument/2006/relationships/customXml" Target="../ink/ink420.xml"/><Relationship Id="rId94" Type="http://schemas.openxmlformats.org/officeDocument/2006/relationships/customXml" Target="../ink/ink428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4" Type="http://schemas.openxmlformats.org/officeDocument/2006/relationships/image" Target="../media/image208.png"/><Relationship Id="rId9" Type="http://schemas.openxmlformats.org/officeDocument/2006/relationships/customXml" Target="../ink/ink368.xml"/><Relationship Id="rId13" Type="http://schemas.openxmlformats.org/officeDocument/2006/relationships/customXml" Target="../ink/ink370.xml"/><Relationship Id="rId18" Type="http://schemas.openxmlformats.org/officeDocument/2006/relationships/image" Target="../media/image215.png"/><Relationship Id="rId39" Type="http://schemas.openxmlformats.org/officeDocument/2006/relationships/customXml" Target="../ink/ink383.xml"/><Relationship Id="rId34" Type="http://schemas.openxmlformats.org/officeDocument/2006/relationships/image" Target="../media/image223.png"/><Relationship Id="rId50" Type="http://schemas.openxmlformats.org/officeDocument/2006/relationships/image" Target="../media/image231.png"/><Relationship Id="rId55" Type="http://schemas.openxmlformats.org/officeDocument/2006/relationships/customXml" Target="../ink/ink393.xml"/><Relationship Id="rId76" Type="http://schemas.openxmlformats.org/officeDocument/2006/relationships/customXml" Target="../ink/ink410.xml"/><Relationship Id="rId97" Type="http://schemas.openxmlformats.org/officeDocument/2006/relationships/image" Target="../media/image236.png"/><Relationship Id="rId104" Type="http://schemas.openxmlformats.org/officeDocument/2006/relationships/customXml" Target="../ink/ink434.xml"/><Relationship Id="rId7" Type="http://schemas.openxmlformats.org/officeDocument/2006/relationships/customXml" Target="../ink/ink367.xml"/><Relationship Id="rId71" Type="http://schemas.openxmlformats.org/officeDocument/2006/relationships/image" Target="../media/image235.png"/><Relationship Id="rId92" Type="http://schemas.openxmlformats.org/officeDocument/2006/relationships/customXml" Target="../ink/ink426.xml"/><Relationship Id="rId2" Type="http://schemas.openxmlformats.org/officeDocument/2006/relationships/image" Target="../media/image207.png"/><Relationship Id="rId29" Type="http://schemas.openxmlformats.org/officeDocument/2006/relationships/customXml" Target="../ink/ink378.xml"/><Relationship Id="rId24" Type="http://schemas.openxmlformats.org/officeDocument/2006/relationships/image" Target="../media/image218.png"/><Relationship Id="rId40" Type="http://schemas.openxmlformats.org/officeDocument/2006/relationships/image" Target="../media/image226.png"/><Relationship Id="rId45" Type="http://schemas.openxmlformats.org/officeDocument/2006/relationships/customXml" Target="../ink/ink386.xml"/><Relationship Id="rId66" Type="http://schemas.openxmlformats.org/officeDocument/2006/relationships/customXml" Target="../ink/ink403.xml"/><Relationship Id="rId87" Type="http://schemas.openxmlformats.org/officeDocument/2006/relationships/customXml" Target="../ink/ink421.xml"/><Relationship Id="rId61" Type="http://schemas.openxmlformats.org/officeDocument/2006/relationships/customXml" Target="../ink/ink399.xml"/><Relationship Id="rId82" Type="http://schemas.openxmlformats.org/officeDocument/2006/relationships/customXml" Target="../ink/ink416.xml"/><Relationship Id="rId19" Type="http://schemas.openxmlformats.org/officeDocument/2006/relationships/customXml" Target="../ink/ink373.xml"/><Relationship Id="rId14" Type="http://schemas.openxmlformats.org/officeDocument/2006/relationships/image" Target="../media/image213.png"/><Relationship Id="rId30" Type="http://schemas.openxmlformats.org/officeDocument/2006/relationships/image" Target="../media/image221.png"/><Relationship Id="rId35" Type="http://schemas.openxmlformats.org/officeDocument/2006/relationships/customXml" Target="../ink/ink381.xml"/><Relationship Id="rId56" Type="http://schemas.openxmlformats.org/officeDocument/2006/relationships/customXml" Target="../ink/ink394.xml"/><Relationship Id="rId77" Type="http://schemas.openxmlformats.org/officeDocument/2006/relationships/customXml" Target="../ink/ink411.xml"/><Relationship Id="rId100" Type="http://schemas.openxmlformats.org/officeDocument/2006/relationships/customXml" Target="../ink/ink432.xml"/><Relationship Id="rId105" Type="http://schemas.openxmlformats.org/officeDocument/2006/relationships/image" Target="../media/image240.png"/><Relationship Id="rId8" Type="http://schemas.openxmlformats.org/officeDocument/2006/relationships/image" Target="../media/image210.png"/><Relationship Id="rId51" Type="http://schemas.openxmlformats.org/officeDocument/2006/relationships/customXml" Target="../ink/ink389.xml"/><Relationship Id="rId72" Type="http://schemas.openxmlformats.org/officeDocument/2006/relationships/customXml" Target="../ink/ink406.xml"/><Relationship Id="rId93" Type="http://schemas.openxmlformats.org/officeDocument/2006/relationships/customXml" Target="../ink/ink427.xml"/><Relationship Id="rId98" Type="http://schemas.openxmlformats.org/officeDocument/2006/relationships/customXml" Target="../ink/ink431.xml"/><Relationship Id="rId3" Type="http://schemas.openxmlformats.org/officeDocument/2006/relationships/customXml" Target="../ink/ink365.xml"/><Relationship Id="rId25" Type="http://schemas.openxmlformats.org/officeDocument/2006/relationships/customXml" Target="../ink/ink376.xml"/><Relationship Id="rId46" Type="http://schemas.openxmlformats.org/officeDocument/2006/relationships/image" Target="../media/image229.png"/><Relationship Id="rId67" Type="http://schemas.openxmlformats.org/officeDocument/2006/relationships/image" Target="../media/image2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1.xml"/><Relationship Id="rId18" Type="http://schemas.openxmlformats.org/officeDocument/2006/relationships/image" Target="../media/image2150.png"/><Relationship Id="rId26" Type="http://schemas.openxmlformats.org/officeDocument/2006/relationships/image" Target="../media/image2190.png"/><Relationship Id="rId39" Type="http://schemas.openxmlformats.org/officeDocument/2006/relationships/customXml" Target="../ink/ink454.xml"/><Relationship Id="rId21" Type="http://schemas.openxmlformats.org/officeDocument/2006/relationships/customXml" Target="../ink/ink445.xml"/><Relationship Id="rId34" Type="http://schemas.openxmlformats.org/officeDocument/2006/relationships/image" Target="../media/image2230.png"/><Relationship Id="rId42" Type="http://schemas.openxmlformats.org/officeDocument/2006/relationships/image" Target="../media/image2270.png"/><Relationship Id="rId47" Type="http://schemas.openxmlformats.org/officeDocument/2006/relationships/customXml" Target="../ink/ink458.xml"/><Relationship Id="rId50" Type="http://schemas.openxmlformats.org/officeDocument/2006/relationships/image" Target="../media/image2310.png"/><Relationship Id="rId55" Type="http://schemas.openxmlformats.org/officeDocument/2006/relationships/customXml" Target="../ink/ink462.xml"/><Relationship Id="rId7" Type="http://schemas.openxmlformats.org/officeDocument/2006/relationships/customXml" Target="../ink/ink438.xml"/><Relationship Id="rId2" Type="http://schemas.openxmlformats.org/officeDocument/2006/relationships/image" Target="../media/image242.png"/><Relationship Id="rId16" Type="http://schemas.openxmlformats.org/officeDocument/2006/relationships/image" Target="../media/image2140.png"/><Relationship Id="rId29" Type="http://schemas.openxmlformats.org/officeDocument/2006/relationships/customXml" Target="../ink/ink449.xml"/><Relationship Id="rId11" Type="http://schemas.openxmlformats.org/officeDocument/2006/relationships/customXml" Target="../ink/ink440.xml"/><Relationship Id="rId24" Type="http://schemas.openxmlformats.org/officeDocument/2006/relationships/image" Target="../media/image2180.png"/><Relationship Id="rId32" Type="http://schemas.openxmlformats.org/officeDocument/2006/relationships/image" Target="../media/image2220.png"/><Relationship Id="rId37" Type="http://schemas.openxmlformats.org/officeDocument/2006/relationships/customXml" Target="../ink/ink453.xml"/><Relationship Id="rId40" Type="http://schemas.openxmlformats.org/officeDocument/2006/relationships/image" Target="../media/image2260.png"/><Relationship Id="rId45" Type="http://schemas.openxmlformats.org/officeDocument/2006/relationships/customXml" Target="../ink/ink457.xml"/><Relationship Id="rId53" Type="http://schemas.openxmlformats.org/officeDocument/2006/relationships/customXml" Target="../ink/ink461.xml"/><Relationship Id="rId5" Type="http://schemas.openxmlformats.org/officeDocument/2006/relationships/customXml" Target="../ink/ink437.xml"/><Relationship Id="rId10" Type="http://schemas.openxmlformats.org/officeDocument/2006/relationships/image" Target="../media/image2110.png"/><Relationship Id="rId19" Type="http://schemas.openxmlformats.org/officeDocument/2006/relationships/customXml" Target="../ink/ink444.xml"/><Relationship Id="rId31" Type="http://schemas.openxmlformats.org/officeDocument/2006/relationships/customXml" Target="../ink/ink450.xml"/><Relationship Id="rId44" Type="http://schemas.openxmlformats.org/officeDocument/2006/relationships/image" Target="../media/image2280.png"/><Relationship Id="rId52" Type="http://schemas.openxmlformats.org/officeDocument/2006/relationships/image" Target="../media/image2320.png"/><Relationship Id="rId4" Type="http://schemas.openxmlformats.org/officeDocument/2006/relationships/image" Target="../media/image2080.png"/><Relationship Id="rId9" Type="http://schemas.openxmlformats.org/officeDocument/2006/relationships/customXml" Target="../ink/ink439.xml"/><Relationship Id="rId14" Type="http://schemas.openxmlformats.org/officeDocument/2006/relationships/image" Target="../media/image2130.png"/><Relationship Id="rId22" Type="http://schemas.openxmlformats.org/officeDocument/2006/relationships/image" Target="../media/image2170.png"/><Relationship Id="rId27" Type="http://schemas.openxmlformats.org/officeDocument/2006/relationships/customXml" Target="../ink/ink448.xml"/><Relationship Id="rId30" Type="http://schemas.openxmlformats.org/officeDocument/2006/relationships/image" Target="../media/image2210.png"/><Relationship Id="rId35" Type="http://schemas.openxmlformats.org/officeDocument/2006/relationships/customXml" Target="../ink/ink452.xml"/><Relationship Id="rId43" Type="http://schemas.openxmlformats.org/officeDocument/2006/relationships/customXml" Target="../ink/ink456.xml"/><Relationship Id="rId48" Type="http://schemas.openxmlformats.org/officeDocument/2006/relationships/image" Target="../media/image2300.png"/><Relationship Id="rId56" Type="http://schemas.openxmlformats.org/officeDocument/2006/relationships/image" Target="../media/image2340.png"/><Relationship Id="rId8" Type="http://schemas.openxmlformats.org/officeDocument/2006/relationships/image" Target="../media/image2100.png"/><Relationship Id="rId51" Type="http://schemas.openxmlformats.org/officeDocument/2006/relationships/customXml" Target="../ink/ink460.xml"/><Relationship Id="rId3" Type="http://schemas.openxmlformats.org/officeDocument/2006/relationships/customXml" Target="../ink/ink436.xml"/><Relationship Id="rId12" Type="http://schemas.openxmlformats.org/officeDocument/2006/relationships/image" Target="../media/image2120.png"/><Relationship Id="rId17" Type="http://schemas.openxmlformats.org/officeDocument/2006/relationships/customXml" Target="../ink/ink443.xml"/><Relationship Id="rId25" Type="http://schemas.openxmlformats.org/officeDocument/2006/relationships/customXml" Target="../ink/ink447.xml"/><Relationship Id="rId33" Type="http://schemas.openxmlformats.org/officeDocument/2006/relationships/customXml" Target="../ink/ink451.xml"/><Relationship Id="rId38" Type="http://schemas.openxmlformats.org/officeDocument/2006/relationships/image" Target="../media/image2250.png"/><Relationship Id="rId46" Type="http://schemas.openxmlformats.org/officeDocument/2006/relationships/image" Target="../media/image2290.png"/><Relationship Id="rId20" Type="http://schemas.openxmlformats.org/officeDocument/2006/relationships/image" Target="../media/image2160.png"/><Relationship Id="rId41" Type="http://schemas.openxmlformats.org/officeDocument/2006/relationships/customXml" Target="../ink/ink455.xml"/><Relationship Id="rId54" Type="http://schemas.openxmlformats.org/officeDocument/2006/relationships/image" Target="../media/image2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0.png"/><Relationship Id="rId15" Type="http://schemas.openxmlformats.org/officeDocument/2006/relationships/customXml" Target="../ink/ink442.xml"/><Relationship Id="rId23" Type="http://schemas.openxmlformats.org/officeDocument/2006/relationships/customXml" Target="../ink/ink446.xml"/><Relationship Id="rId28" Type="http://schemas.openxmlformats.org/officeDocument/2006/relationships/image" Target="../media/image2200.png"/><Relationship Id="rId36" Type="http://schemas.openxmlformats.org/officeDocument/2006/relationships/image" Target="../media/image2240.png"/><Relationship Id="rId49" Type="http://schemas.openxmlformats.org/officeDocument/2006/relationships/customXml" Target="../ink/ink459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8.xml"/><Relationship Id="rId18" Type="http://schemas.openxmlformats.org/officeDocument/2006/relationships/image" Target="../media/image2420.png"/><Relationship Id="rId26" Type="http://schemas.openxmlformats.org/officeDocument/2006/relationships/image" Target="../media/image246.png"/><Relationship Id="rId39" Type="http://schemas.openxmlformats.org/officeDocument/2006/relationships/customXml" Target="../ink/ink481.xml"/><Relationship Id="rId21" Type="http://schemas.openxmlformats.org/officeDocument/2006/relationships/customXml" Target="../ink/ink472.xml"/><Relationship Id="rId34" Type="http://schemas.openxmlformats.org/officeDocument/2006/relationships/image" Target="../media/image250.png"/><Relationship Id="rId42" Type="http://schemas.openxmlformats.org/officeDocument/2006/relationships/image" Target="../media/image254.png"/><Relationship Id="rId47" Type="http://schemas.openxmlformats.org/officeDocument/2006/relationships/customXml" Target="../ink/ink485.xml"/><Relationship Id="rId50" Type="http://schemas.openxmlformats.org/officeDocument/2006/relationships/image" Target="../media/image258.png"/><Relationship Id="rId7" Type="http://schemas.openxmlformats.org/officeDocument/2006/relationships/customXml" Target="../ink/ink465.xml"/><Relationship Id="rId2" Type="http://schemas.openxmlformats.org/officeDocument/2006/relationships/image" Target="../media/image242.png"/><Relationship Id="rId16" Type="http://schemas.openxmlformats.org/officeDocument/2006/relationships/image" Target="../media/image2410.png"/><Relationship Id="rId29" Type="http://schemas.openxmlformats.org/officeDocument/2006/relationships/customXml" Target="../ink/ink476.xml"/><Relationship Id="rId11" Type="http://schemas.openxmlformats.org/officeDocument/2006/relationships/customXml" Target="../ink/ink467.xml"/><Relationship Id="rId24" Type="http://schemas.openxmlformats.org/officeDocument/2006/relationships/image" Target="../media/image245.png"/><Relationship Id="rId32" Type="http://schemas.openxmlformats.org/officeDocument/2006/relationships/image" Target="../media/image249.png"/><Relationship Id="rId37" Type="http://schemas.openxmlformats.org/officeDocument/2006/relationships/customXml" Target="../ink/ink480.xml"/><Relationship Id="rId40" Type="http://schemas.openxmlformats.org/officeDocument/2006/relationships/image" Target="../media/image253.png"/><Relationship Id="rId45" Type="http://schemas.openxmlformats.org/officeDocument/2006/relationships/customXml" Target="../ink/ink484.xml"/><Relationship Id="rId53" Type="http://schemas.openxmlformats.org/officeDocument/2006/relationships/customXml" Target="../ink/ink488.xml"/><Relationship Id="rId5" Type="http://schemas.openxmlformats.org/officeDocument/2006/relationships/customXml" Target="../ink/ink464.xml"/><Relationship Id="rId10" Type="http://schemas.openxmlformats.org/officeDocument/2006/relationships/image" Target="../media/image2380.png"/><Relationship Id="rId19" Type="http://schemas.openxmlformats.org/officeDocument/2006/relationships/customXml" Target="../ink/ink471.xml"/><Relationship Id="rId31" Type="http://schemas.openxmlformats.org/officeDocument/2006/relationships/customXml" Target="../ink/ink477.xml"/><Relationship Id="rId44" Type="http://schemas.openxmlformats.org/officeDocument/2006/relationships/image" Target="../media/image255.png"/><Relationship Id="rId52" Type="http://schemas.openxmlformats.org/officeDocument/2006/relationships/image" Target="../media/image259.png"/><Relationship Id="rId4" Type="http://schemas.openxmlformats.org/officeDocument/2006/relationships/image" Target="../media/image2350.png"/><Relationship Id="rId9" Type="http://schemas.openxmlformats.org/officeDocument/2006/relationships/customXml" Target="../ink/ink466.xml"/><Relationship Id="rId14" Type="http://schemas.openxmlformats.org/officeDocument/2006/relationships/image" Target="../media/image2400.png"/><Relationship Id="rId22" Type="http://schemas.openxmlformats.org/officeDocument/2006/relationships/image" Target="../media/image244.png"/><Relationship Id="rId27" Type="http://schemas.openxmlformats.org/officeDocument/2006/relationships/customXml" Target="../ink/ink475.xml"/><Relationship Id="rId30" Type="http://schemas.openxmlformats.org/officeDocument/2006/relationships/image" Target="../media/image248.png"/><Relationship Id="rId35" Type="http://schemas.openxmlformats.org/officeDocument/2006/relationships/customXml" Target="../ink/ink479.xml"/><Relationship Id="rId43" Type="http://schemas.openxmlformats.org/officeDocument/2006/relationships/customXml" Target="../ink/ink483.xml"/><Relationship Id="rId48" Type="http://schemas.openxmlformats.org/officeDocument/2006/relationships/image" Target="../media/image257.png"/><Relationship Id="rId8" Type="http://schemas.openxmlformats.org/officeDocument/2006/relationships/image" Target="../media/image2370.png"/><Relationship Id="rId51" Type="http://schemas.openxmlformats.org/officeDocument/2006/relationships/customXml" Target="../ink/ink487.xml"/><Relationship Id="rId3" Type="http://schemas.openxmlformats.org/officeDocument/2006/relationships/customXml" Target="../ink/ink463.xml"/><Relationship Id="rId12" Type="http://schemas.openxmlformats.org/officeDocument/2006/relationships/image" Target="../media/image2390.png"/><Relationship Id="rId17" Type="http://schemas.openxmlformats.org/officeDocument/2006/relationships/customXml" Target="../ink/ink470.xml"/><Relationship Id="rId25" Type="http://schemas.openxmlformats.org/officeDocument/2006/relationships/customXml" Target="../ink/ink474.xml"/><Relationship Id="rId33" Type="http://schemas.openxmlformats.org/officeDocument/2006/relationships/customXml" Target="../ink/ink478.xml"/><Relationship Id="rId38" Type="http://schemas.openxmlformats.org/officeDocument/2006/relationships/image" Target="../media/image252.png"/><Relationship Id="rId46" Type="http://schemas.openxmlformats.org/officeDocument/2006/relationships/image" Target="../media/image256.png"/><Relationship Id="rId20" Type="http://schemas.openxmlformats.org/officeDocument/2006/relationships/image" Target="../media/image243.png"/><Relationship Id="rId41" Type="http://schemas.openxmlformats.org/officeDocument/2006/relationships/customXml" Target="../ink/ink482.xml"/><Relationship Id="rId5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15" Type="http://schemas.openxmlformats.org/officeDocument/2006/relationships/customXml" Target="../ink/ink469.xml"/><Relationship Id="rId23" Type="http://schemas.openxmlformats.org/officeDocument/2006/relationships/customXml" Target="../ink/ink473.xml"/><Relationship Id="rId28" Type="http://schemas.openxmlformats.org/officeDocument/2006/relationships/image" Target="../media/image247.png"/><Relationship Id="rId36" Type="http://schemas.openxmlformats.org/officeDocument/2006/relationships/image" Target="../media/image251.png"/><Relationship Id="rId49" Type="http://schemas.openxmlformats.org/officeDocument/2006/relationships/customXml" Target="../ink/ink48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9C851-4F5D-8E3B-9ADF-4C6BAFA906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9084" y="0"/>
            <a:ext cx="1233108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24904-F5AE-C5F5-51FD-BDFEBDE4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82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Graph coloring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64A1-890C-F8A3-53AE-F6868BFBD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6503"/>
            <a:ext cx="9144000" cy="1655762"/>
          </a:xfrm>
        </p:spPr>
        <p:txBody>
          <a:bodyPr/>
          <a:lstStyle/>
          <a:p>
            <a:r>
              <a:rPr lang="en-US" dirty="0"/>
              <a:t>Mohammed Brahimi</a:t>
            </a:r>
          </a:p>
        </p:txBody>
      </p:sp>
    </p:spTree>
    <p:extLst>
      <p:ext uri="{BB962C8B-B14F-4D97-AF65-F5344CB8AC3E}">
        <p14:creationId xmlns:p14="http://schemas.microsoft.com/office/powerpoint/2010/main" val="7913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10E3-1E31-65F5-C3A6-55BBDAB1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the </a:t>
            </a:r>
            <a:r>
              <a:rPr lang="en-GB" sz="3600" b="1" dirty="0">
                <a:latin typeface="Söhne"/>
              </a:rPr>
              <a:t>chromatic number 𝜒(𝐺)</a:t>
            </a:r>
            <a:r>
              <a:rPr lang="en-GB" sz="3600" dirty="0">
                <a:latin typeface="Söhne"/>
              </a:rPr>
              <a:t> ?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B16F-C9F7-DD9B-F924-530E9F4A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2174"/>
            <a:ext cx="5424948" cy="2401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GB" sz="2400" b="1" dirty="0">
                <a:latin typeface="Söhne"/>
              </a:rPr>
              <a:t>𝜒(𝐺) = 1 </a:t>
            </a:r>
          </a:p>
          <a:p>
            <a:pPr lvl="1"/>
            <a:r>
              <a:rPr lang="en-GB" sz="2000" dirty="0">
                <a:latin typeface="Söhne"/>
              </a:rPr>
              <a:t>One </a:t>
            </a:r>
            <a:r>
              <a:rPr lang="en-GB" sz="2000" dirty="0" err="1">
                <a:latin typeface="Söhne"/>
              </a:rPr>
              <a:t>color</a:t>
            </a:r>
            <a:r>
              <a:rPr lang="en-GB" sz="2000" dirty="0">
                <a:latin typeface="Söhne"/>
              </a:rPr>
              <a:t> is sufficient </a:t>
            </a:r>
          </a:p>
          <a:p>
            <a:pPr lvl="1"/>
            <a:r>
              <a:rPr lang="en-GB" sz="2000" dirty="0">
                <a:latin typeface="Söhne"/>
              </a:rPr>
              <a:t>Absence of edges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400" b="1" dirty="0">
                <a:latin typeface="Söhne"/>
              </a:rPr>
              <a:t>𝜒(𝐺) = 2</a:t>
            </a:r>
          </a:p>
          <a:p>
            <a:pPr lvl="1"/>
            <a:r>
              <a:rPr lang="en-GB" sz="2000" dirty="0">
                <a:latin typeface="Söhne"/>
              </a:rPr>
              <a:t>+1 </a:t>
            </a:r>
            <a:r>
              <a:rPr lang="en-GB" sz="2000" dirty="0" err="1">
                <a:latin typeface="Söhne"/>
              </a:rPr>
              <a:t>color</a:t>
            </a:r>
            <a:r>
              <a:rPr lang="en-GB" sz="2000" dirty="0">
                <a:latin typeface="Söhne"/>
              </a:rPr>
              <a:t> is required (presence of edges)</a:t>
            </a:r>
          </a:p>
          <a:p>
            <a:pPr lvl="1"/>
            <a:r>
              <a:rPr lang="en-GB" sz="2000" dirty="0">
                <a:latin typeface="Söhne"/>
              </a:rPr>
              <a:t>It exists 2-coloring.</a:t>
            </a:r>
            <a:endParaRPr lang="en-GB" b="1" dirty="0"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3848C-8EA7-2D3A-2630-20ED0901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45" y="1778410"/>
            <a:ext cx="6961310" cy="1914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E0C60EE-C866-41F7-D687-1EDDD9997A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148" y="4091499"/>
                <a:ext cx="5624047" cy="2401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lphaLcParenR"/>
                </a:pPr>
                <a:r>
                  <a:rPr lang="en-GB" sz="2400" b="1" dirty="0">
                    <a:latin typeface="Söhne"/>
                  </a:rPr>
                  <a:t>𝜒(𝐺) = 3</a:t>
                </a:r>
              </a:p>
              <a:p>
                <a:pPr lvl="1"/>
                <a:r>
                  <a:rPr lang="en-GB" sz="2000" dirty="0">
                    <a:latin typeface="Söhne"/>
                  </a:rPr>
                  <a:t>+ 3 </a:t>
                </a:r>
                <a:r>
                  <a:rPr lang="en-GB" sz="2000" dirty="0" err="1">
                    <a:latin typeface="Söhne"/>
                  </a:rPr>
                  <a:t>colors</a:t>
                </a:r>
                <a:r>
                  <a:rPr lang="en-GB" sz="2000" dirty="0">
                    <a:latin typeface="Söhne"/>
                  </a:rPr>
                  <a:t> are required (presence of triangle)</a:t>
                </a:r>
              </a:p>
              <a:p>
                <a:pPr lvl="1"/>
                <a:r>
                  <a:rPr lang="en-GB" sz="2000" dirty="0">
                    <a:latin typeface="Söhne"/>
                  </a:rPr>
                  <a:t>It exists 3-coloring.</a:t>
                </a:r>
                <a:endParaRPr lang="en-GB" sz="2000" b="1" dirty="0">
                  <a:latin typeface="Söhne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GB" sz="2400" b="1" dirty="0">
                    <a:latin typeface="Söhne"/>
                  </a:rPr>
                  <a:t>𝜒(𝐺) = 4</a:t>
                </a:r>
              </a:p>
              <a:p>
                <a:pPr lvl="1"/>
                <a:r>
                  <a:rPr lang="en-GB" sz="2000" dirty="0">
                    <a:latin typeface="Söhne"/>
                  </a:rPr>
                  <a:t>+4 </a:t>
                </a:r>
                <a:r>
                  <a:rPr lang="en-GB" sz="2000" dirty="0" err="1">
                    <a:latin typeface="Söhne"/>
                  </a:rPr>
                  <a:t>colors</a:t>
                </a:r>
                <a:r>
                  <a:rPr lang="en-GB" sz="2000" dirty="0">
                    <a:latin typeface="Söhne"/>
                  </a:rPr>
                  <a:t> are required (presence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000" dirty="0">
                    <a:latin typeface="Söhne"/>
                  </a:rPr>
                  <a:t>)</a:t>
                </a:r>
              </a:p>
              <a:p>
                <a:pPr lvl="1"/>
                <a:r>
                  <a:rPr lang="en-GB" sz="2000" dirty="0">
                    <a:latin typeface="Söhne"/>
                  </a:rPr>
                  <a:t>It exists 4-coloring.</a:t>
                </a:r>
                <a:endParaRPr lang="en-GB" sz="2000" b="1" dirty="0">
                  <a:latin typeface="Söhne"/>
                </a:endParaRPr>
              </a:p>
              <a:p>
                <a:pPr lvl="1"/>
                <a:endParaRPr lang="en-GB" sz="2000" dirty="0">
                  <a:latin typeface="Söhne"/>
                </a:endParaRPr>
              </a:p>
              <a:p>
                <a:pPr lvl="1"/>
                <a:endParaRPr lang="en-GB" b="1" dirty="0">
                  <a:latin typeface="Söhne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GB" b="1" dirty="0">
                  <a:latin typeface="Söhne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E0C60EE-C866-41F7-D687-1EDDD9997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148" y="4091499"/>
                <a:ext cx="5624047" cy="2401376"/>
              </a:xfrm>
              <a:prstGeom prst="rect">
                <a:avLst/>
              </a:prstGeom>
              <a:blipFill>
                <a:blip r:embed="rId3"/>
                <a:stretch>
                  <a:fillRect l="-1733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8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57B3-7AB8-6CF1-A6E1-6BEA0F98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Subgraphs and the Chromatic Number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CB9FA-865E-A35A-EA17-C1B036017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600" dirty="0"/>
                  <a:t>Subgraphs play a crucial role in understanding the chromatic number of a graph.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r>
                  <a:rPr lang="en-GB" sz="2600" dirty="0"/>
                  <a:t>If a subgraph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600" dirty="0"/>
                  <a:t>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has a chromatic number 𝜒(H), then 𝜒(G) must also be at least that value.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r>
                  <a:rPr lang="en-GB" sz="2600" dirty="0"/>
                  <a:t>The presence of complete subgraphs (cliques) can increase the chromatic number of a graph.</a:t>
                </a:r>
              </a:p>
              <a:p>
                <a:endParaRPr lang="en-GB" sz="2600" dirty="0"/>
              </a:p>
              <a:p>
                <a:pPr marL="0" indent="0" algn="ctr">
                  <a:buNone/>
                </a:pPr>
                <a:r>
                  <a:rPr lang="en-GB" sz="2600" b="1" dirty="0">
                    <a:solidFill>
                      <a:srgbClr val="00B050"/>
                    </a:solidFill>
                  </a:rPr>
                  <a:t>The subgraphs with the highest chromatic numbers can provide insights into the chromatic number of the entire graph.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CB9FA-865E-A35A-EA17-C1B036017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0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3B1-7D8D-BD5A-04AC-E943D6A7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THEORME 1 (coloring bipartite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CA32-534F-3B15-C46F-285A755A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i="1" dirty="0"/>
              <a:t>A graph is bipartite if and only if it is </a:t>
            </a:r>
            <a:r>
              <a:rPr lang="en-GB" b="1" i="1" dirty="0">
                <a:effectLst/>
                <a:latin typeface="Söhne"/>
              </a:rPr>
              <a:t>𝜒(𝐺)</a:t>
            </a:r>
            <a:r>
              <a:rPr lang="en-GB" i="1" dirty="0">
                <a:latin typeface="Söhne"/>
              </a:rPr>
              <a:t>=2</a:t>
            </a:r>
            <a:r>
              <a:rPr lang="en-US" i="1" dirty="0"/>
              <a:t> </a:t>
            </a:r>
          </a:p>
          <a:p>
            <a:pPr marL="0" indent="0" algn="ctr">
              <a:buNone/>
            </a:pPr>
            <a:endParaRPr lang="en-US" i="1" dirty="0"/>
          </a:p>
          <a:p>
            <a:pPr algn="l"/>
            <a:r>
              <a:rPr lang="en-GB" b="0" i="0" dirty="0">
                <a:effectLst/>
                <a:latin typeface="Söhne"/>
              </a:rPr>
              <a:t>Direction 1: Bipartite graph ⟹ Chromatic number is 2.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In a bipartite graph, vertices can be split into two sets, A and B, where all edges connect vertices from different sets.</a:t>
            </a:r>
          </a:p>
          <a:p>
            <a:pPr lvl="2"/>
            <a:r>
              <a:rPr lang="en-GB" b="0" i="0" dirty="0">
                <a:effectLst/>
                <a:latin typeface="Söhne"/>
              </a:rPr>
              <a:t>Assign </a:t>
            </a:r>
            <a:r>
              <a:rPr lang="en-GB" b="1" i="0" dirty="0" err="1">
                <a:effectLst/>
                <a:latin typeface="Söhne"/>
              </a:rPr>
              <a:t>color</a:t>
            </a:r>
            <a:r>
              <a:rPr lang="en-GB" b="1" i="0" dirty="0">
                <a:effectLst/>
                <a:latin typeface="Söhne"/>
              </a:rPr>
              <a:t> 1 to set A</a:t>
            </a:r>
          </a:p>
          <a:p>
            <a:pPr lvl="2"/>
            <a:r>
              <a:rPr lang="en-GB" i="0" dirty="0">
                <a:effectLst/>
                <a:latin typeface="Söhne"/>
              </a:rPr>
              <a:t>Assign </a:t>
            </a:r>
            <a:r>
              <a:rPr lang="en-GB" i="0" dirty="0" err="1">
                <a:effectLst/>
                <a:latin typeface="Söhne"/>
              </a:rPr>
              <a:t>color</a:t>
            </a:r>
            <a:r>
              <a:rPr lang="en-GB" i="0" dirty="0">
                <a:effectLst/>
                <a:latin typeface="Söhne"/>
              </a:rPr>
              <a:t> 2</a:t>
            </a:r>
            <a:r>
              <a:rPr lang="en-GB" b="1" i="0" dirty="0">
                <a:effectLst/>
                <a:latin typeface="Söhne"/>
              </a:rPr>
              <a:t> to set B</a:t>
            </a:r>
            <a:r>
              <a:rPr lang="en-GB" b="0" i="0" dirty="0">
                <a:effectLst/>
                <a:latin typeface="Söhne"/>
              </a:rPr>
              <a:t>. 	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This yields a valid 2-coloring.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Thus, the chromatic number of a bipartite graph is 2.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Direction 2: Chromatic number is 2 ⟹ Graph is bipartite.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If a graph can be </a:t>
            </a:r>
            <a:r>
              <a:rPr lang="en-GB" b="0" i="0" dirty="0" err="1">
                <a:effectLst/>
                <a:latin typeface="Söhne"/>
              </a:rPr>
              <a:t>colored</a:t>
            </a:r>
            <a:r>
              <a:rPr lang="en-GB" b="0" i="0" dirty="0">
                <a:effectLst/>
                <a:latin typeface="Söhne"/>
              </a:rPr>
              <a:t> with only two </a:t>
            </a:r>
            <a:r>
              <a:rPr lang="en-GB" b="0" i="0" dirty="0" err="1">
                <a:effectLst/>
                <a:latin typeface="Söhne"/>
              </a:rPr>
              <a:t>colors</a:t>
            </a:r>
            <a:r>
              <a:rPr lang="en-GB" dirty="0">
                <a:latin typeface="Söhne"/>
              </a:rPr>
              <a:t>:</a:t>
            </a:r>
          </a:p>
          <a:p>
            <a:pPr lvl="2"/>
            <a:r>
              <a:rPr lang="en-GB" b="0" i="0" dirty="0">
                <a:effectLst/>
                <a:latin typeface="Söhne"/>
              </a:rPr>
              <a:t>Put all the vertices of </a:t>
            </a:r>
            <a:r>
              <a:rPr lang="en-GB" b="0" i="0" dirty="0" err="1">
                <a:effectLst/>
                <a:latin typeface="Söhne"/>
              </a:rPr>
              <a:t>color</a:t>
            </a:r>
            <a:r>
              <a:rPr lang="en-GB" b="0" i="0" dirty="0">
                <a:effectLst/>
                <a:latin typeface="Söhne"/>
              </a:rPr>
              <a:t> 1 to the set A </a:t>
            </a:r>
          </a:p>
          <a:p>
            <a:pPr lvl="2"/>
            <a:r>
              <a:rPr lang="en-GB" b="0" i="0" dirty="0">
                <a:effectLst/>
                <a:latin typeface="Söhne"/>
              </a:rPr>
              <a:t>Put all the vertices of </a:t>
            </a:r>
            <a:r>
              <a:rPr lang="en-GB" b="0" i="0" dirty="0" err="1">
                <a:effectLst/>
                <a:latin typeface="Söhne"/>
              </a:rPr>
              <a:t>color</a:t>
            </a:r>
            <a:r>
              <a:rPr lang="en-GB" b="0" i="0" dirty="0">
                <a:effectLst/>
                <a:latin typeface="Söhne"/>
              </a:rPr>
              <a:t> 2 to the set B </a:t>
            </a:r>
          </a:p>
          <a:p>
            <a:pPr lvl="1"/>
            <a:r>
              <a:rPr lang="en-GB" dirty="0">
                <a:latin typeface="Söhne"/>
              </a:rPr>
              <a:t>T</a:t>
            </a:r>
            <a:r>
              <a:rPr lang="en-GB" b="0" i="0" dirty="0">
                <a:effectLst/>
                <a:latin typeface="Söhne"/>
              </a:rPr>
              <a:t>wo vertices from A (or B) are not adjacent because they have the same </a:t>
            </a:r>
            <a:r>
              <a:rPr lang="en-GB" b="0" i="0" dirty="0" err="1">
                <a:effectLst/>
                <a:latin typeface="Söhne"/>
              </a:rPr>
              <a:t>color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This results in a partition of the graph into sets A and B where the vertices of each set are not adjacent.</a:t>
            </a:r>
          </a:p>
          <a:p>
            <a:endParaRPr lang="en-GB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485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F14B-3D6C-962F-D09D-0AD93263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the chromatic number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25B2A-4B5D-6B9D-32AF-B2E759114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5348" cy="435133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GB" dirty="0">
                    <a:effectLst/>
                    <a:latin typeface="Söhne"/>
                  </a:rPr>
                  <a:t>All the vertices are connected</a:t>
                </a:r>
              </a:p>
              <a:p>
                <a:pPr lvl="1"/>
                <a:r>
                  <a:rPr lang="en-GB" b="1" dirty="0">
                    <a:effectLst/>
                    <a:latin typeface="Söhne"/>
                  </a:rPr>
                  <a:t>𝜒(𝐺)</a:t>
                </a:r>
                <a:r>
                  <a:rPr lang="en-GB" dirty="0">
                    <a:latin typeface="Söhne"/>
                  </a:rPr>
                  <a:t>=n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Path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(n&gt;1)</a:t>
                </a:r>
              </a:p>
              <a:p>
                <a:pPr lvl="1"/>
                <a:r>
                  <a:rPr lang="en-US" dirty="0"/>
                  <a:t>Alternate the colors </a:t>
                </a:r>
              </a:p>
              <a:p>
                <a:pPr lvl="1"/>
                <a:r>
                  <a:rPr lang="en-GB" b="1" dirty="0">
                    <a:effectLst/>
                    <a:latin typeface="Söhne"/>
                  </a:rPr>
                  <a:t>𝜒(𝐺)</a:t>
                </a:r>
                <a:r>
                  <a:rPr lang="en-GB" dirty="0">
                    <a:latin typeface="Söhne"/>
                  </a:rPr>
                  <a:t>=2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25B2A-4B5D-6B9D-32AF-B2E759114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5348" cy="4351338"/>
              </a:xfrm>
              <a:blipFill>
                <a:blip r:embed="rId2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52F80E-AD64-5F8C-2443-AD6B2F1D3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9284" y="1690688"/>
                <a:ext cx="481534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ycle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(n&gt;2)</a:t>
                </a:r>
              </a:p>
              <a:p>
                <a:pPr lvl="1"/>
                <a:r>
                  <a:rPr lang="en-GB" b="1" dirty="0">
                    <a:latin typeface="Söhne"/>
                  </a:rPr>
                  <a:t>𝜒(𝐺)</a:t>
                </a:r>
                <a:r>
                  <a:rPr lang="en-GB" dirty="0">
                    <a:latin typeface="Söhne"/>
                  </a:rPr>
                  <a:t>=2, if n =2k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GB" b="1" dirty="0">
                    <a:latin typeface="Söhne"/>
                  </a:rPr>
                  <a:t>𝜒(𝐺)</a:t>
                </a:r>
                <a:r>
                  <a:rPr lang="en-GB" dirty="0">
                    <a:latin typeface="Söhne"/>
                  </a:rPr>
                  <a:t>=3, if n =2k+1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Wheel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(n&gt;1)</a:t>
                </a:r>
              </a:p>
              <a:p>
                <a:pPr lvl="1"/>
                <a:r>
                  <a:rPr lang="en-GB" b="1" dirty="0">
                    <a:latin typeface="Söhne"/>
                  </a:rPr>
                  <a:t>𝜒(𝐺) </a:t>
                </a:r>
                <a:r>
                  <a:rPr lang="en-GB" dirty="0">
                    <a:latin typeface="Söhne"/>
                  </a:rPr>
                  <a:t>= 4, if n =2k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GB" b="1" dirty="0">
                    <a:latin typeface="Söhne"/>
                  </a:rPr>
                  <a:t>𝜒(𝐺) </a:t>
                </a:r>
                <a:r>
                  <a:rPr lang="en-GB" dirty="0">
                    <a:latin typeface="Söhne"/>
                  </a:rPr>
                  <a:t>= 3, if n =2k+1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52F80E-AD64-5F8C-2443-AD6B2F1D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284" y="1690688"/>
                <a:ext cx="4815348" cy="4351338"/>
              </a:xfrm>
              <a:prstGeom prst="rect">
                <a:avLst/>
              </a:prstGeom>
              <a:blipFill>
                <a:blip r:embed="rId3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2406-F117-6088-3456-78F09E5E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THEORME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EA9FE-9CDB-7E04-B535-824444AF0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let G be a simple graph whose maximum vertex degree is d.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 </a:t>
                </a:r>
              </a:p>
              <a:p>
                <a:pPr lvl="1"/>
                <a:r>
                  <a:rPr lang="en-GB" dirty="0"/>
                  <a:t>If the maximum vertex degree of a graph is low, we can determine a tight upper bound for the chromatic number.</a:t>
                </a:r>
              </a:p>
              <a:p>
                <a:pPr lvl="1"/>
                <a:r>
                  <a:rPr lang="en-GB" dirty="0"/>
                  <a:t>However, for graphs with a high maximum degree, this theorem becomes less effective or loses its usefulness.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EA9FE-9CDB-7E04-B535-824444AF0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BF5D-890E-BF8A-494E-696261D9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B1CAE-D94F-AE78-EA4B-CFF586A97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Proof by induction on the number of vertices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GB" sz="2400" dirty="0"/>
              </a:p>
              <a:p>
                <a:r>
                  <a:rPr lang="en-GB" sz="2400" dirty="0"/>
                  <a:t>The statement is true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the simple graph with one vertex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GB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.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We assume that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400" dirty="0"/>
                  <a:t> for all simple graphs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400" dirty="0"/>
                  <a:t> with fewer than or equal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vertices.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We should show that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400" dirty="0"/>
                  <a:t> for all simple graphs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400" dirty="0"/>
                  <a:t>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400" dirty="0"/>
                  <a:t> vertices.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B1CAE-D94F-AE78-EA4B-CFF586A97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75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2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515-AEC2-B2D7-20CC-F4593521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774DB-8D7F-F7A8-8DAA-CF60833D6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37880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 be a simple graph with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GB" sz="2000" dirty="0"/>
                  <a:t>vertices and maximum vertex degree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/>
                  <a:t>. 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000" dirty="0"/>
                  <a:t> be a graph obtained from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 by removing a vertex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000" dirty="0"/>
                  <a:t> and its incident edges.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000" dirty="0"/>
                  <a:t> has at most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vertices and a maximum vertex degree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/>
                  <a:t> or less. By our assumption, we have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sz="20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b="1" dirty="0">
                    <a:solidFill>
                      <a:srgbClr val="00B050"/>
                    </a:solidFill>
                  </a:rPr>
                  <a:t>By assigning an unassigned </a:t>
                </a:r>
                <a:r>
                  <a:rPr lang="en-GB" sz="2000" b="1" dirty="0" err="1">
                    <a:solidFill>
                      <a:srgbClr val="00B050"/>
                    </a:solidFill>
                  </a:rPr>
                  <a:t>color</a:t>
                </a:r>
                <a:r>
                  <a:rPr lang="en-GB" sz="2000" b="1" dirty="0">
                    <a:solidFill>
                      <a:srgbClr val="00B05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000" b="1" dirty="0">
                    <a:solidFill>
                      <a:srgbClr val="00B050"/>
                    </a:solidFill>
                  </a:rPr>
                  <a:t>, we can create a (𝑑+1)-</a:t>
                </a:r>
                <a:r>
                  <a:rPr lang="en-GB" sz="2000" b="1" dirty="0" err="1">
                    <a:solidFill>
                      <a:srgbClr val="00B050"/>
                    </a:solidFill>
                  </a:rPr>
                  <a:t>coloring</a:t>
                </a:r>
                <a:r>
                  <a:rPr lang="en-GB" sz="2000" b="1" dirty="0">
                    <a:solidFill>
                      <a:srgbClr val="00B050"/>
                    </a:solidFill>
                  </a:rPr>
                  <a:t> of 𝐺. Therefore,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𝝌</m:t>
                    </m:r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>
                    <a:solidFill>
                      <a:srgbClr val="00B050"/>
                    </a:solidFill>
                  </a:rPr>
                  <a:t>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In the worst-case scenario,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1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and all vertices have unique </a:t>
                </a:r>
                <a:r>
                  <a:rPr lang="en-GB" sz="2000" dirty="0" err="1"/>
                  <a:t>colors</a:t>
                </a:r>
                <a:r>
                  <a:rPr lang="en-GB" sz="2000" dirty="0"/>
                  <a:t>, exactly one unassigned </a:t>
                </a:r>
                <a:r>
                  <a:rPr lang="en-GB" sz="2000" dirty="0" err="1"/>
                  <a:t>color</a:t>
                </a:r>
                <a:r>
                  <a:rPr lang="en-GB" sz="2000" dirty="0"/>
                  <a:t> remains.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774DB-8D7F-F7A8-8DAA-CF60833D6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378802" cy="4351338"/>
              </a:xfrm>
              <a:blipFill>
                <a:blip r:embed="rId3"/>
                <a:stretch>
                  <a:fillRect l="-578" t="-2381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A9713A91-73BB-AC93-511E-FE40B966C9B5}"/>
              </a:ext>
            </a:extLst>
          </p:cNvPr>
          <p:cNvGrpSpPr/>
          <p:nvPr/>
        </p:nvGrpSpPr>
        <p:grpSpPr>
          <a:xfrm>
            <a:off x="9091355" y="957123"/>
            <a:ext cx="2795845" cy="2471877"/>
            <a:chOff x="7773832" y="844788"/>
            <a:chExt cx="2795845" cy="24718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27DAE3-A012-6150-90E8-AC9E4FAB8BFE}"/>
                    </a:ext>
                  </a:extLst>
                </p14:cNvPr>
                <p14:cNvContentPartPr/>
                <p14:nvPr/>
              </p14:nvContentPartPr>
              <p14:xfrm>
                <a:off x="8567554" y="1819932"/>
                <a:ext cx="113389" cy="115549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27DAE3-A012-6150-90E8-AC9E4FAB8B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8942" y="1810933"/>
                  <a:ext cx="130971" cy="133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E5E311-9868-8959-C33E-EA28539E6B92}"/>
                    </a:ext>
                  </a:extLst>
                </p14:cNvPr>
                <p14:cNvContentPartPr/>
                <p14:nvPr/>
              </p14:nvContentPartPr>
              <p14:xfrm>
                <a:off x="9457386" y="1752169"/>
                <a:ext cx="117168" cy="95031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E5E311-9868-8959-C33E-EA28539E6B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48401" y="1743170"/>
                  <a:ext cx="134779" cy="112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F47BCA-BAD0-8F8E-85F5-7F41460E0A91}"/>
                    </a:ext>
                  </a:extLst>
                </p14:cNvPr>
                <p14:cNvContentPartPr/>
                <p14:nvPr/>
              </p14:nvContentPartPr>
              <p14:xfrm>
                <a:off x="8573763" y="2524563"/>
                <a:ext cx="126348" cy="84502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F47BCA-BAD0-8F8E-85F5-7F41460E0A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65124" y="2515933"/>
                  <a:ext cx="143986" cy="102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C053F4-5B49-2B3F-6B01-543943FAA410}"/>
                    </a:ext>
                  </a:extLst>
                </p14:cNvPr>
                <p14:cNvContentPartPr/>
                <p14:nvPr/>
              </p14:nvContentPartPr>
              <p14:xfrm>
                <a:off x="9118300" y="2633362"/>
                <a:ext cx="109879" cy="72083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C053F4-5B49-2B3F-6B01-543943FAA4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9294" y="2624352"/>
                  <a:ext cx="127532" cy="897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3D073F2-E394-3341-EC75-66A7C7D966A2}"/>
                </a:ext>
              </a:extLst>
            </p:cNvPr>
            <p:cNvGrpSpPr/>
            <p:nvPr/>
          </p:nvGrpSpPr>
          <p:grpSpPr>
            <a:xfrm>
              <a:off x="7773832" y="844788"/>
              <a:ext cx="2795845" cy="2471877"/>
              <a:chOff x="7773832" y="844788"/>
              <a:chExt cx="2795845" cy="247187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E12BA8B8-C93E-16A7-8CA6-5394A685E7B6}"/>
                      </a:ext>
                    </a:extLst>
                  </p14:cNvPr>
                  <p14:cNvContentPartPr/>
                  <p14:nvPr/>
                </p14:nvContentPartPr>
                <p14:xfrm>
                  <a:off x="9039737" y="2111234"/>
                  <a:ext cx="78292" cy="71273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E12BA8B8-C93E-16A7-8CA6-5394A685E7B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030759" y="2102235"/>
                    <a:ext cx="95890" cy="88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1CFEDCD-297E-2544-A769-4BFD86A220EA}"/>
                      </a:ext>
                    </a:extLst>
                  </p14:cNvPr>
                  <p14:cNvContentPartPr/>
                  <p14:nvPr/>
                </p14:nvContentPartPr>
                <p14:xfrm>
                  <a:off x="9173104" y="2141471"/>
                  <a:ext cx="235147" cy="149565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1CFEDCD-297E-2544-A769-4BFD86A220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164115" y="2132483"/>
                    <a:ext cx="252765" cy="1671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A917C63B-520A-83D0-225C-DCE32C16399E}"/>
                      </a:ext>
                    </a:extLst>
                  </p14:cNvPr>
                  <p14:cNvContentPartPr/>
                  <p14:nvPr/>
                </p14:nvContentPartPr>
                <p14:xfrm>
                  <a:off x="9104531" y="1809943"/>
                  <a:ext cx="354205" cy="311279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A917C63B-520A-83D0-225C-DCE32C16399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095532" y="1800946"/>
                    <a:ext cx="371843" cy="328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6A20E99-460D-84A2-383C-619EF3C34335}"/>
                      </a:ext>
                    </a:extLst>
                  </p14:cNvPr>
                  <p14:cNvContentPartPr/>
                  <p14:nvPr/>
                </p14:nvContentPartPr>
                <p14:xfrm>
                  <a:off x="8640447" y="1930351"/>
                  <a:ext cx="469754" cy="210039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6A20E99-460D-84A2-383C-619EF3C3433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631448" y="1921360"/>
                    <a:ext cx="487392" cy="227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6EAD713-FAC6-2AEF-80F1-2985BDE46427}"/>
                      </a:ext>
                    </a:extLst>
                  </p14:cNvPr>
                  <p14:cNvContentPartPr/>
                  <p14:nvPr/>
                </p14:nvContentPartPr>
                <p14:xfrm>
                  <a:off x="8659885" y="2167928"/>
                  <a:ext cx="414139" cy="372563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6EAD713-FAC6-2AEF-80F1-2985BDE46427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650890" y="2158929"/>
                    <a:ext cx="431770" cy="3902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D3351EA-3CAF-C3BB-0AD6-936FD5601FDF}"/>
                      </a:ext>
                    </a:extLst>
                  </p14:cNvPr>
                  <p14:cNvContentPartPr/>
                  <p14:nvPr/>
                </p14:nvContentPartPr>
                <p14:xfrm>
                  <a:off x="9079154" y="2174137"/>
                  <a:ext cx="54265" cy="50701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D3351EA-3CAF-C3BB-0AD6-936FD5601FD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070170" y="2165141"/>
                    <a:ext cx="71874" cy="5246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26CE0CE-6FCE-2BF0-688C-FA872DAA49EB}"/>
                      </a:ext>
                    </a:extLst>
                  </p14:cNvPr>
                  <p14:cNvContentPartPr/>
                  <p14:nvPr/>
                </p14:nvContentPartPr>
                <p14:xfrm>
                  <a:off x="8349955" y="1534840"/>
                  <a:ext cx="1482424" cy="1310991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26CE0CE-6FCE-2BF0-688C-FA872DAA49E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341315" y="1525841"/>
                    <a:ext cx="1500063" cy="1328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F1038BD1-7855-7E54-08C8-A6B3C78D1841}"/>
                      </a:ext>
                    </a:extLst>
                  </p14:cNvPr>
                  <p14:cNvContentPartPr/>
                  <p14:nvPr/>
                </p14:nvContentPartPr>
                <p14:xfrm>
                  <a:off x="9571585" y="1661728"/>
                  <a:ext cx="390112" cy="92601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F1038BD1-7855-7E54-08C8-A6B3C78D184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562948" y="1652720"/>
                    <a:ext cx="407746" cy="1102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0AC096D-135B-3BD2-2F92-EC0EE78868D0}"/>
                      </a:ext>
                    </a:extLst>
                  </p14:cNvPr>
                  <p14:cNvContentPartPr/>
                  <p14:nvPr/>
                </p14:nvContentPartPr>
                <p14:xfrm>
                  <a:off x="8326198" y="1821282"/>
                  <a:ext cx="286172" cy="70733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0AC096D-135B-3BD2-2F92-EC0EE78868D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317199" y="1812665"/>
                    <a:ext cx="303810" cy="88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24CEEB46-6669-D96A-035F-0F65CEF36216}"/>
                      </a:ext>
                    </a:extLst>
                  </p14:cNvPr>
                  <p14:cNvContentPartPr/>
                  <p14:nvPr/>
                </p14:nvContentPartPr>
                <p14:xfrm>
                  <a:off x="8199040" y="2589356"/>
                  <a:ext cx="428718" cy="177643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24CEEB46-6669-D96A-035F-0F65CEF3621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8190401" y="2580366"/>
                    <a:ext cx="446356" cy="195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AC61418-605F-23F3-DDDA-50C224B09DDB}"/>
                      </a:ext>
                    </a:extLst>
                  </p14:cNvPr>
                  <p14:cNvContentPartPr/>
                  <p14:nvPr/>
                </p14:nvContentPartPr>
                <p14:xfrm>
                  <a:off x="9197132" y="2668189"/>
                  <a:ext cx="606900" cy="183312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AC61418-605F-23F3-DDDA-50C224B09DD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188133" y="2659185"/>
                    <a:ext cx="624538" cy="200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2C88EDAA-9626-BA67-5330-A1B2F7CA3B43}"/>
                      </a:ext>
                    </a:extLst>
                  </p14:cNvPr>
                  <p14:cNvContentPartPr/>
                  <p14:nvPr/>
                </p14:nvContentPartPr>
                <p14:xfrm>
                  <a:off x="7773832" y="844788"/>
                  <a:ext cx="2795845" cy="2471877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2C88EDAA-9626-BA67-5330-A1B2F7CA3B43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764833" y="836148"/>
                    <a:ext cx="2813483" cy="248951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181D86-F4AA-0CFE-1E1B-842B14EE78E2}"/>
                    </a:ext>
                  </a:extLst>
                </p14:cNvPr>
                <p14:cNvContentPartPr/>
                <p14:nvPr/>
              </p14:nvContentPartPr>
              <p14:xfrm>
                <a:off x="9353177" y="980045"/>
                <a:ext cx="209499" cy="30993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181D86-F4AA-0CFE-1E1B-842B14EE78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44178" y="971046"/>
                  <a:ext cx="227137" cy="3275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02B2AFB-FAA9-A2A7-BFB0-019E60C4F98E}"/>
              </a:ext>
            </a:extLst>
          </p:cNvPr>
          <p:cNvGrpSpPr/>
          <p:nvPr/>
        </p:nvGrpSpPr>
        <p:grpSpPr>
          <a:xfrm>
            <a:off x="9120851" y="3705086"/>
            <a:ext cx="2795845" cy="2471877"/>
            <a:chOff x="8481753" y="3705086"/>
            <a:chExt cx="2795845" cy="24718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1F4A11-C6D4-DC44-90A2-D958EA45FE2D}"/>
                    </a:ext>
                  </a:extLst>
                </p14:cNvPr>
                <p14:cNvContentPartPr/>
                <p14:nvPr/>
              </p14:nvContentPartPr>
              <p14:xfrm>
                <a:off x="9275475" y="4680230"/>
                <a:ext cx="113389" cy="115549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1F4A11-C6D4-DC44-90A2-D958EA45FE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66863" y="4671231"/>
                  <a:ext cx="130971" cy="133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2FE76E-DFBD-3497-9C0A-A205EA34EAEC}"/>
                    </a:ext>
                  </a:extLst>
                </p14:cNvPr>
                <p14:cNvContentPartPr/>
                <p14:nvPr/>
              </p14:nvContentPartPr>
              <p14:xfrm>
                <a:off x="10165307" y="4612467"/>
                <a:ext cx="117168" cy="95031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2FE76E-DFBD-3497-9C0A-A205EA34EA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56322" y="4603468"/>
                  <a:ext cx="134779" cy="112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768D70-BEBB-304A-683B-AC5C9A5B834D}"/>
                    </a:ext>
                  </a:extLst>
                </p14:cNvPr>
                <p14:cNvContentPartPr/>
                <p14:nvPr/>
              </p14:nvContentPartPr>
              <p14:xfrm>
                <a:off x="9281684" y="5384861"/>
                <a:ext cx="126348" cy="84502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768D70-BEBB-304A-683B-AC5C9A5B83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73045" y="5376231"/>
                  <a:ext cx="143986" cy="102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B81F68-2E70-DD7E-CE0E-55C1D389CB09}"/>
                    </a:ext>
                  </a:extLst>
                </p14:cNvPr>
                <p14:cNvContentPartPr/>
                <p14:nvPr/>
              </p14:nvContentPartPr>
              <p14:xfrm>
                <a:off x="9826221" y="5493660"/>
                <a:ext cx="109879" cy="72083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B81F68-2E70-DD7E-CE0E-55C1D389CB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17215" y="5484650"/>
                  <a:ext cx="127532" cy="897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8F9611-5EB2-FE0D-4EB8-FD9ADDBED38C}"/>
                </a:ext>
              </a:extLst>
            </p:cNvPr>
            <p:cNvGrpSpPr/>
            <p:nvPr/>
          </p:nvGrpSpPr>
          <p:grpSpPr>
            <a:xfrm>
              <a:off x="8481753" y="3705086"/>
              <a:ext cx="2795845" cy="2471877"/>
              <a:chOff x="7773832" y="844788"/>
              <a:chExt cx="2795845" cy="247187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0AD8F0E9-AFC4-DD66-B8A9-0B43938BAD97}"/>
                      </a:ext>
                    </a:extLst>
                  </p14:cNvPr>
                  <p14:cNvContentPartPr/>
                  <p14:nvPr/>
                </p14:nvContentPartPr>
                <p14:xfrm>
                  <a:off x="8349955" y="1534840"/>
                  <a:ext cx="1482424" cy="1310991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0AD8F0E9-AFC4-DD66-B8A9-0B43938BAD97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341315" y="1525841"/>
                    <a:ext cx="1500063" cy="1328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A479A55-D3A2-4DFB-55D6-1F3E76A0032C}"/>
                      </a:ext>
                    </a:extLst>
                  </p14:cNvPr>
                  <p14:cNvContentPartPr/>
                  <p14:nvPr/>
                </p14:nvContentPartPr>
                <p14:xfrm>
                  <a:off x="9571585" y="1661728"/>
                  <a:ext cx="390112" cy="92601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A479A55-D3A2-4DFB-55D6-1F3E76A0032C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562948" y="1652720"/>
                    <a:ext cx="407746" cy="1102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FE83CACA-FE80-7E03-704F-C13A839FAE6D}"/>
                      </a:ext>
                    </a:extLst>
                  </p14:cNvPr>
                  <p14:cNvContentPartPr/>
                  <p14:nvPr/>
                </p14:nvContentPartPr>
                <p14:xfrm>
                  <a:off x="8326198" y="1821282"/>
                  <a:ext cx="286172" cy="70733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FE83CACA-FE80-7E03-704F-C13A839FAE6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317199" y="1812665"/>
                    <a:ext cx="303810" cy="88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C7E1B7A9-64AF-287F-C521-9D6D610CF417}"/>
                      </a:ext>
                    </a:extLst>
                  </p14:cNvPr>
                  <p14:cNvContentPartPr/>
                  <p14:nvPr/>
                </p14:nvContentPartPr>
                <p14:xfrm>
                  <a:off x="8199040" y="2589356"/>
                  <a:ext cx="428718" cy="177643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C7E1B7A9-64AF-287F-C521-9D6D610CF417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8190401" y="2580366"/>
                    <a:ext cx="446356" cy="195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BF8BB1F2-BC09-1D5D-2357-E320AC573280}"/>
                      </a:ext>
                    </a:extLst>
                  </p14:cNvPr>
                  <p14:cNvContentPartPr/>
                  <p14:nvPr/>
                </p14:nvContentPartPr>
                <p14:xfrm>
                  <a:off x="9197132" y="2668189"/>
                  <a:ext cx="606900" cy="183312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BF8BB1F2-BC09-1D5D-2357-E320AC57328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188133" y="2659185"/>
                    <a:ext cx="624538" cy="200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A0E0064A-74FE-E64A-BB2A-10F29A0C99DE}"/>
                      </a:ext>
                    </a:extLst>
                  </p14:cNvPr>
                  <p14:cNvContentPartPr/>
                  <p14:nvPr/>
                </p14:nvContentPartPr>
                <p14:xfrm>
                  <a:off x="7773832" y="844788"/>
                  <a:ext cx="2795845" cy="2471877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A0E0064A-74FE-E64A-BB2A-10F29A0C99D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764833" y="836148"/>
                    <a:ext cx="2813483" cy="248951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10FAFC6-F917-A6BF-3BDC-E27C2156658C}"/>
                </a:ext>
              </a:extLst>
            </p:cNvPr>
            <p:cNvGrpSpPr/>
            <p:nvPr/>
          </p:nvGrpSpPr>
          <p:grpSpPr>
            <a:xfrm>
              <a:off x="9868672" y="3835668"/>
              <a:ext cx="260280" cy="352440"/>
              <a:chOff x="9868672" y="3835668"/>
              <a:chExt cx="260280" cy="352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D80DAA2-10E1-A67B-F10E-56674C1971FD}"/>
                      </a:ext>
                    </a:extLst>
                  </p14:cNvPr>
                  <p14:cNvContentPartPr/>
                  <p14:nvPr/>
                </p14:nvContentPartPr>
                <p14:xfrm>
                  <a:off x="9900712" y="3835668"/>
                  <a:ext cx="39240" cy="35244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D80DAA2-10E1-A67B-F10E-56674C1971FD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9892072" y="3827028"/>
                    <a:ext cx="56880" cy="37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12D0B12F-56D2-5C92-7A1A-D43F34A8BB61}"/>
                      </a:ext>
                    </a:extLst>
                  </p14:cNvPr>
                  <p14:cNvContentPartPr/>
                  <p14:nvPr/>
                </p14:nvContentPartPr>
                <p14:xfrm>
                  <a:off x="10088272" y="3859788"/>
                  <a:ext cx="38520" cy="2782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12D0B12F-56D2-5C92-7A1A-D43F34A8BB6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0079632" y="3850788"/>
                    <a:ext cx="5616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4F379285-D419-5DE8-6C82-A4F1924188C9}"/>
                      </a:ext>
                    </a:extLst>
                  </p14:cNvPr>
                  <p14:cNvContentPartPr/>
                  <p14:nvPr/>
                </p14:nvContentPartPr>
                <p14:xfrm>
                  <a:off x="9868672" y="3991188"/>
                  <a:ext cx="260280" cy="41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4F379285-D419-5DE8-6C82-A4F1924188C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9860032" y="3982548"/>
                    <a:ext cx="277920" cy="5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8A5E5D1-F284-D690-63B6-CE5CB859D649}"/>
                  </a:ext>
                </a:extLst>
              </p14:cNvPr>
              <p14:cNvContentPartPr/>
              <p14:nvPr/>
            </p14:nvContentPartPr>
            <p14:xfrm>
              <a:off x="10285650" y="4981188"/>
              <a:ext cx="239760" cy="196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8A5E5D1-F284-D690-63B6-CE5CB859D6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67650" y="4963548"/>
                <a:ext cx="275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63B82EC-B321-0B2A-DAFE-F11D69E81BEC}"/>
                  </a:ext>
                </a:extLst>
              </p14:cNvPr>
              <p14:cNvContentPartPr/>
              <p14:nvPr/>
            </p14:nvContentPartPr>
            <p14:xfrm>
              <a:off x="10538370" y="4708308"/>
              <a:ext cx="330480" cy="257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63B82EC-B321-0B2A-DAFE-F11D69E81B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29730" y="4699668"/>
                <a:ext cx="3481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BAEF-85B1-48DE-B800-591A15FF4000}"/>
                  </a:ext>
                </a:extLst>
              </p14:cNvPr>
              <p14:cNvContentPartPr/>
              <p14:nvPr/>
            </p14:nvContentPartPr>
            <p14:xfrm>
              <a:off x="10008450" y="4767708"/>
              <a:ext cx="261360" cy="311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BAEF-85B1-48DE-B800-591A15FF40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99810" y="4758708"/>
                <a:ext cx="27900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4AD3998-8501-B8AE-931B-7CCC6C7E72B4}"/>
              </a:ext>
            </a:extLst>
          </p:cNvPr>
          <p:cNvGrpSpPr/>
          <p:nvPr/>
        </p:nvGrpSpPr>
        <p:grpSpPr>
          <a:xfrm>
            <a:off x="10043730" y="5155428"/>
            <a:ext cx="500400" cy="320400"/>
            <a:chOff x="9404632" y="5155428"/>
            <a:chExt cx="50040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15A921F-4A0C-5626-487A-8F5FB87086FC}"/>
                    </a:ext>
                  </a:extLst>
                </p14:cNvPr>
                <p14:cNvContentPartPr/>
                <p14:nvPr/>
              </p14:nvContentPartPr>
              <p14:xfrm>
                <a:off x="9404632" y="5155428"/>
                <a:ext cx="241200" cy="213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15A921F-4A0C-5626-487A-8F5FB87086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95992" y="5146788"/>
                  <a:ext cx="258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6376D45-73AE-4AB6-3AD3-8C9A35D395CF}"/>
                    </a:ext>
                  </a:extLst>
                </p14:cNvPr>
                <p14:cNvContentPartPr/>
                <p14:nvPr/>
              </p14:nvContentPartPr>
              <p14:xfrm>
                <a:off x="9759952" y="5173788"/>
                <a:ext cx="145080" cy="302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6376D45-73AE-4AB6-3AD3-8C9A35D395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50952" y="5164788"/>
                  <a:ext cx="162720" cy="31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59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C569-00A2-D7ED-3707-718C135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 (Brooks 1941)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1E3A-51F7-B2A3-B28D-C4B5D1DF3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Let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i="1" dirty="0"/>
                  <a:t> be a connected simple graph whose </a:t>
                </a:r>
                <a:r>
                  <a:rPr lang="en-GB" b="1" i="1" dirty="0"/>
                  <a:t>maximum vertex degree is d</a:t>
                </a:r>
                <a:r>
                  <a:rPr lang="en-GB" i="1" dirty="0"/>
                  <a:t>. </a:t>
                </a:r>
                <a:r>
                  <a:rPr lang="en-GB" i="1" dirty="0" err="1"/>
                  <a:t>lf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i="1" dirty="0"/>
                  <a:t> is </a:t>
                </a:r>
                <a:r>
                  <a:rPr lang="en-GB" b="1" i="1" dirty="0"/>
                  <a:t>neither a cycle graph with an odd number of vertices</a:t>
                </a:r>
                <a:r>
                  <a:rPr lang="en-GB" i="1" dirty="0"/>
                  <a:t>, </a:t>
                </a:r>
                <a:r>
                  <a:rPr lang="en-GB" b="1" i="1" dirty="0"/>
                  <a:t>nor a complete graph</a:t>
                </a:r>
                <a:r>
                  <a:rPr lang="en-GB" i="1" dirty="0"/>
                  <a:t>, then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i="1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Intuition</a:t>
                </a:r>
              </a:p>
              <a:p>
                <a:pPr lvl="1"/>
                <a:r>
                  <a:rPr lang="en-GB" dirty="0"/>
                  <a:t>The theorem does not works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This theorem provides a stricter upper limit for the chromatic number.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1E3A-51F7-B2A3-B28D-C4B5D1DF3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54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C5C-085C-32B7-CB5D-58DB4BC0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Chromatic Number 𝜒(𝐺) and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D53D7-6074-5DC2-B3C4-BBB9D416A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631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To determine the chromatic number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of a graph 𝐺, find an equal upper and lower bound, which becomes the chromatic number 𝜒(𝐺).</a:t>
                </a:r>
              </a:p>
              <a:p>
                <a:endParaRPr lang="en-GB" dirty="0"/>
              </a:p>
              <a:p>
                <a:r>
                  <a:rPr lang="en-GB" dirty="0"/>
                  <a:t>Possible upper bounds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Total number of vertices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Number of </a:t>
                </a:r>
                <a:r>
                  <a:rPr lang="en-GB" dirty="0" err="1"/>
                  <a:t>colors</a:t>
                </a:r>
                <a:r>
                  <a:rPr lang="en-GB" dirty="0"/>
                  <a:t> in an explicit vertex </a:t>
                </a:r>
                <a:r>
                  <a:rPr lang="en-GB" dirty="0" err="1"/>
                  <a:t>coloring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Maximum degree (d) in G plus one (Theorem 2).</a:t>
                </a:r>
              </a:p>
              <a:p>
                <a:pPr lvl="1"/>
                <a:r>
                  <a:rPr lang="en-GB" dirty="0"/>
                  <a:t>Maximum degree (d) in G, if G is not an odd cycle or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(Brooks' theorem).</a:t>
                </a:r>
              </a:p>
              <a:p>
                <a:endParaRPr lang="en-GB" dirty="0"/>
              </a:p>
              <a:p>
                <a:r>
                  <a:rPr lang="en-GB" dirty="0"/>
                  <a:t>Possible lower bound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Number of vertices in the largest complete subgraph in 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D53D7-6074-5DC2-B3C4-BBB9D416A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6316" cy="4351338"/>
              </a:xfrm>
              <a:blipFill>
                <a:blip r:embed="rId2"/>
                <a:stretch>
                  <a:fillRect l="-871" t="-3221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6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F509-6BDE-F7A2-D6E8-CC932ECE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Planar Graphs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776B3-6A8A-EE26-E4EE-E3288661A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47555" cy="4351338"/>
              </a:xfrm>
            </p:spPr>
            <p:txBody>
              <a:bodyPr/>
              <a:lstStyle/>
              <a:p>
                <a:r>
                  <a:rPr lang="en-GB" b="1" dirty="0"/>
                  <a:t>THEOREM 4 (</a:t>
                </a:r>
                <a:r>
                  <a:rPr lang="en-GB" dirty="0"/>
                  <a:t>Six </a:t>
                </a:r>
                <a:r>
                  <a:rPr lang="en-GB" dirty="0" err="1"/>
                  <a:t>Colors</a:t>
                </a:r>
                <a:r>
                  <a:rPr lang="en-GB" dirty="0"/>
                  <a:t> Theorem for Planar Graphs) </a:t>
                </a:r>
              </a:p>
              <a:p>
                <a:pPr marL="0" indent="0" algn="ctr">
                  <a:buNone/>
                </a:pPr>
                <a:r>
                  <a:rPr lang="en-GB" i="1" dirty="0"/>
                  <a:t>The vertices of any simple connected planar graph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i="1" dirty="0"/>
                  <a:t> can be coloured with </a:t>
                </a:r>
                <a:r>
                  <a:rPr lang="en-GB" b="1" i="1" dirty="0"/>
                  <a:t>six (or fewer) colours</a:t>
                </a:r>
                <a:r>
                  <a:rPr lang="en-GB" i="1" dirty="0"/>
                  <a:t>. </a:t>
                </a:r>
              </a:p>
              <a:p>
                <a:endParaRPr lang="en-US" dirty="0"/>
              </a:p>
              <a:p>
                <a:r>
                  <a:rPr lang="en-US" b="1" dirty="0"/>
                  <a:t>Intuition:</a:t>
                </a:r>
                <a:endParaRPr lang="en-GB" dirty="0"/>
              </a:p>
              <a:p>
                <a:pPr lvl="1"/>
                <a:r>
                  <a:rPr lang="en-GB" dirty="0"/>
                  <a:t>For planar graphs, it is possible to </a:t>
                </a:r>
                <a:r>
                  <a:rPr lang="en-GB" dirty="0" err="1"/>
                  <a:t>color</a:t>
                </a:r>
                <a:r>
                  <a:rPr lang="en-GB" dirty="0"/>
                  <a:t> them using 6 </a:t>
                </a:r>
                <a:r>
                  <a:rPr lang="en-GB" dirty="0" err="1"/>
                  <a:t>colors</a:t>
                </a:r>
                <a:r>
                  <a:rPr lang="en-GB" dirty="0"/>
                  <a:t> or fewer.</a:t>
                </a:r>
              </a:p>
              <a:p>
                <a:pPr lvl="1"/>
                <a:r>
                  <a:rPr lang="en-GB" dirty="0"/>
                  <a:t>Even highly complex planar graphs can be </a:t>
                </a:r>
                <a:r>
                  <a:rPr lang="en-GB" dirty="0" err="1"/>
                  <a:t>colored</a:t>
                </a:r>
                <a:r>
                  <a:rPr lang="en-GB" dirty="0"/>
                  <a:t> using a maximum of 6 </a:t>
                </a:r>
                <a:r>
                  <a:rPr lang="en-GB" dirty="0" err="1"/>
                  <a:t>colors</a:t>
                </a:r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776B3-6A8A-EE26-E4EE-E3288661A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47555" cy="4351338"/>
              </a:xfrm>
              <a:blipFill>
                <a:blip r:embed="rId2"/>
                <a:stretch>
                  <a:fillRect l="-9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451-7C99-94BC-A108-97BF2CF6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Module distribution concerns raised by students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021A-431E-A58F-C95C-49FB3DB0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66725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Issues</a:t>
            </a:r>
          </a:p>
          <a:p>
            <a:pPr lvl="1"/>
            <a:r>
              <a:rPr lang="en-GB" dirty="0"/>
              <a:t>Multiple difficult modules scheduled in the same term</a:t>
            </a:r>
          </a:p>
          <a:p>
            <a:pPr lvl="1"/>
            <a:r>
              <a:rPr lang="en-GB" dirty="0"/>
              <a:t>Unbalanced distribution of workload between terms</a:t>
            </a:r>
          </a:p>
          <a:p>
            <a:pPr lvl="1"/>
            <a:endParaRPr lang="en-GB" dirty="0"/>
          </a:p>
          <a:p>
            <a:r>
              <a:rPr lang="en-GB" dirty="0"/>
              <a:t>Goal</a:t>
            </a:r>
          </a:p>
          <a:p>
            <a:pPr lvl="1"/>
            <a:r>
              <a:rPr lang="en-GB" dirty="0"/>
              <a:t>Achieving a balanced load distribution between terms</a:t>
            </a:r>
          </a:p>
          <a:p>
            <a:endParaRPr lang="en-GB" dirty="0"/>
          </a:p>
          <a:p>
            <a:r>
              <a:rPr lang="en-GB" dirty="0"/>
              <a:t>Approach: </a:t>
            </a:r>
          </a:p>
          <a:p>
            <a:pPr lvl="1"/>
            <a:r>
              <a:rPr lang="en-GB" dirty="0"/>
              <a:t>Represent modules as vertices </a:t>
            </a:r>
          </a:p>
          <a:p>
            <a:pPr lvl="1"/>
            <a:r>
              <a:rPr lang="en-GB" dirty="0"/>
              <a:t>High-load modules are linked by edges</a:t>
            </a:r>
          </a:p>
          <a:p>
            <a:pPr lvl="1"/>
            <a:r>
              <a:rPr lang="en-GB" dirty="0"/>
              <a:t>Assign </a:t>
            </a:r>
            <a:r>
              <a:rPr lang="en-GB" dirty="0" err="1"/>
              <a:t>colors</a:t>
            </a:r>
            <a:r>
              <a:rPr lang="en-GB" dirty="0"/>
              <a:t> to terms</a:t>
            </a:r>
          </a:p>
          <a:p>
            <a:pPr lvl="1"/>
            <a:r>
              <a:rPr lang="en-GB" dirty="0"/>
              <a:t>Ensure that difficult and high-load modules are not scheduled in the same term.</a:t>
            </a:r>
          </a:p>
          <a:p>
            <a:pPr marL="0" indent="0" algn="ctr">
              <a:buNone/>
            </a:pPr>
            <a:endParaRPr lang="en-GB" sz="31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GB" sz="3100" b="1" dirty="0">
                <a:solidFill>
                  <a:schemeClr val="accent6"/>
                </a:solidFill>
              </a:rPr>
              <a:t>Find optimal module-term assignment to minimize load imbalance and avoid clustering high-load modules.</a:t>
            </a:r>
            <a:endParaRPr lang="en-US" sz="3100" b="1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Session Science Pictogram - Free vector graphic on Pixabay">
            <a:extLst>
              <a:ext uri="{FF2B5EF4-FFF2-40B4-BE49-F238E27FC236}">
                <a16:creationId xmlns:a16="http://schemas.microsoft.com/office/drawing/2014/main" id="{3C6639BF-734C-DD7F-5397-E1D6EDAE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25" y="2452743"/>
            <a:ext cx="2653385" cy="220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B444-A859-4003-9CF7-21E9AB5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FF931-A48E-6AA7-C1FD-B709C358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 by induction on the number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GB" dirty="0"/>
              </a:p>
              <a:p>
                <a:r>
                  <a:rPr lang="en-GB" dirty="0"/>
                  <a:t>The statement is trivially true when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GB" dirty="0"/>
              </a:p>
              <a:p>
                <a:r>
                  <a:rPr lang="en-GB" dirty="0"/>
                  <a:t>Assuming simple connected planar graphs with fewer or equal than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can be </a:t>
                </a:r>
                <a:r>
                  <a:rPr lang="en-GB" dirty="0" err="1"/>
                  <a:t>colored</a:t>
                </a:r>
                <a:r>
                  <a:rPr lang="en-GB" dirty="0"/>
                  <a:t> with 6 or fewer </a:t>
                </a:r>
                <a:r>
                  <a:rPr lang="en-GB" dirty="0" err="1"/>
                  <a:t>colors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We aim to prove the same for simple connected planar graphs with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vertices.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FF931-A48E-6AA7-C1FD-B709C358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E74-BC6F-54B4-FDDB-E68C2885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06D57-E0C4-E8CB-537F-29A43023A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58548" cy="4667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sz="2600" dirty="0"/>
                  <a:t>Let 𝐺 be a simple graph with 𝑛+1 vertices</a:t>
                </a:r>
              </a:p>
              <a:p>
                <a:endParaRPr lang="en-GB" sz="2600" dirty="0"/>
              </a:p>
              <a:p>
                <a:r>
                  <a:rPr lang="en-GB" sz="2600" dirty="0"/>
                  <a:t>𝐺 contains a vertex 𝑣 of degree 5 or less (Previous lecture).</a:t>
                </a:r>
              </a:p>
              <a:p>
                <a:endParaRPr lang="en-GB" sz="2600" dirty="0"/>
              </a:p>
              <a:p>
                <a:r>
                  <a:rPr lang="en-GB" sz="2600" dirty="0"/>
                  <a:t>Create graph 𝐻 by removing vertex 𝑣 and its incident edges from 𝐺.</a:t>
                </a:r>
              </a:p>
              <a:p>
                <a:endParaRPr lang="en-GB" sz="2600" dirty="0"/>
              </a:p>
              <a:p>
                <a:r>
                  <a:rPr lang="en-GB" sz="2600" dirty="0"/>
                  <a:t>By our assumption, the vertices of 𝐻 can be </a:t>
                </a:r>
                <a:r>
                  <a:rPr lang="en-GB" sz="2600" dirty="0" err="1"/>
                  <a:t>colored</a:t>
                </a:r>
                <a:r>
                  <a:rPr lang="en-GB" sz="2600" dirty="0"/>
                  <a:t> with 6 </a:t>
                </a:r>
                <a:r>
                  <a:rPr lang="en-GB" sz="2600" dirty="0" err="1"/>
                  <a:t>colors</a:t>
                </a:r>
                <a:r>
                  <a:rPr lang="en-GB" sz="2600" dirty="0"/>
                  <a:t>.</a:t>
                </a:r>
              </a:p>
              <a:p>
                <a:r>
                  <a:rPr lang="en-GB" sz="2600" dirty="0"/>
                  <a:t>Reintroduce vertex 𝑣.</a:t>
                </a:r>
              </a:p>
              <a:p>
                <a:pPr lvl="1"/>
                <a:r>
                  <a:rPr lang="en-GB" sz="2200" dirty="0"/>
                  <a:t>An unassigned </a:t>
                </a:r>
                <a:r>
                  <a:rPr lang="en-GB" sz="2200" dirty="0" err="1"/>
                  <a:t>color</a:t>
                </a:r>
                <a:r>
                  <a:rPr lang="en-GB" sz="2200" dirty="0"/>
                  <a:t> is available because 𝑣 has a degree 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GB" sz="2200" dirty="0"/>
                  <a:t> and there are 6 available </a:t>
                </a:r>
                <a:r>
                  <a:rPr lang="en-GB" sz="2200" dirty="0" err="1"/>
                  <a:t>colors</a:t>
                </a:r>
                <a:r>
                  <a:rPr lang="en-GB" sz="2200" dirty="0"/>
                  <a:t>. </a:t>
                </a:r>
              </a:p>
              <a:p>
                <a:pPr lvl="1"/>
                <a:r>
                  <a:rPr lang="en-GB" sz="2200" dirty="0"/>
                  <a:t>We </a:t>
                </a:r>
                <a:r>
                  <a:rPr lang="en-GB" sz="2200" dirty="0" err="1"/>
                  <a:t>color</a:t>
                </a:r>
                <a:r>
                  <a:rPr lang="en-GB" sz="2200" dirty="0"/>
                  <a:t> 𝑣 with this </a:t>
                </a:r>
                <a:r>
                  <a:rPr lang="en-GB" sz="2200" dirty="0" err="1"/>
                  <a:t>unsaigned</a:t>
                </a:r>
                <a:r>
                  <a:rPr lang="en-GB" sz="2200" dirty="0"/>
                  <a:t> </a:t>
                </a:r>
                <a:r>
                  <a:rPr lang="en-GB" sz="2200" dirty="0" err="1"/>
                  <a:t>color</a:t>
                </a:r>
                <a:r>
                  <a:rPr lang="en-GB" sz="2200" dirty="0"/>
                  <a:t>.</a:t>
                </a:r>
              </a:p>
              <a:p>
                <a:endParaRPr lang="en-GB" sz="2600" dirty="0"/>
              </a:p>
              <a:p>
                <a:r>
                  <a:rPr lang="en-GB" sz="2600" dirty="0"/>
                  <a:t>This results in a 6-coloring of the vertices in 𝐺.</a:t>
                </a:r>
                <a:endParaRPr lang="en-GB" sz="26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06D57-E0C4-E8CB-537F-29A43023A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58548" cy="4667250"/>
              </a:xfrm>
              <a:blipFill>
                <a:blip r:embed="rId2"/>
                <a:stretch>
                  <a:fillRect l="-726" t="-26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8062DDCB-9189-71B4-9DC4-BE69989DE450}"/>
              </a:ext>
            </a:extLst>
          </p:cNvPr>
          <p:cNvGrpSpPr/>
          <p:nvPr/>
        </p:nvGrpSpPr>
        <p:grpSpPr>
          <a:xfrm>
            <a:off x="8979278" y="1526678"/>
            <a:ext cx="2795845" cy="2471877"/>
            <a:chOff x="7728368" y="1613366"/>
            <a:chExt cx="2795845" cy="24718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6F8F07-878F-80CA-ACC5-9E3663194FC9}"/>
                    </a:ext>
                  </a:extLst>
                </p14:cNvPr>
                <p14:cNvContentPartPr/>
                <p14:nvPr/>
              </p14:nvContentPartPr>
              <p14:xfrm>
                <a:off x="9520766" y="2795038"/>
                <a:ext cx="130680" cy="9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6F8F07-878F-80CA-ACC5-9E3663194F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03126" y="2777398"/>
                  <a:ext cx="166320" cy="129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D8570E7-54C9-AE57-F9DB-2942860CAFB7}"/>
                </a:ext>
              </a:extLst>
            </p:cNvPr>
            <p:cNvGrpSpPr/>
            <p:nvPr/>
          </p:nvGrpSpPr>
          <p:grpSpPr>
            <a:xfrm>
              <a:off x="7728368" y="1613366"/>
              <a:ext cx="2795845" cy="2471877"/>
              <a:chOff x="9091355" y="1409407"/>
              <a:chExt cx="2795845" cy="247187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7929756-EC2B-D741-1515-F9B902ADA1F0}"/>
                  </a:ext>
                </a:extLst>
              </p:cNvPr>
              <p:cNvGrpSpPr/>
              <p:nvPr/>
            </p:nvGrpSpPr>
            <p:grpSpPr>
              <a:xfrm>
                <a:off x="9091355" y="1409407"/>
                <a:ext cx="2795845" cy="2471877"/>
                <a:chOff x="7773832" y="844788"/>
                <a:chExt cx="2795845" cy="2471877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F955C637-1C06-D8A5-E3A6-E6B6B8CFC3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67554" y="1819932"/>
                    <a:ext cx="113389" cy="115549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F955C637-1C06-D8A5-E3A6-E6B6B8CFC3EC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558942" y="1810933"/>
                      <a:ext cx="130971" cy="1331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B2AD97A4-3692-AE2B-A38F-88DCB44F40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57386" y="1752169"/>
                    <a:ext cx="117168" cy="95031"/>
                  </p14:xfrm>
                </p:contentPart>
              </mc:Choice>
              <mc:Fallback xmlns=""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B2AD97A4-3692-AE2B-A38F-88DCB44F40A1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448401" y="1743170"/>
                      <a:ext cx="134779" cy="11266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BDC00D48-5439-7C40-87D4-4A20FD9381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73763" y="2524563"/>
                    <a:ext cx="126348" cy="84502"/>
                  </p14:xfrm>
                </p:contentPart>
              </mc:Choice>
              <mc:Fallback xmlns=""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BDC00D48-5439-7C40-87D4-4A20FD93819E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565124" y="2515933"/>
                      <a:ext cx="143986" cy="10212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66109E72-6813-9B18-88D1-D7D435084C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8300" y="2633362"/>
                    <a:ext cx="109879" cy="72083"/>
                  </p14:xfrm>
                </p:contentPart>
              </mc:Choice>
              <mc:Fallback xmlns=""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66109E72-6813-9B18-88D1-D7D435084C4D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9109294" y="2624352"/>
                      <a:ext cx="127532" cy="89743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27F32E4-DCDA-9CFA-B96B-229068E46533}"/>
                    </a:ext>
                  </a:extLst>
                </p:cNvPr>
                <p:cNvGrpSpPr/>
                <p:nvPr/>
              </p:nvGrpSpPr>
              <p:grpSpPr>
                <a:xfrm>
                  <a:off x="7773832" y="844788"/>
                  <a:ext cx="2795845" cy="2471877"/>
                  <a:chOff x="7773832" y="844788"/>
                  <a:chExt cx="2795845" cy="2471877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12" name="Ink 11">
                        <a:extLst>
                          <a:ext uri="{FF2B5EF4-FFF2-40B4-BE49-F238E27FC236}">
                            <a16:creationId xmlns:a16="http://schemas.microsoft.com/office/drawing/2014/main" id="{9ED77FF9-0658-214A-D3FA-EE983F1F17C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039737" y="2111234"/>
                      <a:ext cx="78292" cy="71273"/>
                    </p14:xfrm>
                  </p:contentPart>
                </mc:Choice>
                <mc:Fallback xmlns="">
                  <p:pic>
                    <p:nvPicPr>
                      <p:cNvPr id="12" name="Ink 11">
                        <a:extLst>
                          <a:ext uri="{FF2B5EF4-FFF2-40B4-BE49-F238E27FC236}">
                            <a16:creationId xmlns:a16="http://schemas.microsoft.com/office/drawing/2014/main" id="{9ED77FF9-0658-214A-D3FA-EE983F1F1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30759" y="2102235"/>
                        <a:ext cx="95890" cy="8891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13" name="Ink 12">
                        <a:extLst>
                          <a:ext uri="{FF2B5EF4-FFF2-40B4-BE49-F238E27FC236}">
                            <a16:creationId xmlns:a16="http://schemas.microsoft.com/office/drawing/2014/main" id="{CC2A7D68-2BE5-F766-26BD-76558A9904F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173104" y="2141471"/>
                      <a:ext cx="235147" cy="149565"/>
                    </p14:xfrm>
                  </p:contentPart>
                </mc:Choice>
                <mc:Fallback xmlns="">
                  <p:pic>
                    <p:nvPicPr>
                      <p:cNvPr id="13" name="Ink 12">
                        <a:extLst>
                          <a:ext uri="{FF2B5EF4-FFF2-40B4-BE49-F238E27FC236}">
                            <a16:creationId xmlns:a16="http://schemas.microsoft.com/office/drawing/2014/main" id="{CC2A7D68-2BE5-F766-26BD-76558A990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64115" y="2132483"/>
                        <a:ext cx="252765" cy="16718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14" name="Ink 13">
                        <a:extLst>
                          <a:ext uri="{FF2B5EF4-FFF2-40B4-BE49-F238E27FC236}">
                            <a16:creationId xmlns:a16="http://schemas.microsoft.com/office/drawing/2014/main" id="{A4258A91-FC28-85E2-4BF6-25B58F6C2A9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104531" y="1809943"/>
                      <a:ext cx="354205" cy="311279"/>
                    </p14:xfrm>
                  </p:contentPart>
                </mc:Choice>
                <mc:Fallback xmlns="">
                  <p:pic>
                    <p:nvPicPr>
                      <p:cNvPr id="14" name="Ink 13">
                        <a:extLst>
                          <a:ext uri="{FF2B5EF4-FFF2-40B4-BE49-F238E27FC236}">
                            <a16:creationId xmlns:a16="http://schemas.microsoft.com/office/drawing/2014/main" id="{A4258A91-FC28-85E2-4BF6-25B58F6C2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95532" y="1800946"/>
                        <a:ext cx="371843" cy="32891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15" name="Ink 14">
                        <a:extLst>
                          <a:ext uri="{FF2B5EF4-FFF2-40B4-BE49-F238E27FC236}">
                            <a16:creationId xmlns:a16="http://schemas.microsoft.com/office/drawing/2014/main" id="{01667535-6D49-4976-12F5-F6B6877BE3E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0447" y="1930351"/>
                      <a:ext cx="469754" cy="210039"/>
                    </p14:xfrm>
                  </p:contentPart>
                </mc:Choice>
                <mc:Fallback xmlns="">
                  <p:pic>
                    <p:nvPicPr>
                      <p:cNvPr id="15" name="Ink 14">
                        <a:extLst>
                          <a:ext uri="{FF2B5EF4-FFF2-40B4-BE49-F238E27FC236}">
                            <a16:creationId xmlns:a16="http://schemas.microsoft.com/office/drawing/2014/main" id="{01667535-6D49-4976-12F5-F6B6877BE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31448" y="1921360"/>
                        <a:ext cx="487392" cy="22766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16" name="Ink 15">
                        <a:extLst>
                          <a:ext uri="{FF2B5EF4-FFF2-40B4-BE49-F238E27FC236}">
                            <a16:creationId xmlns:a16="http://schemas.microsoft.com/office/drawing/2014/main" id="{B21C4447-4005-9CCE-6911-1F69051308E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59885" y="2167928"/>
                      <a:ext cx="414139" cy="372563"/>
                    </p14:xfrm>
                  </p:contentPart>
                </mc:Choice>
                <mc:Fallback xmlns="">
                  <p:pic>
                    <p:nvPicPr>
                      <p:cNvPr id="16" name="Ink 15">
                        <a:extLst>
                          <a:ext uri="{FF2B5EF4-FFF2-40B4-BE49-F238E27FC236}">
                            <a16:creationId xmlns:a16="http://schemas.microsoft.com/office/drawing/2014/main" id="{B21C4447-4005-9CCE-6911-1F6905130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50890" y="2158929"/>
                        <a:ext cx="431770" cy="39020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17" name="Ink 16">
                        <a:extLst>
                          <a:ext uri="{FF2B5EF4-FFF2-40B4-BE49-F238E27FC236}">
                            <a16:creationId xmlns:a16="http://schemas.microsoft.com/office/drawing/2014/main" id="{6EEFC068-E5FB-3B95-B22C-B3A1D3FC257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079154" y="2174137"/>
                      <a:ext cx="54265" cy="507010"/>
                    </p14:xfrm>
                  </p:contentPart>
                </mc:Choice>
                <mc:Fallback xmlns="">
                  <p:pic>
                    <p:nvPicPr>
                      <p:cNvPr id="17" name="Ink 16">
                        <a:extLst>
                          <a:ext uri="{FF2B5EF4-FFF2-40B4-BE49-F238E27FC236}">
                            <a16:creationId xmlns:a16="http://schemas.microsoft.com/office/drawing/2014/main" id="{6EEFC068-E5FB-3B95-B22C-B3A1D3FC2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070170" y="2165141"/>
                        <a:ext cx="71874" cy="52464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18" name="Ink 17">
                        <a:extLst>
                          <a:ext uri="{FF2B5EF4-FFF2-40B4-BE49-F238E27FC236}">
                            <a16:creationId xmlns:a16="http://schemas.microsoft.com/office/drawing/2014/main" id="{DDACE93D-A6C9-AE61-EAF3-2E8955398D3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349955" y="1534840"/>
                      <a:ext cx="1482424" cy="1310991"/>
                    </p14:xfrm>
                  </p:contentPart>
                </mc:Choice>
                <mc:Fallback xmlns="">
                  <p:pic>
                    <p:nvPicPr>
                      <p:cNvPr id="18" name="Ink 17">
                        <a:extLst>
                          <a:ext uri="{FF2B5EF4-FFF2-40B4-BE49-F238E27FC236}">
                            <a16:creationId xmlns:a16="http://schemas.microsoft.com/office/drawing/2014/main" id="{DDACE93D-A6C9-AE61-EAF3-2E8955398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41315" y="1525841"/>
                        <a:ext cx="1500063" cy="132862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19" name="Ink 18">
                        <a:extLst>
                          <a:ext uri="{FF2B5EF4-FFF2-40B4-BE49-F238E27FC236}">
                            <a16:creationId xmlns:a16="http://schemas.microsoft.com/office/drawing/2014/main" id="{F3DFD8BE-8A9D-B2DF-F77F-42D059B1F2A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71585" y="1661728"/>
                      <a:ext cx="390112" cy="92601"/>
                    </p14:xfrm>
                  </p:contentPart>
                </mc:Choice>
                <mc:Fallback xmlns="">
                  <p:pic>
                    <p:nvPicPr>
                      <p:cNvPr id="19" name="Ink 18">
                        <a:extLst>
                          <a:ext uri="{FF2B5EF4-FFF2-40B4-BE49-F238E27FC236}">
                            <a16:creationId xmlns:a16="http://schemas.microsoft.com/office/drawing/2014/main" id="{F3DFD8BE-8A9D-B2DF-F77F-42D059B1F2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562948" y="1652720"/>
                        <a:ext cx="407746" cy="11025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20" name="Ink 19">
                        <a:extLst>
                          <a:ext uri="{FF2B5EF4-FFF2-40B4-BE49-F238E27FC236}">
                            <a16:creationId xmlns:a16="http://schemas.microsoft.com/office/drawing/2014/main" id="{442229D7-A530-B64E-DF8C-CA8BC585D1B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326198" y="1821282"/>
                      <a:ext cx="286172" cy="70733"/>
                    </p14:xfrm>
                  </p:contentPart>
                </mc:Choice>
                <mc:Fallback xmlns="">
                  <p:pic>
                    <p:nvPicPr>
                      <p:cNvPr id="20" name="Ink 19">
                        <a:extLst>
                          <a:ext uri="{FF2B5EF4-FFF2-40B4-BE49-F238E27FC236}">
                            <a16:creationId xmlns:a16="http://schemas.microsoft.com/office/drawing/2014/main" id="{442229D7-A530-B64E-DF8C-CA8BC585D1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17199" y="1812665"/>
                        <a:ext cx="303810" cy="8832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1C79668B-EA90-8B0E-FA35-BB3B2E23210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199040" y="2589356"/>
                      <a:ext cx="428718" cy="177643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1C79668B-EA90-8B0E-FA35-BB3B2E2321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90401" y="2580366"/>
                        <a:ext cx="446356" cy="19526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3">
                    <p14:nvContentPartPr>
                      <p14:cNvPr id="22" name="Ink 21">
                        <a:extLst>
                          <a:ext uri="{FF2B5EF4-FFF2-40B4-BE49-F238E27FC236}">
                            <a16:creationId xmlns:a16="http://schemas.microsoft.com/office/drawing/2014/main" id="{A87EE05A-062D-FC9D-5614-600ED814BC5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197132" y="2668189"/>
                      <a:ext cx="606900" cy="183312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A87EE05A-062D-FC9D-5614-600ED814B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188133" y="2659185"/>
                        <a:ext cx="624538" cy="20095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5">
                    <p14:nvContentPartPr>
                      <p14:cNvPr id="23" name="Ink 22">
                        <a:extLst>
                          <a:ext uri="{FF2B5EF4-FFF2-40B4-BE49-F238E27FC236}">
                            <a16:creationId xmlns:a16="http://schemas.microsoft.com/office/drawing/2014/main" id="{8D74065C-48E4-FA03-E627-2A5DF45A7A3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773832" y="844788"/>
                      <a:ext cx="2795845" cy="2471877"/>
                    </p14:xfrm>
                  </p:contentPart>
                </mc:Choice>
                <mc:Fallback xmlns="">
                  <p:pic>
                    <p:nvPicPr>
                      <p:cNvPr id="23" name="Ink 22">
                        <a:extLst>
                          <a:ext uri="{FF2B5EF4-FFF2-40B4-BE49-F238E27FC236}">
                            <a16:creationId xmlns:a16="http://schemas.microsoft.com/office/drawing/2014/main" id="{8D74065C-48E4-FA03-E627-2A5DF45A7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764833" y="836148"/>
                        <a:ext cx="2813483" cy="248951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A2352E29-5A64-1EAD-FA1A-F7BCBC0092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53177" y="980045"/>
                    <a:ext cx="209499" cy="30993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A2352E29-5A64-1EAD-FA1A-F7BCBC0092A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9344178" y="971046"/>
                      <a:ext cx="227137" cy="32756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FB8973D-8DC6-3F61-F227-8E401312B22D}"/>
                  </a:ext>
                </a:extLst>
              </p:cNvPr>
              <p:cNvGrpSpPr/>
              <p:nvPr/>
            </p:nvGrpSpPr>
            <p:grpSpPr>
              <a:xfrm>
                <a:off x="10407952" y="2626428"/>
                <a:ext cx="1124280" cy="68040"/>
                <a:chOff x="10407952" y="2626428"/>
                <a:chExt cx="1124280" cy="68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C974FD36-AA7E-CD8D-127E-E25F52C72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7952" y="2626428"/>
                    <a:ext cx="499320" cy="6804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C974FD36-AA7E-CD8D-127E-E25F52C72BA9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10390312" y="2608788"/>
                      <a:ext cx="534960" cy="10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9B24711C-6B73-4BBF-08EB-B294F57158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15272" y="2647940"/>
                    <a:ext cx="516960" cy="3888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9B24711C-6B73-4BBF-08EB-B294F5715822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10997632" y="2630300"/>
                      <a:ext cx="552600" cy="74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67FF365-097E-58D7-FB39-3403BB50ED96}"/>
              </a:ext>
            </a:extLst>
          </p:cNvPr>
          <p:cNvGrpSpPr/>
          <p:nvPr/>
        </p:nvGrpSpPr>
        <p:grpSpPr>
          <a:xfrm>
            <a:off x="9004655" y="4128859"/>
            <a:ext cx="2795845" cy="2471877"/>
            <a:chOff x="7728368" y="1613366"/>
            <a:chExt cx="2795845" cy="24718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BF79A4-75A1-33B1-70FA-E541DF6C8EF7}"/>
                    </a:ext>
                  </a:extLst>
                </p14:cNvPr>
                <p14:cNvContentPartPr/>
                <p14:nvPr/>
              </p14:nvContentPartPr>
              <p14:xfrm>
                <a:off x="9520766" y="2795038"/>
                <a:ext cx="130680" cy="93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BF79A4-75A1-33B1-70FA-E541DF6C8E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03126" y="2777398"/>
                  <a:ext cx="166320" cy="129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BFF1089-A17A-DAEB-0BA6-EAEC78745E3A}"/>
                </a:ext>
              </a:extLst>
            </p:cNvPr>
            <p:cNvGrpSpPr/>
            <p:nvPr/>
          </p:nvGrpSpPr>
          <p:grpSpPr>
            <a:xfrm>
              <a:off x="7728368" y="1613366"/>
              <a:ext cx="2795845" cy="2471877"/>
              <a:chOff x="9091355" y="1409407"/>
              <a:chExt cx="2795845" cy="24718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9AB32D0-30FB-1047-1FAA-7ECB616F892D}"/>
                  </a:ext>
                </a:extLst>
              </p:cNvPr>
              <p:cNvGrpSpPr/>
              <p:nvPr/>
            </p:nvGrpSpPr>
            <p:grpSpPr>
              <a:xfrm>
                <a:off x="9091355" y="1409407"/>
                <a:ext cx="2795845" cy="2471877"/>
                <a:chOff x="7773832" y="844788"/>
                <a:chExt cx="2795845" cy="2471877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E12B08AA-AA3D-4F22-D185-EE9254292E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67554" y="1819932"/>
                    <a:ext cx="113389" cy="115549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E12B08AA-AA3D-4F22-D185-EE9254292E1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558942" y="1810933"/>
                      <a:ext cx="130971" cy="1331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10A16326-B14D-E972-9FE5-8A13293757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57386" y="1752169"/>
                    <a:ext cx="117168" cy="95031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10A16326-B14D-E972-9FE5-8A1329375770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448401" y="1743170"/>
                      <a:ext cx="134779" cy="11266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D316B9ED-B5A6-9130-B8C1-9ED8328EAD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73763" y="2524563"/>
                    <a:ext cx="126348" cy="84502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D316B9ED-B5A6-9130-B8C1-9ED8328EADF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565124" y="2515933"/>
                      <a:ext cx="143986" cy="10212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BED368C8-7BED-C833-E0EC-9AE2011D73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8300" y="2633362"/>
                    <a:ext cx="109879" cy="72083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BED368C8-7BED-C833-E0EC-9AE2011D7391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9109294" y="2624352"/>
                      <a:ext cx="127532" cy="89743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F6A406-8F04-8576-AC18-9801D0705B24}"/>
                    </a:ext>
                  </a:extLst>
                </p:cNvPr>
                <p:cNvGrpSpPr/>
                <p:nvPr/>
              </p:nvGrpSpPr>
              <p:grpSpPr>
                <a:xfrm>
                  <a:off x="7773832" y="844788"/>
                  <a:ext cx="2795845" cy="2471877"/>
                  <a:chOff x="7773832" y="844788"/>
                  <a:chExt cx="2795845" cy="2471877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100" name="Ink 99">
                        <a:extLst>
                          <a:ext uri="{FF2B5EF4-FFF2-40B4-BE49-F238E27FC236}">
                            <a16:creationId xmlns:a16="http://schemas.microsoft.com/office/drawing/2014/main" id="{C1A000F6-67A2-CF02-1FF1-82D3F73874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039737" y="2111234"/>
                      <a:ext cx="78292" cy="71273"/>
                    </p14:xfrm>
                  </p:contentPart>
                </mc:Choice>
                <mc:Fallback xmlns="">
                  <p:pic>
                    <p:nvPicPr>
                      <p:cNvPr id="100" name="Ink 99">
                        <a:extLst>
                          <a:ext uri="{FF2B5EF4-FFF2-40B4-BE49-F238E27FC236}">
                            <a16:creationId xmlns:a16="http://schemas.microsoft.com/office/drawing/2014/main" id="{C1A000F6-67A2-CF02-1FF1-82D3F73874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30759" y="2102235"/>
                        <a:ext cx="95890" cy="8891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9">
                    <p14:nvContentPartPr>
                      <p14:cNvPr id="101" name="Ink 100">
                        <a:extLst>
                          <a:ext uri="{FF2B5EF4-FFF2-40B4-BE49-F238E27FC236}">
                            <a16:creationId xmlns:a16="http://schemas.microsoft.com/office/drawing/2014/main" id="{D86ED94E-8FB1-7D86-EF01-C031B5017D5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173104" y="2141471"/>
                      <a:ext cx="235147" cy="149565"/>
                    </p14:xfrm>
                  </p:contentPart>
                </mc:Choice>
                <mc:Fallback xmlns="">
                  <p:pic>
                    <p:nvPicPr>
                      <p:cNvPr id="101" name="Ink 100">
                        <a:extLst>
                          <a:ext uri="{FF2B5EF4-FFF2-40B4-BE49-F238E27FC236}">
                            <a16:creationId xmlns:a16="http://schemas.microsoft.com/office/drawing/2014/main" id="{D86ED94E-8FB1-7D86-EF01-C031B5017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64115" y="2132483"/>
                        <a:ext cx="252765" cy="16718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0">
                    <p14:nvContentPartPr>
                      <p14:cNvPr id="106" name="Ink 105">
                        <a:extLst>
                          <a:ext uri="{FF2B5EF4-FFF2-40B4-BE49-F238E27FC236}">
                            <a16:creationId xmlns:a16="http://schemas.microsoft.com/office/drawing/2014/main" id="{374A1B56-EA78-7A33-2A2A-9121041F0F2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349955" y="1534840"/>
                      <a:ext cx="1482424" cy="1310991"/>
                    </p14:xfrm>
                  </p:contentPart>
                </mc:Choice>
                <mc:Fallback xmlns="">
                  <p:pic>
                    <p:nvPicPr>
                      <p:cNvPr id="106" name="Ink 105">
                        <a:extLst>
                          <a:ext uri="{FF2B5EF4-FFF2-40B4-BE49-F238E27FC236}">
                            <a16:creationId xmlns:a16="http://schemas.microsoft.com/office/drawing/2014/main" id="{374A1B56-EA78-7A33-2A2A-9121041F0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41315" y="1525841"/>
                        <a:ext cx="1500063" cy="132862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1">
                    <p14:nvContentPartPr>
                      <p14:cNvPr id="107" name="Ink 106">
                        <a:extLst>
                          <a:ext uri="{FF2B5EF4-FFF2-40B4-BE49-F238E27FC236}">
                            <a16:creationId xmlns:a16="http://schemas.microsoft.com/office/drawing/2014/main" id="{457F15D4-9B6A-46B9-933C-ED7B4C812FD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571585" y="1661728"/>
                      <a:ext cx="390112" cy="92601"/>
                    </p14:xfrm>
                  </p:contentPart>
                </mc:Choice>
                <mc:Fallback xmlns="">
                  <p:pic>
                    <p:nvPicPr>
                      <p:cNvPr id="107" name="Ink 106">
                        <a:extLst>
                          <a:ext uri="{FF2B5EF4-FFF2-40B4-BE49-F238E27FC236}">
                            <a16:creationId xmlns:a16="http://schemas.microsoft.com/office/drawing/2014/main" id="{457F15D4-9B6A-46B9-933C-ED7B4C812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562948" y="1652720"/>
                        <a:ext cx="407746" cy="11025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2">
                    <p14:nvContentPartPr>
                      <p14:cNvPr id="108" name="Ink 107">
                        <a:extLst>
                          <a:ext uri="{FF2B5EF4-FFF2-40B4-BE49-F238E27FC236}">
                            <a16:creationId xmlns:a16="http://schemas.microsoft.com/office/drawing/2014/main" id="{36CF1D20-2CFF-2DAD-965E-8FD6243E974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326198" y="1821282"/>
                      <a:ext cx="286172" cy="70733"/>
                    </p14:xfrm>
                  </p:contentPart>
                </mc:Choice>
                <mc:Fallback xmlns="">
                  <p:pic>
                    <p:nvPicPr>
                      <p:cNvPr id="108" name="Ink 107">
                        <a:extLst>
                          <a:ext uri="{FF2B5EF4-FFF2-40B4-BE49-F238E27FC236}">
                            <a16:creationId xmlns:a16="http://schemas.microsoft.com/office/drawing/2014/main" id="{36CF1D20-2CFF-2DAD-965E-8FD6243E97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17199" y="1812665"/>
                        <a:ext cx="303810" cy="8832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3">
                    <p14:nvContentPartPr>
                      <p14:cNvPr id="109" name="Ink 108">
                        <a:extLst>
                          <a:ext uri="{FF2B5EF4-FFF2-40B4-BE49-F238E27FC236}">
                            <a16:creationId xmlns:a16="http://schemas.microsoft.com/office/drawing/2014/main" id="{41A6C986-30A8-3648-C847-2F0F76E2AB8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199040" y="2589356"/>
                      <a:ext cx="428718" cy="177643"/>
                    </p14:xfrm>
                  </p:contentPart>
                </mc:Choice>
                <mc:Fallback xmlns="">
                  <p:pic>
                    <p:nvPicPr>
                      <p:cNvPr id="109" name="Ink 108">
                        <a:extLst>
                          <a:ext uri="{FF2B5EF4-FFF2-40B4-BE49-F238E27FC236}">
                            <a16:creationId xmlns:a16="http://schemas.microsoft.com/office/drawing/2014/main" id="{41A6C986-30A8-3648-C847-2F0F76E2A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90401" y="2580366"/>
                        <a:ext cx="446356" cy="19526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4">
                    <p14:nvContentPartPr>
                      <p14:cNvPr id="110" name="Ink 109">
                        <a:extLst>
                          <a:ext uri="{FF2B5EF4-FFF2-40B4-BE49-F238E27FC236}">
                            <a16:creationId xmlns:a16="http://schemas.microsoft.com/office/drawing/2014/main" id="{2CCB38B8-D6EB-B371-26D4-3F9341007A6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197132" y="2668189"/>
                      <a:ext cx="606900" cy="183312"/>
                    </p14:xfrm>
                  </p:contentPart>
                </mc:Choice>
                <mc:Fallback xmlns="">
                  <p:pic>
                    <p:nvPicPr>
                      <p:cNvPr id="110" name="Ink 109">
                        <a:extLst>
                          <a:ext uri="{FF2B5EF4-FFF2-40B4-BE49-F238E27FC236}">
                            <a16:creationId xmlns:a16="http://schemas.microsoft.com/office/drawing/2014/main" id="{2CCB38B8-D6EB-B371-26D4-3F9341007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188133" y="2659185"/>
                        <a:ext cx="624538" cy="20095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5">
                    <p14:nvContentPartPr>
                      <p14:cNvPr id="111" name="Ink 110">
                        <a:extLst>
                          <a:ext uri="{FF2B5EF4-FFF2-40B4-BE49-F238E27FC236}">
                            <a16:creationId xmlns:a16="http://schemas.microsoft.com/office/drawing/2014/main" id="{B5C3DFBF-E8F3-A4AD-EEF2-D12BE9506B7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773832" y="844788"/>
                      <a:ext cx="2795845" cy="2471877"/>
                    </p14:xfrm>
                  </p:contentPart>
                </mc:Choice>
                <mc:Fallback xmlns="">
                  <p:pic>
                    <p:nvPicPr>
                      <p:cNvPr id="111" name="Ink 110">
                        <a:extLst>
                          <a:ext uri="{FF2B5EF4-FFF2-40B4-BE49-F238E27FC236}">
                            <a16:creationId xmlns:a16="http://schemas.microsoft.com/office/drawing/2014/main" id="{B5C3DFBF-E8F3-A4AD-EEF2-D12BE9506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764833" y="836148"/>
                        <a:ext cx="2813483" cy="248951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99" name="Ink 98">
                      <a:extLst>
                        <a:ext uri="{FF2B5EF4-FFF2-40B4-BE49-F238E27FC236}">
                          <a16:creationId xmlns:a16="http://schemas.microsoft.com/office/drawing/2014/main" id="{CE5403CA-B1B9-503E-FFE7-1AF5B073E8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53177" y="980045"/>
                    <a:ext cx="209499" cy="309930"/>
                  </p14:xfrm>
                </p:contentPart>
              </mc:Choice>
              <mc:Fallback xmlns="">
                <p:pic>
                  <p:nvPicPr>
                    <p:cNvPr id="99" name="Ink 98">
                      <a:extLst>
                        <a:ext uri="{FF2B5EF4-FFF2-40B4-BE49-F238E27FC236}">
                          <a16:creationId xmlns:a16="http://schemas.microsoft.com/office/drawing/2014/main" id="{CE5403CA-B1B9-503E-FFE7-1AF5B073E83A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9344178" y="971046"/>
                      <a:ext cx="227137" cy="32756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3B1C81B6-D32A-88DD-E1B9-43504FC86A55}"/>
                      </a:ext>
                    </a:extLst>
                  </p14:cNvPr>
                  <p14:cNvContentPartPr/>
                  <p14:nvPr/>
                </p14:nvContentPartPr>
                <p14:xfrm>
                  <a:off x="11015272" y="2647940"/>
                  <a:ext cx="516960" cy="3888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3B1C81B6-D32A-88DD-E1B9-43504FC86A5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997632" y="2630300"/>
                    <a:ext cx="552600" cy="74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C4BD08D-AF79-1D24-28E5-BADFDB280195}"/>
              </a:ext>
            </a:extLst>
          </p:cNvPr>
          <p:cNvGrpSpPr/>
          <p:nvPr/>
        </p:nvGrpSpPr>
        <p:grpSpPr>
          <a:xfrm>
            <a:off x="9907912" y="5124828"/>
            <a:ext cx="893160" cy="754920"/>
            <a:chOff x="9907912" y="5124828"/>
            <a:chExt cx="89316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62D20DF-1638-1881-364F-62BB716A4A58}"/>
                    </a:ext>
                  </a:extLst>
                </p14:cNvPr>
                <p14:cNvContentPartPr/>
                <p14:nvPr/>
              </p14:nvContentPartPr>
              <p14:xfrm>
                <a:off x="10204912" y="5331828"/>
                <a:ext cx="182880" cy="142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62D20DF-1638-1881-364F-62BB716A4A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87272" y="5314188"/>
                  <a:ext cx="218520" cy="17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8A690F5-159A-2987-DD6C-1DA10E278391}"/>
                </a:ext>
              </a:extLst>
            </p:cNvPr>
            <p:cNvGrpSpPr/>
            <p:nvPr/>
          </p:nvGrpSpPr>
          <p:grpSpPr>
            <a:xfrm>
              <a:off x="9907912" y="5124828"/>
              <a:ext cx="893160" cy="754920"/>
              <a:chOff x="9907912" y="5124828"/>
              <a:chExt cx="893160" cy="754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22AA10C7-7C33-41CE-07C6-0D6076E5AC96}"/>
                      </a:ext>
                    </a:extLst>
                  </p14:cNvPr>
                  <p14:cNvContentPartPr/>
                  <p14:nvPr/>
                </p14:nvContentPartPr>
                <p14:xfrm>
                  <a:off x="10356832" y="5124828"/>
                  <a:ext cx="404640" cy="21492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22AA10C7-7C33-41CE-07C6-0D6076E5AC9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338832" y="5106828"/>
                    <a:ext cx="44028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3FBEC96-FC4F-3C01-F4C8-A790E4CC73E1}"/>
                      </a:ext>
                    </a:extLst>
                  </p14:cNvPr>
                  <p14:cNvContentPartPr/>
                  <p14:nvPr/>
                </p14:nvContentPartPr>
                <p14:xfrm>
                  <a:off x="9907912" y="5216268"/>
                  <a:ext cx="321120" cy="16560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03FBEC96-FC4F-3C01-F4C8-A790E4CC73E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9890272" y="5198628"/>
                    <a:ext cx="35676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242BD6E-4124-5CA0-DCB6-6B6B447D38CB}"/>
                      </a:ext>
                    </a:extLst>
                  </p14:cNvPr>
                  <p14:cNvContentPartPr/>
                  <p14:nvPr/>
                </p14:nvContentPartPr>
                <p14:xfrm>
                  <a:off x="9912232" y="5468988"/>
                  <a:ext cx="357480" cy="33408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242BD6E-4124-5CA0-DCB6-6B6B447D38C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894232" y="5451348"/>
                    <a:ext cx="393120" cy="36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05C5AE81-D884-02D8-BB0A-119719576B8A}"/>
                      </a:ext>
                    </a:extLst>
                  </p14:cNvPr>
                  <p14:cNvContentPartPr/>
                  <p14:nvPr/>
                </p14:nvContentPartPr>
                <p14:xfrm>
                  <a:off x="10309672" y="5481948"/>
                  <a:ext cx="134640" cy="39780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05C5AE81-D884-02D8-BB0A-119719576B8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291672" y="5463948"/>
                    <a:ext cx="170280" cy="43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82428263-DBDC-7311-4096-BFC44E864FE6}"/>
                      </a:ext>
                    </a:extLst>
                  </p14:cNvPr>
                  <p14:cNvContentPartPr/>
                  <p14:nvPr/>
                </p14:nvContentPartPr>
                <p14:xfrm>
                  <a:off x="10413712" y="5364948"/>
                  <a:ext cx="387360" cy="4464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82428263-DBDC-7311-4096-BFC44E864FE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396072" y="5346948"/>
                    <a:ext cx="423000" cy="80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822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1ACB-7455-031D-9D2A-D4A4FC9E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THEORME 5 (</a:t>
            </a:r>
            <a:r>
              <a:rPr lang="en-GB" sz="3600" dirty="0"/>
              <a:t>Five </a:t>
            </a:r>
            <a:r>
              <a:rPr lang="en-GB" sz="3600" dirty="0" err="1"/>
              <a:t>Colors</a:t>
            </a:r>
            <a:r>
              <a:rPr lang="en-GB" sz="3600" dirty="0"/>
              <a:t> Theorem for Planar Graphs)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41C5-1FF4-C364-F153-3FC6D58B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/>
              <a:t>The vertices of any simple connected planar graph G can be </a:t>
            </a:r>
            <a:r>
              <a:rPr lang="en-GB" i="1" dirty="0" err="1"/>
              <a:t>colored</a:t>
            </a:r>
            <a:r>
              <a:rPr lang="en-GB" i="1" dirty="0"/>
              <a:t> with five (or fewer) </a:t>
            </a:r>
            <a:r>
              <a:rPr lang="en-GB" i="1" dirty="0" err="1"/>
              <a:t>colors</a:t>
            </a:r>
            <a:r>
              <a:rPr lang="en-GB" i="1" dirty="0"/>
              <a:t>.</a:t>
            </a:r>
          </a:p>
          <a:p>
            <a:pPr marL="0" indent="0" algn="ctr">
              <a:buNone/>
            </a:pPr>
            <a:endParaRPr lang="en-GB" i="1" dirty="0"/>
          </a:p>
          <a:p>
            <a:r>
              <a:rPr lang="en-US" b="1" dirty="0"/>
              <a:t>Intuition:</a:t>
            </a:r>
            <a:endParaRPr lang="en-GB" dirty="0"/>
          </a:p>
          <a:p>
            <a:pPr lvl="1"/>
            <a:r>
              <a:rPr lang="en-GB" dirty="0"/>
              <a:t>For planar graphs, it is possible to </a:t>
            </a:r>
            <a:r>
              <a:rPr lang="en-GB" dirty="0" err="1"/>
              <a:t>color</a:t>
            </a:r>
            <a:r>
              <a:rPr lang="en-GB" dirty="0"/>
              <a:t> them using only 5 </a:t>
            </a:r>
            <a:r>
              <a:rPr lang="en-GB" dirty="0" err="1"/>
              <a:t>colors</a:t>
            </a:r>
            <a:r>
              <a:rPr lang="en-GB" dirty="0"/>
              <a:t> or fewer.</a:t>
            </a:r>
          </a:p>
          <a:p>
            <a:pPr lvl="1"/>
            <a:r>
              <a:rPr lang="en-GB" dirty="0"/>
              <a:t>Even highly complex planar graphs can be </a:t>
            </a:r>
            <a:r>
              <a:rPr lang="en-GB" dirty="0" err="1"/>
              <a:t>colored</a:t>
            </a:r>
            <a:r>
              <a:rPr lang="en-GB" dirty="0"/>
              <a:t> using a maximum of 5 </a:t>
            </a:r>
            <a:r>
              <a:rPr lang="en-GB" dirty="0" err="1"/>
              <a:t>colors</a:t>
            </a:r>
            <a:r>
              <a:rPr lang="en-GB" dirty="0"/>
              <a:t>.</a:t>
            </a:r>
            <a:endParaRPr lang="en-US" dirty="0"/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50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C27-05BF-83DA-A282-1146486F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5881A-0563-B7CC-1B3F-00D9A1D0D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 by induction on the number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GB" dirty="0"/>
              </a:p>
              <a:p>
                <a:r>
                  <a:rPr lang="en-GB" dirty="0"/>
                  <a:t>The statement is trivially true when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GB" dirty="0"/>
              </a:p>
              <a:p>
                <a:r>
                  <a:rPr lang="en-GB" dirty="0"/>
                  <a:t>Assuming simple connected planar graphs with fewer or equal than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can be </a:t>
                </a:r>
                <a:r>
                  <a:rPr lang="en-GB" dirty="0" err="1"/>
                  <a:t>colored</a:t>
                </a:r>
                <a:r>
                  <a:rPr lang="en-GB" dirty="0"/>
                  <a:t> with 5 or fewer </a:t>
                </a:r>
                <a:r>
                  <a:rPr lang="en-GB" dirty="0" err="1"/>
                  <a:t>colors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We aim to prove the same for simple connected planar graphs with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vertices.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5881A-0563-B7CC-1B3F-00D9A1D0D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7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E74-BC6F-54B4-FDDB-E68C2885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6D57-E0C4-E8CB-537F-29A43023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8548" cy="4667250"/>
          </a:xfrm>
        </p:spPr>
        <p:txBody>
          <a:bodyPr>
            <a:normAutofit fontScale="85000" lnSpcReduction="20000"/>
          </a:bodyPr>
          <a:lstStyle/>
          <a:p>
            <a:r>
              <a:rPr lang="en-GB" sz="2600" dirty="0"/>
              <a:t>Let 𝐺 be a simple graph with 𝑛+1 vertices</a:t>
            </a:r>
          </a:p>
          <a:p>
            <a:endParaRPr lang="en-GB" sz="2600" dirty="0"/>
          </a:p>
          <a:p>
            <a:r>
              <a:rPr lang="en-GB" sz="2600" dirty="0"/>
              <a:t>𝐺 contains a vertex 𝑣 of degree 5 or less (Previous lecture).</a:t>
            </a:r>
          </a:p>
          <a:p>
            <a:endParaRPr lang="en-GB" sz="2600" dirty="0"/>
          </a:p>
          <a:p>
            <a:r>
              <a:rPr lang="en-GB" sz="2600" dirty="0"/>
              <a:t>Create graph 𝐻 by removing vertex 𝑣 and its incident edges from 𝐺.</a:t>
            </a:r>
          </a:p>
          <a:p>
            <a:endParaRPr lang="en-GB" sz="2600" dirty="0"/>
          </a:p>
          <a:p>
            <a:r>
              <a:rPr lang="en-GB" sz="2600" dirty="0"/>
              <a:t>By our assumption, the vertices of 𝐻 can be </a:t>
            </a:r>
            <a:r>
              <a:rPr lang="en-GB" sz="2600" dirty="0" err="1"/>
              <a:t>colored</a:t>
            </a:r>
            <a:r>
              <a:rPr lang="en-GB" sz="2600" dirty="0"/>
              <a:t> with 5 </a:t>
            </a:r>
            <a:r>
              <a:rPr lang="en-GB" sz="2600" dirty="0" err="1"/>
              <a:t>colors</a:t>
            </a:r>
            <a:r>
              <a:rPr lang="en-GB" sz="2600" dirty="0"/>
              <a:t>.</a:t>
            </a:r>
          </a:p>
          <a:p>
            <a:endParaRPr lang="en-GB" sz="2600" dirty="0"/>
          </a:p>
          <a:p>
            <a:r>
              <a:rPr lang="en-GB" sz="2600" dirty="0"/>
              <a:t>If we reintroduce vertex 𝑣, </a:t>
            </a:r>
            <a:r>
              <a:rPr lang="en-US" dirty="0"/>
              <a:t>three cases appear </a:t>
            </a:r>
          </a:p>
          <a:p>
            <a:pPr lvl="1"/>
            <a:r>
              <a:rPr lang="en-US" dirty="0"/>
              <a:t>Case 1: If there is an unassigned color, we are done</a:t>
            </a:r>
          </a:p>
          <a:p>
            <a:pPr lvl="1"/>
            <a:r>
              <a:rPr lang="en-US" dirty="0"/>
              <a:t>Case 2: two colors are not linked path </a:t>
            </a:r>
          </a:p>
          <a:p>
            <a:pPr lvl="1"/>
            <a:r>
              <a:rPr lang="en-US" dirty="0"/>
              <a:t>Case 3: two colors are connected with a path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929756-EC2B-D741-1515-F9B902ADA1F0}"/>
              </a:ext>
            </a:extLst>
          </p:cNvPr>
          <p:cNvGrpSpPr/>
          <p:nvPr/>
        </p:nvGrpSpPr>
        <p:grpSpPr>
          <a:xfrm>
            <a:off x="9091355" y="1409407"/>
            <a:ext cx="2795845" cy="2471877"/>
            <a:chOff x="7773832" y="844788"/>
            <a:chExt cx="2795845" cy="24718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55C637-1C06-D8A5-E3A6-E6B6B8CFC3EC}"/>
                    </a:ext>
                  </a:extLst>
                </p14:cNvPr>
                <p14:cNvContentPartPr/>
                <p14:nvPr/>
              </p14:nvContentPartPr>
              <p14:xfrm>
                <a:off x="8567554" y="1819932"/>
                <a:ext cx="113389" cy="115549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55C637-1C06-D8A5-E3A6-E6B6B8CFC3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58942" y="1810933"/>
                  <a:ext cx="130971" cy="133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AD97A4-3692-AE2B-A38F-88DCB44F40A1}"/>
                    </a:ext>
                  </a:extLst>
                </p14:cNvPr>
                <p14:cNvContentPartPr/>
                <p14:nvPr/>
              </p14:nvContentPartPr>
              <p14:xfrm>
                <a:off x="9457386" y="1752169"/>
                <a:ext cx="117168" cy="95031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AD97A4-3692-AE2B-A38F-88DCB44F40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48401" y="1743170"/>
                  <a:ext cx="134779" cy="112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C00D48-5439-7C40-87D4-4A20FD93819E}"/>
                    </a:ext>
                  </a:extLst>
                </p14:cNvPr>
                <p14:cNvContentPartPr/>
                <p14:nvPr/>
              </p14:nvContentPartPr>
              <p14:xfrm>
                <a:off x="8573763" y="2524563"/>
                <a:ext cx="126348" cy="84502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C00D48-5439-7C40-87D4-4A20FD9381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65124" y="2515933"/>
                  <a:ext cx="143986" cy="102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109E72-6813-9B18-88D1-D7D435084C4D}"/>
                    </a:ext>
                  </a:extLst>
                </p14:cNvPr>
                <p14:cNvContentPartPr/>
                <p14:nvPr/>
              </p14:nvContentPartPr>
              <p14:xfrm>
                <a:off x="9118300" y="2633362"/>
                <a:ext cx="109879" cy="72083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109E72-6813-9B18-88D1-D7D435084C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09294" y="2624352"/>
                  <a:ext cx="127532" cy="897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F32E4-DCDA-9CFA-B96B-229068E46533}"/>
                </a:ext>
              </a:extLst>
            </p:cNvPr>
            <p:cNvGrpSpPr/>
            <p:nvPr/>
          </p:nvGrpSpPr>
          <p:grpSpPr>
            <a:xfrm>
              <a:off x="7773832" y="844788"/>
              <a:ext cx="2795845" cy="2471877"/>
              <a:chOff x="7773832" y="844788"/>
              <a:chExt cx="2795845" cy="247187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ED77FF9-0658-214A-D3FA-EE983F1F17C6}"/>
                      </a:ext>
                    </a:extLst>
                  </p14:cNvPr>
                  <p14:cNvContentPartPr/>
                  <p14:nvPr/>
                </p14:nvContentPartPr>
                <p14:xfrm>
                  <a:off x="9039737" y="2111234"/>
                  <a:ext cx="78292" cy="71273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ED77FF9-0658-214A-D3FA-EE983F1F17C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30759" y="2102235"/>
                    <a:ext cx="95890" cy="88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CC2A7D68-2BE5-F766-26BD-76558A9904FD}"/>
                      </a:ext>
                    </a:extLst>
                  </p14:cNvPr>
                  <p14:cNvContentPartPr/>
                  <p14:nvPr/>
                </p14:nvContentPartPr>
                <p14:xfrm>
                  <a:off x="9173104" y="2141471"/>
                  <a:ext cx="235147" cy="149565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CC2A7D68-2BE5-F766-26BD-76558A9904F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164115" y="2132483"/>
                    <a:ext cx="252765" cy="1671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4258A91-FC28-85E2-4BF6-25B58F6C2A96}"/>
                      </a:ext>
                    </a:extLst>
                  </p14:cNvPr>
                  <p14:cNvContentPartPr/>
                  <p14:nvPr/>
                </p14:nvContentPartPr>
                <p14:xfrm>
                  <a:off x="9104531" y="1809943"/>
                  <a:ext cx="354205" cy="311279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4258A91-FC28-85E2-4BF6-25B58F6C2A9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095532" y="1800946"/>
                    <a:ext cx="371843" cy="328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1667535-6D49-4976-12F5-F6B6877BE3E3}"/>
                      </a:ext>
                    </a:extLst>
                  </p14:cNvPr>
                  <p14:cNvContentPartPr/>
                  <p14:nvPr/>
                </p14:nvContentPartPr>
                <p14:xfrm>
                  <a:off x="8640447" y="1930351"/>
                  <a:ext cx="469754" cy="21003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1667535-6D49-4976-12F5-F6B6877BE3E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631448" y="1921360"/>
                    <a:ext cx="487392" cy="227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21C4447-4005-9CCE-6911-1F69051308E3}"/>
                      </a:ext>
                    </a:extLst>
                  </p14:cNvPr>
                  <p14:cNvContentPartPr/>
                  <p14:nvPr/>
                </p14:nvContentPartPr>
                <p14:xfrm>
                  <a:off x="8659885" y="2167928"/>
                  <a:ext cx="414139" cy="372563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21C4447-4005-9CCE-6911-1F69051308E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650890" y="2158929"/>
                    <a:ext cx="431770" cy="3902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EEFC068-E5FB-3B95-B22C-B3A1D3FC2579}"/>
                      </a:ext>
                    </a:extLst>
                  </p14:cNvPr>
                  <p14:cNvContentPartPr/>
                  <p14:nvPr/>
                </p14:nvContentPartPr>
                <p14:xfrm>
                  <a:off x="9079154" y="2174137"/>
                  <a:ext cx="54265" cy="50701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EEFC068-E5FB-3B95-B22C-B3A1D3FC257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070170" y="2165141"/>
                    <a:ext cx="71874" cy="5246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DACE93D-A6C9-AE61-EAF3-2E8955398D3A}"/>
                      </a:ext>
                    </a:extLst>
                  </p14:cNvPr>
                  <p14:cNvContentPartPr/>
                  <p14:nvPr/>
                </p14:nvContentPartPr>
                <p14:xfrm>
                  <a:off x="8349955" y="1534840"/>
                  <a:ext cx="1482424" cy="131099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DACE93D-A6C9-AE61-EAF3-2E8955398D3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341315" y="1525841"/>
                    <a:ext cx="1500063" cy="1328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F3DFD8BE-8A9D-B2DF-F77F-42D059B1F2AB}"/>
                      </a:ext>
                    </a:extLst>
                  </p14:cNvPr>
                  <p14:cNvContentPartPr/>
                  <p14:nvPr/>
                </p14:nvContentPartPr>
                <p14:xfrm>
                  <a:off x="9571585" y="1661728"/>
                  <a:ext cx="390112" cy="92601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F3DFD8BE-8A9D-B2DF-F77F-42D059B1F2A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62948" y="1652720"/>
                    <a:ext cx="407746" cy="1102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42229D7-A530-B64E-DF8C-CA8BC585D1B0}"/>
                      </a:ext>
                    </a:extLst>
                  </p14:cNvPr>
                  <p14:cNvContentPartPr/>
                  <p14:nvPr/>
                </p14:nvContentPartPr>
                <p14:xfrm>
                  <a:off x="8326198" y="1821282"/>
                  <a:ext cx="286172" cy="70733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442229D7-A530-B64E-DF8C-CA8BC585D1B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317199" y="1812665"/>
                    <a:ext cx="303810" cy="88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C79668B-EA90-8B0E-FA35-BB3B2E232109}"/>
                      </a:ext>
                    </a:extLst>
                  </p14:cNvPr>
                  <p14:cNvContentPartPr/>
                  <p14:nvPr/>
                </p14:nvContentPartPr>
                <p14:xfrm>
                  <a:off x="8199040" y="2589356"/>
                  <a:ext cx="428718" cy="177643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C79668B-EA90-8B0E-FA35-BB3B2E23210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190401" y="2580366"/>
                    <a:ext cx="446356" cy="195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87EE05A-062D-FC9D-5614-600ED814BC5E}"/>
                      </a:ext>
                    </a:extLst>
                  </p14:cNvPr>
                  <p14:cNvContentPartPr/>
                  <p14:nvPr/>
                </p14:nvContentPartPr>
                <p14:xfrm>
                  <a:off x="9197132" y="2668189"/>
                  <a:ext cx="606900" cy="183312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87EE05A-062D-FC9D-5614-600ED814BC5E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188133" y="2659185"/>
                    <a:ext cx="624538" cy="200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D74065C-48E4-FA03-E627-2A5DF45A7A37}"/>
                      </a:ext>
                    </a:extLst>
                  </p14:cNvPr>
                  <p14:cNvContentPartPr/>
                  <p14:nvPr/>
                </p14:nvContentPartPr>
                <p14:xfrm>
                  <a:off x="7773832" y="844788"/>
                  <a:ext cx="2795845" cy="2471877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D74065C-48E4-FA03-E627-2A5DF45A7A37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764833" y="836148"/>
                    <a:ext cx="2813483" cy="248951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352E29-5A64-1EAD-FA1A-F7BCBC0092AB}"/>
                    </a:ext>
                  </a:extLst>
                </p14:cNvPr>
                <p14:cNvContentPartPr/>
                <p14:nvPr/>
              </p14:nvContentPartPr>
              <p14:xfrm>
                <a:off x="9353177" y="980045"/>
                <a:ext cx="209499" cy="30993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352E29-5A64-1EAD-FA1A-F7BCBC0092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44178" y="971046"/>
                  <a:ext cx="227137" cy="3275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DAC000-889B-C988-047C-BFB9E63E6817}"/>
              </a:ext>
            </a:extLst>
          </p:cNvPr>
          <p:cNvGrpSpPr/>
          <p:nvPr/>
        </p:nvGrpSpPr>
        <p:grpSpPr>
          <a:xfrm>
            <a:off x="9120851" y="4157370"/>
            <a:ext cx="2795845" cy="2471877"/>
            <a:chOff x="8481753" y="3705086"/>
            <a:chExt cx="2795845" cy="24718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9AEA7D-C2C7-3D5A-3FF2-66E4736DC0C1}"/>
                    </a:ext>
                  </a:extLst>
                </p14:cNvPr>
                <p14:cNvContentPartPr/>
                <p14:nvPr/>
              </p14:nvContentPartPr>
              <p14:xfrm>
                <a:off x="9275475" y="4680230"/>
                <a:ext cx="113389" cy="115549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9AEA7D-C2C7-3D5A-3FF2-66E4736DC0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6863" y="4671231"/>
                  <a:ext cx="130971" cy="133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6C7DEE-8869-C0F1-B938-34F524D87C8B}"/>
                    </a:ext>
                  </a:extLst>
                </p14:cNvPr>
                <p14:cNvContentPartPr/>
                <p14:nvPr/>
              </p14:nvContentPartPr>
              <p14:xfrm>
                <a:off x="10165307" y="4612467"/>
                <a:ext cx="117168" cy="95031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6C7DEE-8869-C0F1-B938-34F524D87C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56322" y="4603468"/>
                  <a:ext cx="134779" cy="112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72E8FA-304B-4DC0-72C8-B1A0FD7E10D8}"/>
                    </a:ext>
                  </a:extLst>
                </p14:cNvPr>
                <p14:cNvContentPartPr/>
                <p14:nvPr/>
              </p14:nvContentPartPr>
              <p14:xfrm>
                <a:off x="9281684" y="5384861"/>
                <a:ext cx="126348" cy="84502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72E8FA-304B-4DC0-72C8-B1A0FD7E10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73045" y="5376231"/>
                  <a:ext cx="143986" cy="102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39F815-63D1-2FA3-8C53-896BA6357C5F}"/>
                    </a:ext>
                  </a:extLst>
                </p14:cNvPr>
                <p14:cNvContentPartPr/>
                <p14:nvPr/>
              </p14:nvContentPartPr>
              <p14:xfrm>
                <a:off x="9826221" y="5493660"/>
                <a:ext cx="109879" cy="72083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39F815-63D1-2FA3-8C53-896BA635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7215" y="5484650"/>
                  <a:ext cx="127532" cy="897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DC34E27-EDB1-1A73-068C-05CE7B16A864}"/>
                </a:ext>
              </a:extLst>
            </p:cNvPr>
            <p:cNvGrpSpPr/>
            <p:nvPr/>
          </p:nvGrpSpPr>
          <p:grpSpPr>
            <a:xfrm>
              <a:off x="8481753" y="3705086"/>
              <a:ext cx="2795845" cy="2471877"/>
              <a:chOff x="7773832" y="844788"/>
              <a:chExt cx="2795845" cy="247187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15B480E-0065-EFCF-B087-0CC0C3EAB5BF}"/>
                      </a:ext>
                    </a:extLst>
                  </p14:cNvPr>
                  <p14:cNvContentPartPr/>
                  <p14:nvPr/>
                </p14:nvContentPartPr>
                <p14:xfrm>
                  <a:off x="8349955" y="1534840"/>
                  <a:ext cx="1482424" cy="1310991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15B480E-0065-EFCF-B087-0CC0C3EAB5B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341315" y="1525841"/>
                    <a:ext cx="1500063" cy="1328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28C880FC-870C-25DF-67DC-89CB51A165C9}"/>
                      </a:ext>
                    </a:extLst>
                  </p14:cNvPr>
                  <p14:cNvContentPartPr/>
                  <p14:nvPr/>
                </p14:nvContentPartPr>
                <p14:xfrm>
                  <a:off x="9571585" y="1661728"/>
                  <a:ext cx="390112" cy="92601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28C880FC-870C-25DF-67DC-89CB51A165C9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62948" y="1652720"/>
                    <a:ext cx="407746" cy="1102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5AD51A78-7A60-4075-DE1F-9701384DC225}"/>
                      </a:ext>
                    </a:extLst>
                  </p14:cNvPr>
                  <p14:cNvContentPartPr/>
                  <p14:nvPr/>
                </p14:nvContentPartPr>
                <p14:xfrm>
                  <a:off x="8326198" y="1821282"/>
                  <a:ext cx="286172" cy="70733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5AD51A78-7A60-4075-DE1F-9701384DC22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317199" y="1812665"/>
                    <a:ext cx="303810" cy="88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7442AA9-0248-3A62-996E-E280D1BAA118}"/>
                      </a:ext>
                    </a:extLst>
                  </p14:cNvPr>
                  <p14:cNvContentPartPr/>
                  <p14:nvPr/>
                </p14:nvContentPartPr>
                <p14:xfrm>
                  <a:off x="8199040" y="2589356"/>
                  <a:ext cx="428718" cy="177643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7442AA9-0248-3A62-996E-E280D1BAA118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190401" y="2580366"/>
                    <a:ext cx="446356" cy="195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8DE556E-0D1B-79B3-2038-E040DAD2FD12}"/>
                      </a:ext>
                    </a:extLst>
                  </p14:cNvPr>
                  <p14:cNvContentPartPr/>
                  <p14:nvPr/>
                </p14:nvContentPartPr>
                <p14:xfrm>
                  <a:off x="9197132" y="2668189"/>
                  <a:ext cx="606900" cy="183312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8DE556E-0D1B-79B3-2038-E040DAD2FD1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188133" y="2659185"/>
                    <a:ext cx="624538" cy="200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CA290E9-EA24-C136-437B-2D1A2EF400EE}"/>
                      </a:ext>
                    </a:extLst>
                  </p14:cNvPr>
                  <p14:cNvContentPartPr/>
                  <p14:nvPr/>
                </p14:nvContentPartPr>
                <p14:xfrm>
                  <a:off x="7773832" y="844788"/>
                  <a:ext cx="2795845" cy="2471877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CA290E9-EA24-C136-437B-2D1A2EF400E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764833" y="836148"/>
                    <a:ext cx="2813483" cy="248951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382029-3F8B-8FA2-3F05-D94A49E2A96C}"/>
                </a:ext>
              </a:extLst>
            </p:cNvPr>
            <p:cNvGrpSpPr/>
            <p:nvPr/>
          </p:nvGrpSpPr>
          <p:grpSpPr>
            <a:xfrm>
              <a:off x="9868672" y="3835668"/>
              <a:ext cx="260280" cy="352440"/>
              <a:chOff x="9868672" y="3835668"/>
              <a:chExt cx="260280" cy="352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C27905D0-7DC0-4918-61C8-34152E43DD29}"/>
                      </a:ext>
                    </a:extLst>
                  </p14:cNvPr>
                  <p14:cNvContentPartPr/>
                  <p14:nvPr/>
                </p14:nvContentPartPr>
                <p14:xfrm>
                  <a:off x="9900712" y="3835668"/>
                  <a:ext cx="39240" cy="3524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C27905D0-7DC0-4918-61C8-34152E43DD29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892072" y="3827028"/>
                    <a:ext cx="56880" cy="37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C4CB858-8683-556C-F257-1F3D3082478F}"/>
                      </a:ext>
                    </a:extLst>
                  </p14:cNvPr>
                  <p14:cNvContentPartPr/>
                  <p14:nvPr/>
                </p14:nvContentPartPr>
                <p14:xfrm>
                  <a:off x="10088272" y="3859788"/>
                  <a:ext cx="38520" cy="278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C4CB858-8683-556C-F257-1F3D3082478F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0079632" y="3850788"/>
                    <a:ext cx="5616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F2CC3AB5-9E25-98A6-36DA-7BBBBBA6C596}"/>
                      </a:ext>
                    </a:extLst>
                  </p14:cNvPr>
                  <p14:cNvContentPartPr/>
                  <p14:nvPr/>
                </p14:nvContentPartPr>
                <p14:xfrm>
                  <a:off x="9868672" y="3991188"/>
                  <a:ext cx="260280" cy="417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F2CC3AB5-9E25-98A6-36DA-7BBBBBA6C59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860032" y="3982548"/>
                    <a:ext cx="277920" cy="5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0E7000-7EA3-9776-2591-A99602AC091B}"/>
                  </a:ext>
                </a:extLst>
              </p14:cNvPr>
              <p14:cNvContentPartPr/>
              <p14:nvPr/>
            </p14:nvContentPartPr>
            <p14:xfrm>
              <a:off x="10285650" y="5433472"/>
              <a:ext cx="239760" cy="196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0E7000-7EA3-9776-2591-A99602AC09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67650" y="5415832"/>
                <a:ext cx="275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CE3DA0F-55A9-29C7-AE11-6F656AB141A9}"/>
                  </a:ext>
                </a:extLst>
              </p14:cNvPr>
              <p14:cNvContentPartPr/>
              <p14:nvPr/>
            </p14:nvContentPartPr>
            <p14:xfrm>
              <a:off x="10538370" y="5160592"/>
              <a:ext cx="330480" cy="257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CE3DA0F-55A9-29C7-AE11-6F656AB141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29730" y="5151952"/>
                <a:ext cx="3481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392CE14-FFDC-B19B-B8FF-10BEAA06C5A1}"/>
                  </a:ext>
                </a:extLst>
              </p14:cNvPr>
              <p14:cNvContentPartPr/>
              <p14:nvPr/>
            </p14:nvContentPartPr>
            <p14:xfrm>
              <a:off x="10008450" y="5219992"/>
              <a:ext cx="261360" cy="311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92CE14-FFDC-B19B-B8FF-10BEAA06C5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99810" y="5210992"/>
                <a:ext cx="27900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9740A-3973-D613-DB4D-873305DB237A}"/>
              </a:ext>
            </a:extLst>
          </p:cNvPr>
          <p:cNvGrpSpPr/>
          <p:nvPr/>
        </p:nvGrpSpPr>
        <p:grpSpPr>
          <a:xfrm>
            <a:off x="10043730" y="5607712"/>
            <a:ext cx="500400" cy="320400"/>
            <a:chOff x="9404632" y="5155428"/>
            <a:chExt cx="50040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E8E626-1B7E-39DB-A5A4-9BB8AECF746A}"/>
                    </a:ext>
                  </a:extLst>
                </p14:cNvPr>
                <p14:cNvContentPartPr/>
                <p14:nvPr/>
              </p14:nvContentPartPr>
              <p14:xfrm>
                <a:off x="9404632" y="5155428"/>
                <a:ext cx="241200" cy="21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E8E626-1B7E-39DB-A5A4-9BB8AECF74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95992" y="5146788"/>
                  <a:ext cx="258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B592BE-01BB-E4BC-77C4-172FAB317F10}"/>
                    </a:ext>
                  </a:extLst>
                </p14:cNvPr>
                <p14:cNvContentPartPr/>
                <p14:nvPr/>
              </p14:nvContentPartPr>
              <p14:xfrm>
                <a:off x="9759952" y="5173788"/>
                <a:ext cx="145080" cy="302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B592BE-01BB-E4BC-77C4-172FAB317F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50952" y="5164788"/>
                  <a:ext cx="162720" cy="31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43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3924-0014-0717-C388-7AA558C1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two colors are not linked path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00ACE-5B72-83A6-4411-0D6C485348AD}"/>
              </a:ext>
            </a:extLst>
          </p:cNvPr>
          <p:cNvGrpSpPr/>
          <p:nvPr/>
        </p:nvGrpSpPr>
        <p:grpSpPr>
          <a:xfrm>
            <a:off x="5905072" y="3987588"/>
            <a:ext cx="727560" cy="852840"/>
            <a:chOff x="5905072" y="3987588"/>
            <a:chExt cx="72756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E03DB8-D991-CAD6-BD14-27CACD85FB7D}"/>
                    </a:ext>
                  </a:extLst>
                </p14:cNvPr>
                <p14:cNvContentPartPr/>
                <p14:nvPr/>
              </p14:nvContentPartPr>
              <p14:xfrm>
                <a:off x="5905792" y="4210428"/>
                <a:ext cx="50112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E03DB8-D991-CAD6-BD14-27CACD85FB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69792" y="4174428"/>
                  <a:ext cx="572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7D0A8D-9191-8E12-0031-B3FA5D010B6B}"/>
                    </a:ext>
                  </a:extLst>
                </p14:cNvPr>
                <p14:cNvContentPartPr/>
                <p14:nvPr/>
              </p14:nvContentPartPr>
              <p14:xfrm>
                <a:off x="5905072" y="4382508"/>
                <a:ext cx="442800" cy="47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7D0A8D-9191-8E12-0031-B3FA5D010B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69432" y="4346868"/>
                  <a:ext cx="514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E3D5565-937A-14B2-50C5-C7351D3F90DF}"/>
                    </a:ext>
                  </a:extLst>
                </p14:cNvPr>
                <p14:cNvContentPartPr/>
                <p14:nvPr/>
              </p14:nvContentPartPr>
              <p14:xfrm>
                <a:off x="6132592" y="3987588"/>
                <a:ext cx="500040" cy="852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E3D5565-937A-14B2-50C5-C7351D3F90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96952" y="3951948"/>
                  <a:ext cx="571680" cy="9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4A7E75-1CD5-4A81-A207-165E182552D6}"/>
              </a:ext>
            </a:extLst>
          </p:cNvPr>
          <p:cNvGrpSpPr/>
          <p:nvPr/>
        </p:nvGrpSpPr>
        <p:grpSpPr>
          <a:xfrm>
            <a:off x="892799" y="2563788"/>
            <a:ext cx="4997224" cy="3057120"/>
            <a:chOff x="892799" y="2563788"/>
            <a:chExt cx="4997224" cy="30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86F6C0-6A29-894B-8955-CC44931BBAE6}"/>
                    </a:ext>
                  </a:extLst>
                </p14:cNvPr>
                <p14:cNvContentPartPr/>
                <p14:nvPr/>
              </p14:nvContentPartPr>
              <p14:xfrm>
                <a:off x="5610303" y="3144793"/>
                <a:ext cx="279720" cy="23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86F6C0-6A29-894B-8955-CC44931BBA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2303" y="3126765"/>
                  <a:ext cx="315360" cy="27113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4E81FB-D4E5-E43E-4946-66FAFE90C774}"/>
                </a:ext>
              </a:extLst>
            </p:cNvPr>
            <p:cNvGrpSpPr/>
            <p:nvPr/>
          </p:nvGrpSpPr>
          <p:grpSpPr>
            <a:xfrm>
              <a:off x="892799" y="2563788"/>
              <a:ext cx="4875480" cy="3057120"/>
              <a:chOff x="892799" y="2563788"/>
              <a:chExt cx="4875480" cy="305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B6C7EE53-E527-4F72-F489-57558BD530B2}"/>
                      </a:ext>
                    </a:extLst>
                  </p14:cNvPr>
                  <p14:cNvContentPartPr/>
                  <p14:nvPr/>
                </p14:nvContentPartPr>
                <p14:xfrm>
                  <a:off x="1868759" y="3761148"/>
                  <a:ext cx="213480" cy="24768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B6C7EE53-E527-4F72-F489-57558BD530B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850759" y="3743148"/>
                    <a:ext cx="249120" cy="28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7B3C49BB-0CC8-290F-DC5A-629209E2B094}"/>
                      </a:ext>
                    </a:extLst>
                  </p14:cNvPr>
                  <p14:cNvContentPartPr/>
                  <p14:nvPr/>
                </p14:nvContentPartPr>
                <p14:xfrm>
                  <a:off x="1285559" y="2999028"/>
                  <a:ext cx="189720" cy="219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7B3C49BB-0CC8-290F-DC5A-629209E2B09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267559" y="2981028"/>
                    <a:ext cx="22536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34F3ED4-5130-026C-4D59-73C15D829280}"/>
                      </a:ext>
                    </a:extLst>
                  </p14:cNvPr>
                  <p14:cNvContentPartPr/>
                  <p14:nvPr/>
                </p14:nvContentPartPr>
                <p14:xfrm>
                  <a:off x="892799" y="3898668"/>
                  <a:ext cx="191520" cy="2466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34F3ED4-5130-026C-4D59-73C15D82928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74799" y="3880668"/>
                    <a:ext cx="22716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2BDAA757-3276-9604-CD4F-B56F35A2AF9D}"/>
                      </a:ext>
                    </a:extLst>
                  </p14:cNvPr>
                  <p14:cNvContentPartPr/>
                  <p14:nvPr/>
                </p14:nvContentPartPr>
                <p14:xfrm>
                  <a:off x="1725119" y="4905588"/>
                  <a:ext cx="198720" cy="270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2BDAA757-3276-9604-CD4F-B56F35A2AF9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707152" y="4887588"/>
                    <a:ext cx="234296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3AC18A8-40CD-86A5-604E-E2056E2D3B96}"/>
                      </a:ext>
                    </a:extLst>
                  </p14:cNvPr>
                  <p14:cNvContentPartPr/>
                  <p14:nvPr/>
                </p14:nvContentPartPr>
                <p14:xfrm>
                  <a:off x="2795759" y="4350468"/>
                  <a:ext cx="181440" cy="1980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3AC18A8-40CD-86A5-604E-E2056E2D3B9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77759" y="4332468"/>
                    <a:ext cx="21708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A063A8B-1D7B-A980-941A-996E84A2EC49}"/>
                      </a:ext>
                    </a:extLst>
                  </p14:cNvPr>
                  <p14:cNvContentPartPr/>
                  <p14:nvPr/>
                </p14:nvContentPartPr>
                <p14:xfrm>
                  <a:off x="2796839" y="2950068"/>
                  <a:ext cx="236160" cy="1933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A063A8B-1D7B-A980-941A-996E84A2EC4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778812" y="2932068"/>
                    <a:ext cx="271854" cy="22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D7529E09-08E8-4683-C7B3-866F72F4D620}"/>
                      </a:ext>
                    </a:extLst>
                  </p14:cNvPr>
                  <p14:cNvContentPartPr/>
                  <p14:nvPr/>
                </p14:nvContentPartPr>
                <p14:xfrm>
                  <a:off x="4141799" y="3321948"/>
                  <a:ext cx="268920" cy="2239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D7529E09-08E8-4683-C7B3-866F72F4D62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4123799" y="3303948"/>
                    <a:ext cx="30456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193E37DE-3D68-AE0A-4F16-FE655F8D82B3}"/>
                      </a:ext>
                    </a:extLst>
                  </p14:cNvPr>
                  <p14:cNvContentPartPr/>
                  <p14:nvPr/>
                </p14:nvContentPartPr>
                <p14:xfrm>
                  <a:off x="2653919" y="5467548"/>
                  <a:ext cx="217800" cy="1299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93E37DE-3D68-AE0A-4F16-FE655F8D82B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635919" y="5449598"/>
                    <a:ext cx="253440" cy="165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356531A0-C2E8-5A18-5334-0F34DC10CFE4}"/>
                      </a:ext>
                    </a:extLst>
                  </p14:cNvPr>
                  <p14:cNvContentPartPr/>
                  <p14:nvPr/>
                </p14:nvContentPartPr>
                <p14:xfrm>
                  <a:off x="3776759" y="5438748"/>
                  <a:ext cx="221040" cy="1821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356531A0-C2E8-5A18-5334-0F34DC10CF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758788" y="5420748"/>
                    <a:ext cx="256622" cy="2178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A9438AB-CBA3-72A6-6F56-ABC504C7D5F6}"/>
                  </a:ext>
                </a:extLst>
              </p:cNvPr>
              <p:cNvGrpSpPr/>
              <p:nvPr/>
            </p:nvGrpSpPr>
            <p:grpSpPr>
              <a:xfrm>
                <a:off x="1873439" y="5076948"/>
                <a:ext cx="1894680" cy="522000"/>
                <a:chOff x="3102472" y="5076948"/>
                <a:chExt cx="1894680" cy="52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8D5CDDD1-8AE5-630E-FFE5-1198DB00A5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10112" y="5496348"/>
                    <a:ext cx="887040" cy="10260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8D5CDDD1-8AE5-630E-FFE5-1198DB00A5E7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101112" y="5487348"/>
                      <a:ext cx="904680" cy="12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98F4C264-F018-ECD5-54C1-22B28F9CE7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2472" y="5076948"/>
                    <a:ext cx="751680" cy="41508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98F4C264-F018-ECD5-54C1-22B28F9CE7E4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93472" y="5067948"/>
                      <a:ext cx="769320" cy="432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4B0F94-D50E-3E59-4A7B-C6D3B5F7C5BD}"/>
                  </a:ext>
                </a:extLst>
              </p:cNvPr>
              <p:cNvGrpSpPr/>
              <p:nvPr/>
            </p:nvGrpSpPr>
            <p:grpSpPr>
              <a:xfrm>
                <a:off x="3046319" y="3028188"/>
                <a:ext cx="2613600" cy="412920"/>
                <a:chOff x="4275352" y="3028188"/>
                <a:chExt cx="2613600" cy="412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E3676B2E-8B62-D46D-2497-579A3EE0BA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75352" y="3028188"/>
                    <a:ext cx="1078920" cy="4129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E3676B2E-8B62-D46D-2497-579A3EE0BACC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266712" y="3019548"/>
                      <a:ext cx="1096560" cy="43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BA10EEEE-6E0A-8845-C91C-1BA97433E9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66032" y="3355068"/>
                    <a:ext cx="1222920" cy="507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BA10EEEE-6E0A-8845-C91C-1BA97433E9B4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5657392" y="3346068"/>
                      <a:ext cx="1240560" cy="68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5D4459F-2339-818B-0F0A-BE9571A34AB6}"/>
                      </a:ext>
                    </a:extLst>
                  </p14:cNvPr>
                  <p14:cNvContentPartPr/>
                  <p14:nvPr/>
                </p14:nvContentPartPr>
                <p14:xfrm>
                  <a:off x="3156839" y="2563788"/>
                  <a:ext cx="1127160" cy="6624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5D4459F-2339-818B-0F0A-BE9571A34AB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3120839" y="2527788"/>
                    <a:ext cx="1198800" cy="73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1F6C88CD-B7E4-398E-2679-DFBAE1BB652C}"/>
                      </a:ext>
                    </a:extLst>
                  </p14:cNvPr>
                  <p14:cNvContentPartPr/>
                  <p14:nvPr/>
                </p14:nvContentPartPr>
                <p14:xfrm>
                  <a:off x="4622759" y="2792028"/>
                  <a:ext cx="1145520" cy="3391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1F6C88CD-B7E4-398E-2679-DFBAE1BB652C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4586759" y="2756066"/>
                    <a:ext cx="1217160" cy="410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3287EEC-BB3E-227C-EF32-AFFF607111D0}"/>
                      </a:ext>
                    </a:extLst>
                  </p14:cNvPr>
                  <p14:cNvContentPartPr/>
                  <p14:nvPr/>
                </p14:nvContentPartPr>
                <p14:xfrm>
                  <a:off x="2873519" y="3300708"/>
                  <a:ext cx="980640" cy="3240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3287EEC-BB3E-227C-EF32-AFFF607111D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837519" y="3264708"/>
                    <a:ext cx="105228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BBB595C4-3001-55C3-D9B4-83FE63206860}"/>
                      </a:ext>
                    </a:extLst>
                  </p14:cNvPr>
                  <p14:cNvContentPartPr/>
                  <p14:nvPr/>
                </p14:nvContentPartPr>
                <p14:xfrm>
                  <a:off x="3649319" y="3437868"/>
                  <a:ext cx="266760" cy="3322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BBB595C4-3001-55C3-D9B4-83FE632068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3613319" y="3401868"/>
                    <a:ext cx="338400" cy="40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7BD70E1-FF75-457F-3088-A7C2678F342F}"/>
                      </a:ext>
                    </a:extLst>
                  </p14:cNvPr>
                  <p14:cNvContentPartPr/>
                  <p14:nvPr/>
                </p14:nvContentPartPr>
                <p14:xfrm>
                  <a:off x="4348439" y="3597348"/>
                  <a:ext cx="1271160" cy="2638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7BD70E1-FF75-457F-3088-A7C2678F342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312449" y="3561348"/>
                    <a:ext cx="1342780" cy="3355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BDB675C-086A-89F0-02C2-2B5572CA8A1A}"/>
                  </a:ext>
                </a:extLst>
              </p:cNvPr>
              <p:cNvGrpSpPr/>
              <p:nvPr/>
            </p:nvGrpSpPr>
            <p:grpSpPr>
              <a:xfrm>
                <a:off x="1458712" y="3110628"/>
                <a:ext cx="1316880" cy="625680"/>
                <a:chOff x="1458712" y="3110628"/>
                <a:chExt cx="1316880" cy="625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AF3BA524-E42C-BE14-3EF0-92ACC7884B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0112" y="3675468"/>
                    <a:ext cx="6120" cy="1008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AF3BA524-E42C-BE14-3EF0-92ACC7884B33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2094112" y="3639828"/>
                      <a:ext cx="77760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1BFDF786-222C-FBD7-758B-CDDE902FFA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63512" y="3632988"/>
                    <a:ext cx="100440" cy="10332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1BFDF786-222C-FBD7-758B-CDDE902FFAEF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2027872" y="3596988"/>
                      <a:ext cx="172080" cy="17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0FC63534-9A13-C61A-230D-B66ED7490D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68712" y="3494388"/>
                    <a:ext cx="28080" cy="3240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0FC63534-9A13-C61A-230D-B66ED7490D90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2233072" y="3458748"/>
                      <a:ext cx="99720" cy="10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C37FBAD9-C1A2-BF7D-42EF-D004A763EB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0152" y="3338508"/>
                    <a:ext cx="30960" cy="3456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C37FBAD9-C1A2-BF7D-42EF-D004A763EB5D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2414512" y="3302868"/>
                      <a:ext cx="102600" cy="10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79E8C5C9-796A-445C-1E8B-E244ADCE70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44912" y="3110628"/>
                    <a:ext cx="130680" cy="11700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79E8C5C9-796A-445C-1E8B-E244ADCE70FB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2609272" y="3074988"/>
                      <a:ext cx="202320" cy="18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A2C12B62-CEBF-7542-A2BF-2190C9D0EC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8712" y="3243828"/>
                    <a:ext cx="6840" cy="324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A2C12B62-CEBF-7542-A2BF-2190C9D0EC87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1422712" y="3207828"/>
                      <a:ext cx="7848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9A6B08D3-5A5E-13A9-B14F-98E78258D3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25672" y="3327708"/>
                    <a:ext cx="34920" cy="5112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9A6B08D3-5A5E-13A9-B14F-98E78258D3F1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1490032" y="3291708"/>
                      <a:ext cx="106560" cy="12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51FA6698-2C59-A345-AF5F-6A3C94A3F0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64992" y="3513828"/>
                    <a:ext cx="46080" cy="2412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51FA6698-2C59-A345-AF5F-6A3C94A3F018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1629352" y="3478188"/>
                      <a:ext cx="117720" cy="9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38F3B5FA-6155-2A2B-6480-953FE4F673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45352" y="3680868"/>
                    <a:ext cx="46800" cy="5076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38F3B5FA-6155-2A2B-6480-953FE4F673B1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1809352" y="3644868"/>
                      <a:ext cx="118440" cy="122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A5957E1-3B84-BE5A-518B-4C4C213E7AD8}"/>
                  </a:ext>
                </a:extLst>
              </p:cNvPr>
              <p:cNvGrpSpPr/>
              <p:nvPr/>
            </p:nvGrpSpPr>
            <p:grpSpPr>
              <a:xfrm>
                <a:off x="1319392" y="3937548"/>
                <a:ext cx="1520640" cy="935280"/>
                <a:chOff x="1319392" y="3937548"/>
                <a:chExt cx="1520640" cy="935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4BBC7D27-3E1B-7E28-8301-C6CD2F36E9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9112" y="3937548"/>
                    <a:ext cx="44640" cy="36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4BBC7D27-3E1B-7E28-8301-C6CD2F36E94F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1743112" y="3901548"/>
                      <a:ext cx="11628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AE50829A-A2CE-9913-7A81-44E05E91DD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2432" y="3954468"/>
                    <a:ext cx="59040" cy="1368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AE50829A-A2CE-9913-7A81-44E05E91DD14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1576792" y="3918468"/>
                      <a:ext cx="130680" cy="8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8D36C2C3-D020-371B-FEBF-46720869C9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19392" y="3991188"/>
                    <a:ext cx="138960" cy="36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8D36C2C3-D020-371B-FEBF-46720869C98D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1283752" y="3955548"/>
                      <a:ext cx="210600" cy="10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A69FD2A0-C8FC-629E-699F-5EF362AD8A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13752" y="4028988"/>
                    <a:ext cx="8640" cy="3636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A69FD2A0-C8FC-629E-699F-5EF362AD8A52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1878112" y="3992988"/>
                      <a:ext cx="80280" cy="10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0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6D67910B-8BF7-E8BF-F767-D358829406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7792" y="4219068"/>
                    <a:ext cx="25920" cy="32400"/>
                  </p14:xfrm>
                </p:contentPart>
              </mc:Choice>
              <mc:Fallback xmlns=""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6D67910B-8BF7-E8BF-F767-D3588294068E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1802152" y="4183428"/>
                      <a:ext cx="97560" cy="10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28D82A8A-349A-5136-6D81-6DFF491F82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6232" y="4394388"/>
                    <a:ext cx="72360" cy="320040"/>
                  </p14:xfrm>
                </p:contentPart>
              </mc:Choice>
              <mc:Fallback xmlns="">
                <p:pic>
                  <p:nvPicPr>
                    <p:cNvPr id="84" name="Ink 83">
                      <a:extLst>
                        <a:ext uri="{FF2B5EF4-FFF2-40B4-BE49-F238E27FC236}">
                          <a16:creationId xmlns:a16="http://schemas.microsoft.com/office/drawing/2014/main" id="{28D82A8A-349A-5136-6D81-6DFF491F82A1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1740592" y="4358388"/>
                      <a:ext cx="144000" cy="39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1CF81B90-183E-CC54-932F-245F62A693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92792" y="4798308"/>
                    <a:ext cx="24480" cy="5832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1CF81B90-183E-CC54-932F-245F62A69377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1757152" y="4762308"/>
                      <a:ext cx="96120" cy="12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26FD715-1A8C-4517-3BC9-9C516F374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2032" y="4856268"/>
                    <a:ext cx="12240" cy="1656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26FD715-1A8C-4517-3BC9-9C516F374E01}"/>
                        </a:ext>
                      </a:extLst>
                    </p:cNvPr>
                    <p:cNvPicPr/>
                    <p:nvPr/>
                  </p:nvPicPr>
                  <p:blipFill>
                    <a:blip r:embed="rId127"/>
                    <a:stretch>
                      <a:fillRect/>
                    </a:stretch>
                  </p:blipFill>
                  <p:spPr>
                    <a:xfrm>
                      <a:off x="1796032" y="4820268"/>
                      <a:ext cx="83880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8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1265945B-90A8-7141-650E-E3CC40CA35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3552" y="3997308"/>
                    <a:ext cx="360" cy="1224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1265945B-90A8-7141-650E-E3CC40CA3554}"/>
                        </a:ext>
                      </a:extLst>
                    </p:cNvPr>
                    <p:cNvPicPr/>
                    <p:nvPr/>
                  </p:nvPicPr>
                  <p:blipFill>
                    <a:blip r:embed="rId129"/>
                    <a:stretch>
                      <a:fillRect/>
                    </a:stretch>
                  </p:blipFill>
                  <p:spPr>
                    <a:xfrm>
                      <a:off x="1987552" y="3961668"/>
                      <a:ext cx="72000" cy="8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0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46E40C5F-0D87-4E13-A316-944F3A725E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9232" y="4084428"/>
                    <a:ext cx="52200" cy="13320"/>
                  </p14:xfrm>
                </p:contentPart>
              </mc:Choice>
              <mc:Fallback xmlns=""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46E40C5F-0D87-4E13-A316-944F3A725E0F}"/>
                        </a:ext>
                      </a:extLst>
                    </p:cNvPr>
                    <p:cNvPicPr/>
                    <p:nvPr/>
                  </p:nvPicPr>
                  <p:blipFill>
                    <a:blip r:embed="rId131"/>
                    <a:stretch>
                      <a:fillRect/>
                    </a:stretch>
                  </p:blipFill>
                  <p:spPr>
                    <a:xfrm>
                      <a:off x="2163232" y="4048788"/>
                      <a:ext cx="12384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2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ED505F06-D062-AE3C-10FD-08A467A2EA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41432" y="4163268"/>
                    <a:ext cx="188280" cy="49680"/>
                  </p14:xfrm>
                </p:contentPart>
              </mc:Choice>
              <mc:Fallback xmlns=""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ED505F06-D062-AE3C-10FD-08A467A2EA5E}"/>
                        </a:ext>
                      </a:extLst>
                    </p:cNvPr>
                    <p:cNvPicPr/>
                    <p:nvPr/>
                  </p:nvPicPr>
                  <p:blipFill>
                    <a:blip r:embed="rId133"/>
                    <a:stretch>
                      <a:fillRect/>
                    </a:stretch>
                  </p:blipFill>
                  <p:spPr>
                    <a:xfrm>
                      <a:off x="2305432" y="4127628"/>
                      <a:ext cx="259920" cy="12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4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236E8190-8010-B10C-6AF5-C8331CC84B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1392" y="4325628"/>
                    <a:ext cx="20520" cy="360"/>
                  </p14:xfrm>
                </p:contentPart>
              </mc:Choice>
              <mc:Fallback xmlns="">
                <p:pic>
                  <p:nvPicPr>
                    <p:cNvPr id="90" name="Ink 89">
                      <a:extLst>
                        <a:ext uri="{FF2B5EF4-FFF2-40B4-BE49-F238E27FC236}">
                          <a16:creationId xmlns:a16="http://schemas.microsoft.com/office/drawing/2014/main" id="{236E8190-8010-B10C-6AF5-C8331CC84B39}"/>
                        </a:ext>
                      </a:extLst>
                    </p:cNvPr>
                    <p:cNvPicPr/>
                    <p:nvPr/>
                  </p:nvPicPr>
                  <p:blipFill>
                    <a:blip r:embed="rId135"/>
                    <a:stretch>
                      <a:fillRect/>
                    </a:stretch>
                  </p:blipFill>
                  <p:spPr>
                    <a:xfrm>
                      <a:off x="2705392" y="4289988"/>
                      <a:ext cx="9216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6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AC358B79-2300-38F4-ABF7-77B0B44861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2352" y="4349028"/>
                    <a:ext cx="67680" cy="3492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AC358B79-2300-38F4-ABF7-77B0B4486105}"/>
                        </a:ext>
                      </a:extLst>
                    </p:cNvPr>
                    <p:cNvPicPr/>
                    <p:nvPr/>
                  </p:nvPicPr>
                  <p:blipFill>
                    <a:blip r:embed="rId137"/>
                    <a:stretch>
                      <a:fillRect/>
                    </a:stretch>
                  </p:blipFill>
                  <p:spPr>
                    <a:xfrm>
                      <a:off x="2736352" y="4313028"/>
                      <a:ext cx="1393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D33EE-2E9E-9EE6-025A-3CC453E6C03A}"/>
              </a:ext>
            </a:extLst>
          </p:cNvPr>
          <p:cNvGrpSpPr/>
          <p:nvPr/>
        </p:nvGrpSpPr>
        <p:grpSpPr>
          <a:xfrm>
            <a:off x="7062560" y="2873748"/>
            <a:ext cx="5008952" cy="2673417"/>
            <a:chOff x="7062560" y="2873748"/>
            <a:chExt cx="5008952" cy="26734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21B3C9-5254-7DD2-45BA-BD7CD6BB971B}"/>
                    </a:ext>
                  </a:extLst>
                </p14:cNvPr>
                <p14:cNvContentPartPr/>
                <p14:nvPr/>
              </p14:nvContentPartPr>
              <p14:xfrm>
                <a:off x="8038520" y="3687405"/>
                <a:ext cx="213480" cy="247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21B3C9-5254-7DD2-45BA-BD7CD6BB97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0520" y="3669405"/>
                  <a:ext cx="249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7721C5-43D7-CBD2-B200-A6641AD8548D}"/>
                    </a:ext>
                  </a:extLst>
                </p14:cNvPr>
                <p14:cNvContentPartPr/>
                <p14:nvPr/>
              </p14:nvContentPartPr>
              <p14:xfrm>
                <a:off x="7455320" y="2925285"/>
                <a:ext cx="189720" cy="219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7721C5-43D7-CBD2-B200-A6641AD854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37320" y="2907285"/>
                  <a:ext cx="22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91781D-7183-9453-C74E-8A782205188C}"/>
                    </a:ext>
                  </a:extLst>
                </p14:cNvPr>
                <p14:cNvContentPartPr/>
                <p14:nvPr/>
              </p14:nvContentPartPr>
              <p14:xfrm>
                <a:off x="7062560" y="3824925"/>
                <a:ext cx="191520" cy="246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91781D-7183-9453-C74E-8A78220518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44560" y="3806925"/>
                  <a:ext cx="22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BC4D53-4519-1B80-07A6-FC43A9D5DE8B}"/>
                    </a:ext>
                  </a:extLst>
                </p14:cNvPr>
                <p14:cNvContentPartPr/>
                <p14:nvPr/>
              </p14:nvContentPartPr>
              <p14:xfrm>
                <a:off x="7894880" y="4831845"/>
                <a:ext cx="198720" cy="27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BC4D53-4519-1B80-07A6-FC43A9D5D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76913" y="4813845"/>
                  <a:ext cx="234296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C78292F-D5B2-C8E4-CD85-18E245BF27F6}"/>
                    </a:ext>
                  </a:extLst>
                </p14:cNvPr>
                <p14:cNvContentPartPr/>
                <p14:nvPr/>
              </p14:nvContentPartPr>
              <p14:xfrm>
                <a:off x="8965520" y="4276725"/>
                <a:ext cx="181440" cy="198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C78292F-D5B2-C8E4-CD85-18E245BF27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7520" y="4258725"/>
                  <a:ext cx="217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FCE94E-16C1-2245-5F22-F7460999AA88}"/>
                    </a:ext>
                  </a:extLst>
                </p14:cNvPr>
                <p14:cNvContentPartPr/>
                <p14:nvPr/>
              </p14:nvContentPartPr>
              <p14:xfrm>
                <a:off x="8966600" y="2876325"/>
                <a:ext cx="236160" cy="193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FCE94E-16C1-2245-5F22-F7460999AA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48573" y="2858325"/>
                  <a:ext cx="271854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2ABB6E-4062-6929-3B72-5A29B2D2F54A}"/>
                    </a:ext>
                  </a:extLst>
                </p14:cNvPr>
                <p14:cNvContentPartPr/>
                <p14:nvPr/>
              </p14:nvContentPartPr>
              <p14:xfrm>
                <a:off x="10311560" y="3248205"/>
                <a:ext cx="268920" cy="223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2ABB6E-4062-6929-3B72-5A29B2D2F5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93560" y="3230205"/>
                  <a:ext cx="304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9185D9-4362-E103-2AB0-7699753569FF}"/>
                    </a:ext>
                  </a:extLst>
                </p14:cNvPr>
                <p14:cNvContentPartPr/>
                <p14:nvPr/>
              </p14:nvContentPartPr>
              <p14:xfrm>
                <a:off x="11780064" y="3071050"/>
                <a:ext cx="279720" cy="235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9185D9-4362-E103-2AB0-7699753569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62064" y="3053022"/>
                  <a:ext cx="31536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54E9DA-B0D9-5719-67BB-A5B427CEF75C}"/>
                    </a:ext>
                  </a:extLst>
                </p14:cNvPr>
                <p14:cNvContentPartPr/>
                <p14:nvPr/>
              </p14:nvContentPartPr>
              <p14:xfrm>
                <a:off x="8823680" y="5393805"/>
                <a:ext cx="217800" cy="12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54E9DA-B0D9-5719-67BB-A5B427CEF7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05680" y="5375855"/>
                  <a:ext cx="253440" cy="165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4F9CA7-4A08-2899-6CCE-885475A45123}"/>
                    </a:ext>
                  </a:extLst>
                </p14:cNvPr>
                <p14:cNvContentPartPr/>
                <p14:nvPr/>
              </p14:nvContentPartPr>
              <p14:xfrm>
                <a:off x="9946520" y="5365005"/>
                <a:ext cx="221040" cy="18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4F9CA7-4A08-2899-6CCE-885475A451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8549" y="5347005"/>
                  <a:ext cx="256622" cy="217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1903C56-AA3D-961D-9D92-B4BEBE1BBC8F}"/>
                </a:ext>
              </a:extLst>
            </p:cNvPr>
            <p:cNvGrpSpPr/>
            <p:nvPr/>
          </p:nvGrpSpPr>
          <p:grpSpPr>
            <a:xfrm>
              <a:off x="8043200" y="5003205"/>
              <a:ext cx="1894680" cy="522000"/>
              <a:chOff x="3102472" y="5076948"/>
              <a:chExt cx="1894680" cy="522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3571856-4088-29E9-A1F3-10FFDC5C6C74}"/>
                      </a:ext>
                    </a:extLst>
                  </p14:cNvPr>
                  <p14:cNvContentPartPr/>
                  <p14:nvPr/>
                </p14:nvContentPartPr>
                <p14:xfrm>
                  <a:off x="4110112" y="5496348"/>
                  <a:ext cx="887040" cy="10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3571856-4088-29E9-A1F3-10FFDC5C6C74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101112" y="5487348"/>
                    <a:ext cx="90468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46EE566-63CE-FA3B-67D9-899E47E33D79}"/>
                      </a:ext>
                    </a:extLst>
                  </p14:cNvPr>
                  <p14:cNvContentPartPr/>
                  <p14:nvPr/>
                </p14:nvContentPartPr>
                <p14:xfrm>
                  <a:off x="3102472" y="5076948"/>
                  <a:ext cx="751680" cy="4150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46EE566-63CE-FA3B-67D9-899E47E33D79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093472" y="5067948"/>
                    <a:ext cx="769320" cy="432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5A0B28-6690-BAA5-77E7-41A8A080E7B8}"/>
                </a:ext>
              </a:extLst>
            </p:cNvPr>
            <p:cNvGrpSpPr/>
            <p:nvPr/>
          </p:nvGrpSpPr>
          <p:grpSpPr>
            <a:xfrm>
              <a:off x="9216080" y="2954445"/>
              <a:ext cx="2613600" cy="412920"/>
              <a:chOff x="4275352" y="3028188"/>
              <a:chExt cx="2613600" cy="41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CDCEB9D-3E0B-7A62-EBC1-84C790170E66}"/>
                      </a:ext>
                    </a:extLst>
                  </p14:cNvPr>
                  <p14:cNvContentPartPr/>
                  <p14:nvPr/>
                </p14:nvContentPartPr>
                <p14:xfrm>
                  <a:off x="4275352" y="3028188"/>
                  <a:ext cx="1078920" cy="4129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CDCEB9D-3E0B-7A62-EBC1-84C790170E6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66712" y="3019548"/>
                    <a:ext cx="1096560" cy="43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0317CF6-A4BC-B45A-6C9C-DB06655C65AA}"/>
                      </a:ext>
                    </a:extLst>
                  </p14:cNvPr>
                  <p14:cNvContentPartPr/>
                  <p14:nvPr/>
                </p14:nvContentPartPr>
                <p14:xfrm>
                  <a:off x="5666032" y="3355068"/>
                  <a:ext cx="1222920" cy="507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0317CF6-A4BC-B45A-6C9C-DB06655C65AA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657392" y="3346068"/>
                    <a:ext cx="1240560" cy="68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78AF87-A1B6-251E-A302-E519ADFC5D3E}"/>
                    </a:ext>
                  </a:extLst>
                </p14:cNvPr>
                <p14:cNvContentPartPr/>
                <p14:nvPr/>
              </p14:nvContentPartPr>
              <p14:xfrm>
                <a:off x="8979472" y="2873748"/>
                <a:ext cx="235800" cy="182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78AF87-A1B6-251E-A302-E519ADFC5D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43472" y="2837819"/>
                  <a:ext cx="307440" cy="253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147051-5DB0-070E-12D5-BEE1DF8734F3}"/>
                    </a:ext>
                  </a:extLst>
                </p14:cNvPr>
                <p14:cNvContentPartPr/>
                <p14:nvPr/>
              </p14:nvContentPartPr>
              <p14:xfrm>
                <a:off x="10293472" y="3249228"/>
                <a:ext cx="278640" cy="232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147051-5DB0-070E-12D5-BEE1DF8734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57518" y="3213228"/>
                  <a:ext cx="350188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29BE08D-6177-CA29-D7D6-C88CAFEBFF2B}"/>
                    </a:ext>
                  </a:extLst>
                </p14:cNvPr>
                <p14:cNvContentPartPr/>
                <p14:nvPr/>
              </p14:nvContentPartPr>
              <p14:xfrm>
                <a:off x="11778832" y="3093348"/>
                <a:ext cx="292680" cy="197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29BE08D-6177-CA29-D7D6-C88CAFEBFF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742832" y="3057414"/>
                  <a:ext cx="364320" cy="268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3477F7-6FD2-A647-B625-4FE4910BAEA6}"/>
                    </a:ext>
                  </a:extLst>
                </p14:cNvPr>
                <p14:cNvContentPartPr/>
                <p14:nvPr/>
              </p14:nvContentPartPr>
              <p14:xfrm>
                <a:off x="8072272" y="3752868"/>
                <a:ext cx="145440" cy="12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3477F7-6FD2-A647-B625-4FE4910BAEA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36272" y="3716762"/>
                  <a:ext cx="217080" cy="19461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5761AE7-A6EA-AB8C-E9E3-F514EC7C45CE}"/>
                </a:ext>
              </a:extLst>
            </p:cNvPr>
            <p:cNvGrpSpPr/>
            <p:nvPr/>
          </p:nvGrpSpPr>
          <p:grpSpPr>
            <a:xfrm>
              <a:off x="7263712" y="3123228"/>
              <a:ext cx="1744200" cy="1654920"/>
              <a:chOff x="7263712" y="3123228"/>
              <a:chExt cx="1744200" cy="1654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79BB5953-16B0-DEE6-1D59-70EC7BB69BE1}"/>
                      </a:ext>
                    </a:extLst>
                  </p14:cNvPr>
                  <p14:cNvContentPartPr/>
                  <p14:nvPr/>
                </p14:nvContentPartPr>
                <p14:xfrm>
                  <a:off x="7629472" y="3123228"/>
                  <a:ext cx="434520" cy="5400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79BB5953-16B0-DEE6-1D59-70EC7BB69BE1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7593472" y="3087588"/>
                    <a:ext cx="506160" cy="61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4051B37C-1ABD-3F06-FF7D-DB60C42C5315}"/>
                      </a:ext>
                    </a:extLst>
                  </p14:cNvPr>
                  <p14:cNvContentPartPr/>
                  <p14:nvPr/>
                </p14:nvContentPartPr>
                <p14:xfrm>
                  <a:off x="8201872" y="3154908"/>
                  <a:ext cx="735120" cy="5061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4051B37C-1ABD-3F06-FF7D-DB60C42C5315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8165872" y="3119268"/>
                    <a:ext cx="806760" cy="57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7591DF9D-1A3A-8387-276D-C40F26781F53}"/>
                      </a:ext>
                    </a:extLst>
                  </p14:cNvPr>
                  <p14:cNvContentPartPr/>
                  <p14:nvPr/>
                </p14:nvContentPartPr>
                <p14:xfrm>
                  <a:off x="8246872" y="3845388"/>
                  <a:ext cx="657360" cy="4114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7591DF9D-1A3A-8387-276D-C40F26781F53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8210872" y="3809748"/>
                    <a:ext cx="729000" cy="48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253D0C26-6502-87D7-0D4B-E28D7D57F798}"/>
                      </a:ext>
                    </a:extLst>
                  </p14:cNvPr>
                  <p14:cNvContentPartPr/>
                  <p14:nvPr/>
                </p14:nvContentPartPr>
                <p14:xfrm>
                  <a:off x="8901352" y="4253988"/>
                  <a:ext cx="106560" cy="6012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253D0C26-6502-87D7-0D4B-E28D7D57F798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8865712" y="4217988"/>
                    <a:ext cx="17820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A47DA05B-883A-9114-6403-622C8C88FCE3}"/>
                      </a:ext>
                    </a:extLst>
                  </p14:cNvPr>
                  <p14:cNvContentPartPr/>
                  <p14:nvPr/>
                </p14:nvContentPartPr>
                <p14:xfrm>
                  <a:off x="7980832" y="3967068"/>
                  <a:ext cx="138600" cy="8110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A47DA05B-883A-9114-6403-622C8C88FCE3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7945192" y="3931068"/>
                    <a:ext cx="210240" cy="88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FDB1544A-6869-7666-BA2B-B326E9618255}"/>
                      </a:ext>
                    </a:extLst>
                  </p14:cNvPr>
                  <p14:cNvContentPartPr/>
                  <p14:nvPr/>
                </p14:nvContentPartPr>
                <p14:xfrm>
                  <a:off x="7263712" y="3811908"/>
                  <a:ext cx="742680" cy="1170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FDB1544A-6869-7666-BA2B-B326E9618255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7227712" y="3776268"/>
                    <a:ext cx="814320" cy="188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5EC2CD2-2685-65FA-FCBF-8467B289A756}"/>
              </a:ext>
            </a:extLst>
          </p:cNvPr>
          <p:cNvSpPr txBox="1"/>
          <p:nvPr/>
        </p:nvSpPr>
        <p:spPr>
          <a:xfrm>
            <a:off x="3077812" y="6275142"/>
            <a:ext cx="850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By switching one </a:t>
            </a:r>
            <a:r>
              <a:rPr lang="en-GB" b="1" dirty="0" err="1"/>
              <a:t>color</a:t>
            </a:r>
            <a:r>
              <a:rPr lang="en-GB" b="1" dirty="0"/>
              <a:t> to be the same as another </a:t>
            </a:r>
            <a:r>
              <a:rPr lang="en-GB" b="1" dirty="0" err="1"/>
              <a:t>color</a:t>
            </a:r>
            <a:r>
              <a:rPr lang="en-GB" b="1" dirty="0"/>
              <a:t>, we created an unassigned </a:t>
            </a:r>
            <a:r>
              <a:rPr lang="en-GB" b="1" dirty="0" err="1"/>
              <a:t>color</a:t>
            </a:r>
            <a:r>
              <a:rPr lang="en-GB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08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3924-0014-0717-C388-7AA558C1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3: two </a:t>
            </a:r>
            <a:r>
              <a:rPr lang="en-GB" dirty="0" err="1"/>
              <a:t>colors</a:t>
            </a:r>
            <a:r>
              <a:rPr lang="en-GB" dirty="0"/>
              <a:t> are connected with a path 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7C36DAE-2AB4-3625-0CA0-67693C5DDED3}"/>
              </a:ext>
            </a:extLst>
          </p:cNvPr>
          <p:cNvGrpSpPr/>
          <p:nvPr/>
        </p:nvGrpSpPr>
        <p:grpSpPr>
          <a:xfrm>
            <a:off x="3102472" y="3015228"/>
            <a:ext cx="2674440" cy="2605680"/>
            <a:chOff x="3102472" y="3015228"/>
            <a:chExt cx="2674440" cy="260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529E09-08E8-4683-C7B3-866F72F4D620}"/>
                    </a:ext>
                  </a:extLst>
                </p14:cNvPr>
                <p14:cNvContentPartPr/>
                <p14:nvPr/>
              </p14:nvContentPartPr>
              <p14:xfrm>
                <a:off x="5370832" y="3321948"/>
                <a:ext cx="268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529E09-08E8-4683-C7B3-866F72F4D6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2832" y="3304308"/>
                  <a:ext cx="304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86F6C0-6A29-894B-8955-CC44931BBAE6}"/>
                    </a:ext>
                  </a:extLst>
                </p14:cNvPr>
                <p14:cNvContentPartPr/>
                <p14:nvPr/>
              </p14:nvContentPartPr>
              <p14:xfrm>
                <a:off x="5497192" y="4727748"/>
                <a:ext cx="279720" cy="23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86F6C0-6A29-894B-8955-CC44931BBA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79552" y="4710108"/>
                  <a:ext cx="315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3E37DE-3D68-AE0A-4F16-FE655F8D82B3}"/>
                    </a:ext>
                  </a:extLst>
                </p14:cNvPr>
                <p14:cNvContentPartPr/>
                <p14:nvPr/>
              </p14:nvContentPartPr>
              <p14:xfrm>
                <a:off x="3882952" y="5467548"/>
                <a:ext cx="217800" cy="12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3E37DE-3D68-AE0A-4F16-FE655F8D82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65312" y="5449548"/>
                  <a:ext cx="253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6531A0-C2E8-5A18-5334-0F34DC10CFE4}"/>
                    </a:ext>
                  </a:extLst>
                </p14:cNvPr>
                <p14:cNvContentPartPr/>
                <p14:nvPr/>
              </p14:nvContentPartPr>
              <p14:xfrm>
                <a:off x="5005792" y="5438748"/>
                <a:ext cx="221040" cy="18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6531A0-C2E8-5A18-5334-0F34DC10CF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7792" y="5421108"/>
                  <a:ext cx="256680" cy="217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4C7153-7467-4A35-9E09-27612596D3C3}"/>
                </a:ext>
              </a:extLst>
            </p:cNvPr>
            <p:cNvGrpSpPr/>
            <p:nvPr/>
          </p:nvGrpSpPr>
          <p:grpSpPr>
            <a:xfrm>
              <a:off x="4248352" y="3015228"/>
              <a:ext cx="1415880" cy="1708920"/>
              <a:chOff x="4248352" y="3015228"/>
              <a:chExt cx="1415880" cy="170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7355E2E-679B-B01F-7B39-B234868EFBE8}"/>
                      </a:ext>
                    </a:extLst>
                  </p14:cNvPr>
                  <p14:cNvContentPartPr/>
                  <p14:nvPr/>
                </p14:nvContentPartPr>
                <p14:xfrm>
                  <a:off x="4270672" y="3072468"/>
                  <a:ext cx="25560" cy="82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7355E2E-679B-B01F-7B39-B234868EFBE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62032" y="3063828"/>
                    <a:ext cx="4320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C867DC1-9A29-B5F6-5927-ED82DD33FC83}"/>
                      </a:ext>
                    </a:extLst>
                  </p14:cNvPr>
                  <p14:cNvContentPartPr/>
                  <p14:nvPr/>
                </p14:nvContentPartPr>
                <p14:xfrm>
                  <a:off x="4248352" y="3015228"/>
                  <a:ext cx="1071720" cy="384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C867DC1-9A29-B5F6-5927-ED82DD33FC8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39352" y="3006228"/>
                    <a:ext cx="1089360" cy="40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7EEEFD0-2DBB-322D-FA01-3A862EB9E13D}"/>
                      </a:ext>
                    </a:extLst>
                  </p14:cNvPr>
                  <p14:cNvContentPartPr/>
                  <p14:nvPr/>
                </p14:nvContentPartPr>
                <p14:xfrm>
                  <a:off x="5205952" y="3347148"/>
                  <a:ext cx="188640" cy="93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7EEEFD0-2DBB-322D-FA01-3A862EB9E13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196952" y="3338508"/>
                    <a:ext cx="2062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F45AAC27-125C-1A83-2EF7-B6644E2150DC}"/>
                      </a:ext>
                    </a:extLst>
                  </p14:cNvPr>
                  <p14:cNvContentPartPr/>
                  <p14:nvPr/>
                </p14:nvContentPartPr>
                <p14:xfrm>
                  <a:off x="5553712" y="3534708"/>
                  <a:ext cx="110520" cy="11894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45AAC27-125C-1A83-2EF7-B6644E2150D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544712" y="3526068"/>
                    <a:ext cx="128160" cy="120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9438AB-CBA3-72A6-6F56-ABC504C7D5F6}"/>
                </a:ext>
              </a:extLst>
            </p:cNvPr>
            <p:cNvGrpSpPr/>
            <p:nvPr/>
          </p:nvGrpSpPr>
          <p:grpSpPr>
            <a:xfrm>
              <a:off x="3102472" y="4997748"/>
              <a:ext cx="2463840" cy="601200"/>
              <a:chOff x="3102472" y="4997748"/>
              <a:chExt cx="2463840" cy="60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D170090-DD9D-DC30-1F4D-5B4FB3D87D50}"/>
                      </a:ext>
                    </a:extLst>
                  </p14:cNvPr>
                  <p14:cNvContentPartPr/>
                  <p14:nvPr/>
                </p14:nvContentPartPr>
                <p14:xfrm>
                  <a:off x="5199832" y="4997748"/>
                  <a:ext cx="366480" cy="4212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D170090-DD9D-DC30-1F4D-5B4FB3D87D5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191192" y="4988748"/>
                    <a:ext cx="38412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8D5CDDD1-8AE5-630E-FFE5-1198DB00A5E7}"/>
                      </a:ext>
                    </a:extLst>
                  </p14:cNvPr>
                  <p14:cNvContentPartPr/>
                  <p14:nvPr/>
                </p14:nvContentPartPr>
                <p14:xfrm>
                  <a:off x="4110112" y="5496348"/>
                  <a:ext cx="887040" cy="102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8D5CDDD1-8AE5-630E-FFE5-1198DB00A5E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101112" y="5487348"/>
                    <a:ext cx="90468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98F4C264-F018-ECD5-54C1-22B28F9CE7E4}"/>
                      </a:ext>
                    </a:extLst>
                  </p14:cNvPr>
                  <p14:cNvContentPartPr/>
                  <p14:nvPr/>
                </p14:nvContentPartPr>
                <p14:xfrm>
                  <a:off x="3102472" y="5076948"/>
                  <a:ext cx="751680" cy="4150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98F4C264-F018-ECD5-54C1-22B28F9CE7E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093472" y="5067948"/>
                    <a:ext cx="769320" cy="432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8E56EA0-5BB6-B811-8971-95CF055EAC45}"/>
              </a:ext>
            </a:extLst>
          </p:cNvPr>
          <p:cNvGrpSpPr/>
          <p:nvPr/>
        </p:nvGrpSpPr>
        <p:grpSpPr>
          <a:xfrm>
            <a:off x="2937952" y="2593308"/>
            <a:ext cx="3379680" cy="3485160"/>
            <a:chOff x="2937952" y="2593308"/>
            <a:chExt cx="3379680" cy="34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D0F934-F752-ED9E-9676-6781BDF9345C}"/>
                    </a:ext>
                  </a:extLst>
                </p14:cNvPr>
                <p14:cNvContentPartPr/>
                <p14:nvPr/>
              </p14:nvContentPartPr>
              <p14:xfrm>
                <a:off x="4694032" y="5741508"/>
                <a:ext cx="262440" cy="33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D0F934-F752-ED9E-9676-6781BDF934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58392" y="5705868"/>
                  <a:ext cx="334080" cy="408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1874D7F-8C01-18E7-3DF1-B8D88DE65318}"/>
                </a:ext>
              </a:extLst>
            </p:cNvPr>
            <p:cNvGrpSpPr/>
            <p:nvPr/>
          </p:nvGrpSpPr>
          <p:grpSpPr>
            <a:xfrm>
              <a:off x="2937952" y="2593308"/>
              <a:ext cx="3379680" cy="3332880"/>
              <a:chOff x="2937952" y="2593308"/>
              <a:chExt cx="3379680" cy="33328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1558B94-84B6-FF85-5AE1-956AC0323DC1}"/>
                  </a:ext>
                </a:extLst>
              </p:cNvPr>
              <p:cNvGrpSpPr/>
              <p:nvPr/>
            </p:nvGrpSpPr>
            <p:grpSpPr>
              <a:xfrm>
                <a:off x="2937952" y="5299428"/>
                <a:ext cx="704880" cy="583200"/>
                <a:chOff x="2937952" y="5299428"/>
                <a:chExt cx="704880" cy="583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87A3D0E4-6EC8-5942-8E76-E90CFC8093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37952" y="5299428"/>
                    <a:ext cx="674280" cy="494640"/>
                  </p14:xfrm>
                </p:contentPart>
              </mc:Choice>
              <mc:Fallback xmlns=""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87A3D0E4-6EC8-5942-8E76-E90CFC809350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2901952" y="5263788"/>
                      <a:ext cx="745920" cy="56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3F894029-41B3-1245-FD19-B97F93D108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89112" y="5585628"/>
                    <a:ext cx="153720" cy="29700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3F894029-41B3-1245-FD19-B97F93D108F2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3453112" y="5549988"/>
                      <a:ext cx="225360" cy="368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46B2B3-2907-CFA2-4962-44684A97D158}"/>
                  </a:ext>
                </a:extLst>
              </p:cNvPr>
              <p:cNvGrpSpPr/>
              <p:nvPr/>
            </p:nvGrpSpPr>
            <p:grpSpPr>
              <a:xfrm>
                <a:off x="5119192" y="5196468"/>
                <a:ext cx="773280" cy="532800"/>
                <a:chOff x="5119192" y="5196468"/>
                <a:chExt cx="773280" cy="532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6CD31CE-1D63-E836-4392-2430B3DAB5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19192" y="5234988"/>
                    <a:ext cx="738000" cy="49428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6CD31CE-1D63-E836-4392-2430B3DAB53B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083192" y="5199348"/>
                      <a:ext cx="809640" cy="56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99F0B80B-7E0D-B54C-8774-1783B14A63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7992" y="5196468"/>
                    <a:ext cx="294480" cy="18900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9F0B80B-7E0D-B54C-8774-1783B14A63DD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562352" y="5160468"/>
                      <a:ext cx="366120" cy="260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0F3B7F3-6D8E-FB8A-1169-C97DCF125E58}"/>
                  </a:ext>
                </a:extLst>
              </p:cNvPr>
              <p:cNvGrpSpPr/>
              <p:nvPr/>
            </p:nvGrpSpPr>
            <p:grpSpPr>
              <a:xfrm>
                <a:off x="4426912" y="2593308"/>
                <a:ext cx="1181520" cy="527760"/>
                <a:chOff x="4426912" y="2593308"/>
                <a:chExt cx="1181520" cy="527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0033873F-91AE-5E56-07C1-B9C7C833F1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81632" y="2641908"/>
                    <a:ext cx="1126800" cy="4791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0033873F-91AE-5E56-07C1-B9C7C833F17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4445992" y="2605908"/>
                      <a:ext cx="1198440" cy="55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0E6E1CC2-1C34-EA9C-000C-7FDA7DDF4F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6912" y="2593308"/>
                    <a:ext cx="147960" cy="21348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0E6E1CC2-1C34-EA9C-000C-7FDA7DDF4F3D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4391272" y="2557308"/>
                      <a:ext cx="219600" cy="285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9A4641-CFB6-F869-463C-4EF14CFD367D}"/>
                  </a:ext>
                </a:extLst>
              </p:cNvPr>
              <p:cNvGrpSpPr/>
              <p:nvPr/>
            </p:nvGrpSpPr>
            <p:grpSpPr>
              <a:xfrm>
                <a:off x="3416392" y="3242748"/>
                <a:ext cx="2026800" cy="2108880"/>
                <a:chOff x="3416392" y="3242748"/>
                <a:chExt cx="2026800" cy="2108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B4F1EEE7-5553-F9CC-43AE-84AB41CCD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5472" y="3242748"/>
                    <a:ext cx="830160" cy="38736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B4F1EEE7-5553-F9CC-43AE-84AB41CCDBFB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4209832" y="3206748"/>
                      <a:ext cx="901800" cy="45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5308B303-8AC1-0921-07E6-E103AADAB9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44952" y="3438588"/>
                    <a:ext cx="176400" cy="28620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5308B303-8AC1-0921-07E6-E103AADAB9E1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4909312" y="3402948"/>
                      <a:ext cx="248040" cy="35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1711B082-5F01-0A2C-B8B4-22E1B782AE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42952" y="3759348"/>
                    <a:ext cx="229320" cy="92916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1711B082-5F01-0A2C-B8B4-22E1B782AEDC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107312" y="3723348"/>
                      <a:ext cx="300960" cy="100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C053737D-615B-1B69-00A6-3DE73D98FF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19912" y="4484028"/>
                    <a:ext cx="323280" cy="24624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C053737D-615B-1B69-00A6-3DE73D98FF46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084272" y="4448388"/>
                      <a:ext cx="394920" cy="31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33DC79AB-CBB3-99C0-A75F-6F16A5DF94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39192" y="4862748"/>
                    <a:ext cx="408600" cy="25272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33DC79AB-CBB3-99C0-A75F-6F16A5DF9403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4903192" y="4826748"/>
                      <a:ext cx="480240" cy="32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4588243C-B38B-5FD6-0214-54288A05D8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93472" y="4976148"/>
                    <a:ext cx="248040" cy="29196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4588243C-B38B-5FD6-0214-54288A05D856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4857832" y="4940148"/>
                      <a:ext cx="319680" cy="36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DD731397-5B05-8200-9A47-E004B568D6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96512" y="5117628"/>
                    <a:ext cx="666000" cy="21528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DD731397-5B05-8200-9A47-E004B568D661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4160872" y="5081628"/>
                      <a:ext cx="737640" cy="28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F5B6BA34-14F9-043C-D994-A35F581071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30992" y="5123028"/>
                    <a:ext cx="228960" cy="22860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F5B6BA34-14F9-043C-D994-A35F58107140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4094992" y="5087388"/>
                      <a:ext cx="300600" cy="30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D3ED72B8-CB1A-DE50-2F46-70983D53CC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16392" y="4936908"/>
                    <a:ext cx="543960" cy="33192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D3ED72B8-CB1A-DE50-2F46-70983D53CC92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3380392" y="4901268"/>
                      <a:ext cx="615600" cy="40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D8457A6C-C797-96C2-3932-C09411076C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51672" y="4910988"/>
                    <a:ext cx="141480" cy="20484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D8457A6C-C797-96C2-3932-C09411076C51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3415672" y="4874988"/>
                      <a:ext cx="213120" cy="276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D607900-F14B-DB16-6294-133D8659996D}"/>
                      </a:ext>
                    </a:extLst>
                  </p14:cNvPr>
                  <p14:cNvContentPartPr/>
                  <p14:nvPr/>
                </p14:nvContentPartPr>
                <p14:xfrm>
                  <a:off x="4093912" y="5719548"/>
                  <a:ext cx="725040" cy="2066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D607900-F14B-DB16-6294-133D8659996D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058272" y="5683548"/>
                    <a:ext cx="796680" cy="2782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AAE03C6-4519-5807-88BA-CD64C9FD18FA}"/>
                  </a:ext>
                </a:extLst>
              </p:cNvPr>
              <p:cNvGrpSpPr/>
              <p:nvPr/>
            </p:nvGrpSpPr>
            <p:grpSpPr>
              <a:xfrm>
                <a:off x="6005512" y="3644148"/>
                <a:ext cx="312120" cy="1029240"/>
                <a:chOff x="6005512" y="3644148"/>
                <a:chExt cx="312120" cy="1029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F17965BA-0809-C7E3-A535-038AC66685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18472" y="3644148"/>
                    <a:ext cx="169560" cy="102924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F17965BA-0809-C7E3-A535-038AC666858A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5982472" y="3608508"/>
                      <a:ext cx="241200" cy="110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BB2E8A72-3A52-2B58-C91F-550FA055D5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5512" y="3656748"/>
                    <a:ext cx="312120" cy="2098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BB2E8A72-3A52-2B58-C91F-550FA055D568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5969512" y="3620748"/>
                      <a:ext cx="383760" cy="281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E50BEB-0CF0-D3D9-E9FF-3C56D612A85A}"/>
              </a:ext>
            </a:extLst>
          </p:cNvPr>
          <p:cNvGrpSpPr/>
          <p:nvPr/>
        </p:nvGrpSpPr>
        <p:grpSpPr>
          <a:xfrm>
            <a:off x="6922792" y="3886428"/>
            <a:ext cx="747720" cy="755280"/>
            <a:chOff x="6922792" y="3886428"/>
            <a:chExt cx="74772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5BD0D4-3313-8DAF-4D86-5D7BB9E23F4D}"/>
                    </a:ext>
                  </a:extLst>
                </p14:cNvPr>
                <p14:cNvContentPartPr/>
                <p14:nvPr/>
              </p14:nvContentPartPr>
              <p14:xfrm>
                <a:off x="6971752" y="4204668"/>
                <a:ext cx="469080" cy="33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5BD0D4-3313-8DAF-4D86-5D7BB9E23F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35752" y="4169028"/>
                  <a:ext cx="540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FE0410-E017-E708-9D1D-39EAEBDCFD43}"/>
                    </a:ext>
                  </a:extLst>
                </p14:cNvPr>
                <p14:cNvContentPartPr/>
                <p14:nvPr/>
              </p14:nvContentPartPr>
              <p14:xfrm>
                <a:off x="6922792" y="4330668"/>
                <a:ext cx="473040" cy="7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FE0410-E017-E708-9D1D-39EAEBDCFD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87152" y="4295028"/>
                  <a:ext cx="54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B467A6-7B33-B591-E598-75D3B3191450}"/>
                    </a:ext>
                  </a:extLst>
                </p14:cNvPr>
                <p14:cNvContentPartPr/>
                <p14:nvPr/>
              </p14:nvContentPartPr>
              <p14:xfrm>
                <a:off x="7080472" y="3886428"/>
                <a:ext cx="590040" cy="755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B467A6-7B33-B591-E598-75D3B319145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44832" y="3850788"/>
                  <a:ext cx="661680" cy="82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5812EEC-A2F4-9D48-3D6A-762960FAB8D9}"/>
                  </a:ext>
                </a:extLst>
              </p14:cNvPr>
              <p14:cNvContentPartPr/>
              <p14:nvPr/>
            </p14:nvContentPartPr>
            <p14:xfrm>
              <a:off x="10184795" y="3146210"/>
              <a:ext cx="25560" cy="8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5812EEC-A2F4-9D48-3D6A-762960FAB8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76155" y="3137570"/>
                <a:ext cx="432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991A11E-72F6-D23D-D29D-81FCD21383A4}"/>
              </a:ext>
            </a:extLst>
          </p:cNvPr>
          <p:cNvGrpSpPr/>
          <p:nvPr/>
        </p:nvGrpSpPr>
        <p:grpSpPr>
          <a:xfrm>
            <a:off x="2121832" y="2950068"/>
            <a:ext cx="2140200" cy="2225880"/>
            <a:chOff x="2121832" y="2950068"/>
            <a:chExt cx="2140200" cy="22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C7EE53-E527-4F72-F489-57558BD530B2}"/>
                    </a:ext>
                  </a:extLst>
                </p14:cNvPr>
                <p14:cNvContentPartPr/>
                <p14:nvPr/>
              </p14:nvContentPartPr>
              <p14:xfrm>
                <a:off x="3097792" y="3761148"/>
                <a:ext cx="213480" cy="247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C7EE53-E527-4F72-F489-57558BD530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0152" y="3743148"/>
                  <a:ext cx="249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3C49BB-0CC8-290F-DC5A-629209E2B094}"/>
                    </a:ext>
                  </a:extLst>
                </p14:cNvPr>
                <p14:cNvContentPartPr/>
                <p14:nvPr/>
              </p14:nvContentPartPr>
              <p14:xfrm>
                <a:off x="2514592" y="2999028"/>
                <a:ext cx="189720" cy="219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3C49BB-0CC8-290F-DC5A-629209E2B0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6952" y="2981028"/>
                  <a:ext cx="22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4F3ED4-5130-026C-4D59-73C15D829280}"/>
                    </a:ext>
                  </a:extLst>
                </p14:cNvPr>
                <p14:cNvContentPartPr/>
                <p14:nvPr/>
              </p14:nvContentPartPr>
              <p14:xfrm>
                <a:off x="2121832" y="3898668"/>
                <a:ext cx="191520" cy="24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4F3ED4-5130-026C-4D59-73C15D8292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03832" y="3880668"/>
                  <a:ext cx="22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DAA757-3276-9604-CD4F-B56F35A2AF9D}"/>
                    </a:ext>
                  </a:extLst>
                </p14:cNvPr>
                <p14:cNvContentPartPr/>
                <p14:nvPr/>
              </p14:nvContentPartPr>
              <p14:xfrm>
                <a:off x="2954152" y="4905588"/>
                <a:ext cx="198720" cy="27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DAA757-3276-9604-CD4F-B56F35A2AF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36152" y="4887588"/>
                  <a:ext cx="234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AC18A8-40CD-86A5-604E-E2056E2D3B96}"/>
                    </a:ext>
                  </a:extLst>
                </p14:cNvPr>
                <p14:cNvContentPartPr/>
                <p14:nvPr/>
              </p14:nvContentPartPr>
              <p14:xfrm>
                <a:off x="4024792" y="4350468"/>
                <a:ext cx="181440" cy="19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AC18A8-40CD-86A5-604E-E2056E2D3B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07152" y="4332828"/>
                  <a:ext cx="217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063A8B-1D7B-A980-941A-996E84A2EC49}"/>
                    </a:ext>
                  </a:extLst>
                </p14:cNvPr>
                <p14:cNvContentPartPr/>
                <p14:nvPr/>
              </p14:nvContentPartPr>
              <p14:xfrm>
                <a:off x="4025872" y="2950068"/>
                <a:ext cx="236160" cy="19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063A8B-1D7B-A980-941A-996E84A2EC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08232" y="2932068"/>
                  <a:ext cx="271800" cy="228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78EB328-F0CD-33F4-0982-27C3C0882389}"/>
                </a:ext>
              </a:extLst>
            </p:cNvPr>
            <p:cNvGrpSpPr/>
            <p:nvPr/>
          </p:nvGrpSpPr>
          <p:grpSpPr>
            <a:xfrm>
              <a:off x="2378512" y="3140508"/>
              <a:ext cx="1792440" cy="1756800"/>
              <a:chOff x="2378512" y="3140508"/>
              <a:chExt cx="1792440" cy="175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F268CDEE-F867-45CC-305F-7B60AB34673B}"/>
                      </a:ext>
                    </a:extLst>
                  </p14:cNvPr>
                  <p14:cNvContentPartPr/>
                  <p14:nvPr/>
                </p14:nvContentPartPr>
                <p14:xfrm>
                  <a:off x="3304792" y="3740268"/>
                  <a:ext cx="74880" cy="4392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F268CDEE-F867-45CC-305F-7B60AB34673B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3268792" y="3704268"/>
                    <a:ext cx="14652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51DA08EA-BB08-8F9C-0EC3-87C2B6E44DD6}"/>
                      </a:ext>
                    </a:extLst>
                  </p14:cNvPr>
                  <p14:cNvContentPartPr/>
                  <p14:nvPr/>
                </p14:nvContentPartPr>
                <p14:xfrm>
                  <a:off x="3493072" y="3639828"/>
                  <a:ext cx="40320" cy="4644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1DA08EA-BB08-8F9C-0EC3-87C2B6E44DD6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3457072" y="3604188"/>
                    <a:ext cx="11196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5F68884C-E538-DEF5-E69A-B13FDE12C931}"/>
                      </a:ext>
                    </a:extLst>
                  </p14:cNvPr>
                  <p14:cNvContentPartPr/>
                  <p14:nvPr/>
                </p14:nvContentPartPr>
                <p14:xfrm>
                  <a:off x="3603232" y="3477468"/>
                  <a:ext cx="72360" cy="8208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5F68884C-E538-DEF5-E69A-B13FDE12C931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3567232" y="3441468"/>
                    <a:ext cx="1440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B88D6313-E6C5-4B18-3DDE-2469EB941F74}"/>
                      </a:ext>
                    </a:extLst>
                  </p14:cNvPr>
                  <p14:cNvContentPartPr/>
                  <p14:nvPr/>
                </p14:nvContentPartPr>
                <p14:xfrm>
                  <a:off x="4046752" y="3140508"/>
                  <a:ext cx="16560" cy="190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B88D6313-E6C5-4B18-3DDE-2469EB941F7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010752" y="3104868"/>
                    <a:ext cx="882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0E5F6E31-F9D0-5BC4-72C3-6D80A49F86E5}"/>
                      </a:ext>
                    </a:extLst>
                  </p14:cNvPr>
                  <p14:cNvContentPartPr/>
                  <p14:nvPr/>
                </p14:nvContentPartPr>
                <p14:xfrm>
                  <a:off x="3939832" y="3203508"/>
                  <a:ext cx="114120" cy="489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0E5F6E31-F9D0-5BC4-72C3-6D80A49F86E5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3904192" y="3167508"/>
                    <a:ext cx="18576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46A26051-8BE3-A17F-9204-D2436086F32F}"/>
                      </a:ext>
                    </a:extLst>
                  </p14:cNvPr>
                  <p14:cNvContentPartPr/>
                  <p14:nvPr/>
                </p14:nvContentPartPr>
                <p14:xfrm>
                  <a:off x="3799432" y="3393228"/>
                  <a:ext cx="38880" cy="1512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46A26051-8BE3-A17F-9204-D2436086F32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3763792" y="3357588"/>
                    <a:ext cx="11052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AA339366-BFD8-74A2-0247-608C9334E507}"/>
                      </a:ext>
                    </a:extLst>
                  </p14:cNvPr>
                  <p14:cNvContentPartPr/>
                  <p14:nvPr/>
                </p14:nvContentPartPr>
                <p14:xfrm>
                  <a:off x="3660112" y="3478188"/>
                  <a:ext cx="41760" cy="2484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AA339366-BFD8-74A2-0247-608C9334E507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3624112" y="3442548"/>
                    <a:ext cx="11340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C062FA33-E702-A3EE-302A-81587F0AF476}"/>
                      </a:ext>
                    </a:extLst>
                  </p14:cNvPr>
                  <p14:cNvContentPartPr/>
                  <p14:nvPr/>
                </p14:nvContentPartPr>
                <p14:xfrm>
                  <a:off x="2675152" y="3233388"/>
                  <a:ext cx="360" cy="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C062FA33-E702-A3EE-302A-81587F0AF47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639152" y="3197388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E275BB5C-0DCB-2372-CE6F-8CA22E7A8E25}"/>
                      </a:ext>
                    </a:extLst>
                  </p14:cNvPr>
                  <p14:cNvContentPartPr/>
                  <p14:nvPr/>
                </p14:nvContentPartPr>
                <p14:xfrm>
                  <a:off x="2764072" y="3358668"/>
                  <a:ext cx="73080" cy="5580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E275BB5C-0DCB-2372-CE6F-8CA22E7A8E25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728432" y="3322668"/>
                    <a:ext cx="1447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5777BB0B-24B4-255D-2982-8947040E7D78}"/>
                      </a:ext>
                    </a:extLst>
                  </p14:cNvPr>
                  <p14:cNvContentPartPr/>
                  <p14:nvPr/>
                </p14:nvContentPartPr>
                <p14:xfrm>
                  <a:off x="2935792" y="3575748"/>
                  <a:ext cx="176760" cy="20664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5777BB0B-24B4-255D-2982-8947040E7D78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900152" y="3540108"/>
                    <a:ext cx="24840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FAAC7164-6F09-E651-749F-EF03228055D0}"/>
                      </a:ext>
                    </a:extLst>
                  </p14:cNvPr>
                  <p14:cNvContentPartPr/>
                  <p14:nvPr/>
                </p14:nvContentPartPr>
                <p14:xfrm>
                  <a:off x="3141712" y="3815148"/>
                  <a:ext cx="360" cy="46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FAAC7164-6F09-E651-749F-EF03228055D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3105712" y="3779148"/>
                    <a:ext cx="7200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2F5CC38-4899-3E8F-41E6-A26F34BF8159}"/>
                      </a:ext>
                    </a:extLst>
                  </p14:cNvPr>
                  <p14:cNvContentPartPr/>
                  <p14:nvPr/>
                </p14:nvContentPartPr>
                <p14:xfrm>
                  <a:off x="2935792" y="3938268"/>
                  <a:ext cx="42840" cy="72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2F5CC38-4899-3E8F-41E6-A26F34BF815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900152" y="3902268"/>
                    <a:ext cx="11448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471DCC4F-3FFD-A279-992F-663B0B0D94C1}"/>
                      </a:ext>
                    </a:extLst>
                  </p14:cNvPr>
                  <p14:cNvContentPartPr/>
                  <p14:nvPr/>
                </p14:nvContentPartPr>
                <p14:xfrm>
                  <a:off x="2772712" y="3969588"/>
                  <a:ext cx="61920" cy="72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471DCC4F-3FFD-A279-992F-663B0B0D94C1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737072" y="3933588"/>
                    <a:ext cx="13356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5168AB2A-3ED1-20A4-60D1-5A4FFD51261D}"/>
                      </a:ext>
                    </a:extLst>
                  </p14:cNvPr>
                  <p14:cNvContentPartPr/>
                  <p14:nvPr/>
                </p14:nvContentPartPr>
                <p14:xfrm>
                  <a:off x="2378512" y="3992988"/>
                  <a:ext cx="300960" cy="5436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5168AB2A-3ED1-20A4-60D1-5A4FFD51261D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2342512" y="3956988"/>
                    <a:ext cx="3726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C3AE236A-CEF4-5834-6524-B8D27F414B58}"/>
                      </a:ext>
                    </a:extLst>
                  </p14:cNvPr>
                  <p14:cNvContentPartPr/>
                  <p14:nvPr/>
                </p14:nvContentPartPr>
                <p14:xfrm>
                  <a:off x="3085912" y="4019268"/>
                  <a:ext cx="26280" cy="2232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C3AE236A-CEF4-5834-6524-B8D27F414B58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049912" y="3983628"/>
                    <a:ext cx="97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3E54970-2247-5F33-F593-2E24255BEA39}"/>
                      </a:ext>
                    </a:extLst>
                  </p14:cNvPr>
                  <p14:cNvContentPartPr/>
                  <p14:nvPr/>
                </p14:nvContentPartPr>
                <p14:xfrm>
                  <a:off x="3072232" y="4172988"/>
                  <a:ext cx="19440" cy="1155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3E54970-2247-5F33-F593-2E24255BEA39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036592" y="4137348"/>
                    <a:ext cx="9108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1AE7644-175C-DAC6-C45F-7AD8E153BD99}"/>
                      </a:ext>
                    </a:extLst>
                  </p14:cNvPr>
                  <p14:cNvContentPartPr/>
                  <p14:nvPr/>
                </p14:nvContentPartPr>
                <p14:xfrm>
                  <a:off x="3052072" y="4469628"/>
                  <a:ext cx="32040" cy="24300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1AE7644-175C-DAC6-C45F-7AD8E153BD99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016432" y="4433628"/>
                    <a:ext cx="1036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E8CD48-2806-D2FE-FFC9-70D1C7893A8E}"/>
                      </a:ext>
                    </a:extLst>
                  </p14:cNvPr>
                  <p14:cNvContentPartPr/>
                  <p14:nvPr/>
                </p14:nvContentPartPr>
                <p14:xfrm>
                  <a:off x="3066832" y="4808388"/>
                  <a:ext cx="21960" cy="8460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E8CD48-2806-D2FE-FFC9-70D1C7893A8E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3030832" y="4772748"/>
                    <a:ext cx="9360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BC6B07E-F9A3-198C-1058-04D5ED52D1D5}"/>
                      </a:ext>
                    </a:extLst>
                  </p14:cNvPr>
                  <p14:cNvContentPartPr/>
                  <p14:nvPr/>
                </p14:nvContentPartPr>
                <p14:xfrm>
                  <a:off x="3084112" y="4885428"/>
                  <a:ext cx="360" cy="1188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0BC6B07E-F9A3-198C-1058-04D5ED52D1D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3048112" y="4849428"/>
                    <a:ext cx="720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FD5E6E46-50EB-B731-0A80-AE71C28F4D07}"/>
                      </a:ext>
                    </a:extLst>
                  </p14:cNvPr>
                  <p14:cNvContentPartPr/>
                  <p14:nvPr/>
                </p14:nvContentPartPr>
                <p14:xfrm>
                  <a:off x="3294352" y="3959868"/>
                  <a:ext cx="1620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FD5E6E46-50EB-B731-0A80-AE71C28F4D07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258712" y="3923868"/>
                    <a:ext cx="8784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8ECB978F-526C-2348-8BBE-01BF8287EDBF}"/>
                      </a:ext>
                    </a:extLst>
                  </p14:cNvPr>
                  <p14:cNvContentPartPr/>
                  <p14:nvPr/>
                </p14:nvContentPartPr>
                <p14:xfrm>
                  <a:off x="3425032" y="4020348"/>
                  <a:ext cx="39600" cy="273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8ECB978F-526C-2348-8BBE-01BF8287EDBF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89392" y="3984708"/>
                    <a:ext cx="1112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B093CA4E-6995-2226-A1F5-3B1DBEC78404}"/>
                      </a:ext>
                    </a:extLst>
                  </p14:cNvPr>
                  <p14:cNvContentPartPr/>
                  <p14:nvPr/>
                </p14:nvContentPartPr>
                <p14:xfrm>
                  <a:off x="3687112" y="4158948"/>
                  <a:ext cx="154800" cy="4176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B093CA4E-6995-2226-A1F5-3B1DBEC7840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651112" y="4122948"/>
                    <a:ext cx="22644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82CB96E8-A04A-288D-BF02-119C697C9D37}"/>
                      </a:ext>
                    </a:extLst>
                  </p14:cNvPr>
                  <p14:cNvContentPartPr/>
                  <p14:nvPr/>
                </p14:nvContentPartPr>
                <p14:xfrm>
                  <a:off x="3967192" y="4260468"/>
                  <a:ext cx="203760" cy="1591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82CB96E8-A04A-288D-BF02-119C697C9D3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931552" y="4224828"/>
                    <a:ext cx="275400" cy="230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7CD31BF-FD81-5EA4-558E-379725703686}"/>
              </a:ext>
            </a:extLst>
          </p:cNvPr>
          <p:cNvGrpSpPr/>
          <p:nvPr/>
        </p:nvGrpSpPr>
        <p:grpSpPr>
          <a:xfrm>
            <a:off x="7986795" y="2890268"/>
            <a:ext cx="3655080" cy="2706062"/>
            <a:chOff x="8035955" y="2988588"/>
            <a:chExt cx="3655080" cy="270606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8138AC-F862-8946-93A8-7158E093D8C4}"/>
                    </a:ext>
                  </a:extLst>
                </p14:cNvPr>
                <p14:cNvContentPartPr/>
                <p14:nvPr/>
              </p14:nvContentPartPr>
              <p14:xfrm>
                <a:off x="9011915" y="3834890"/>
                <a:ext cx="213480" cy="24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8138AC-F862-8946-93A8-7158E093D8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94275" y="3816890"/>
                  <a:ext cx="249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5867F9-7CD8-D18B-ED13-99E54B3AFB47}"/>
                    </a:ext>
                  </a:extLst>
                </p14:cNvPr>
                <p14:cNvContentPartPr/>
                <p14:nvPr/>
              </p14:nvContentPartPr>
              <p14:xfrm>
                <a:off x="8428715" y="3072770"/>
                <a:ext cx="189720" cy="21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5867F9-7CD8-D18B-ED13-99E54B3AFB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11075" y="3054770"/>
                  <a:ext cx="22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5DDD14-5560-9C0E-D50B-E4CE52CCF97F}"/>
                    </a:ext>
                  </a:extLst>
                </p14:cNvPr>
                <p14:cNvContentPartPr/>
                <p14:nvPr/>
              </p14:nvContentPartPr>
              <p14:xfrm>
                <a:off x="8035955" y="3972410"/>
                <a:ext cx="191520" cy="24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5DDD14-5560-9C0E-D50B-E4CE52CCF9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17955" y="3954410"/>
                  <a:ext cx="22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48D906-E4CF-B803-F68B-DB13B211AC69}"/>
                    </a:ext>
                  </a:extLst>
                </p14:cNvPr>
                <p14:cNvContentPartPr/>
                <p14:nvPr/>
              </p14:nvContentPartPr>
              <p14:xfrm>
                <a:off x="8868275" y="4979330"/>
                <a:ext cx="198720" cy="270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48D906-E4CF-B803-F68B-DB13B211AC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50275" y="4961330"/>
                  <a:ext cx="234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FCCE95-1600-6A73-D385-31E0F3CCA801}"/>
                    </a:ext>
                  </a:extLst>
                </p14:cNvPr>
                <p14:cNvContentPartPr/>
                <p14:nvPr/>
              </p14:nvContentPartPr>
              <p14:xfrm>
                <a:off x="9938915" y="4424210"/>
                <a:ext cx="18144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FCCE95-1600-6A73-D385-31E0F3CCA8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21275" y="4406570"/>
                  <a:ext cx="217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339CEC-AC5F-1BC3-2FF1-D55053F546C4}"/>
                    </a:ext>
                  </a:extLst>
                </p14:cNvPr>
                <p14:cNvContentPartPr/>
                <p14:nvPr/>
              </p14:nvContentPartPr>
              <p14:xfrm>
                <a:off x="11411315" y="4801490"/>
                <a:ext cx="279720" cy="235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339CEC-AC5F-1BC3-2FF1-D55053F546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93675" y="4783850"/>
                  <a:ext cx="315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F20A4D-EE63-C674-DBDD-66E03CF9E018}"/>
                    </a:ext>
                  </a:extLst>
                </p14:cNvPr>
                <p14:cNvContentPartPr/>
                <p14:nvPr/>
              </p14:nvContentPartPr>
              <p14:xfrm>
                <a:off x="9797075" y="5541290"/>
                <a:ext cx="217800" cy="129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F20A4D-EE63-C674-DBDD-66E03CF9E0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79435" y="5523290"/>
                  <a:ext cx="253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3E34EB-AA91-B1A6-3436-8ADC56BFCE2A}"/>
                    </a:ext>
                  </a:extLst>
                </p14:cNvPr>
                <p14:cNvContentPartPr/>
                <p14:nvPr/>
              </p14:nvContentPartPr>
              <p14:xfrm>
                <a:off x="10919915" y="5512490"/>
                <a:ext cx="221040" cy="182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3E34EB-AA91-B1A6-3436-8ADC56BFCE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01915" y="5494850"/>
                  <a:ext cx="256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66EDA2-FCA8-65FC-C91A-C00AFDA2F479}"/>
                    </a:ext>
                  </a:extLst>
                </p14:cNvPr>
                <p14:cNvContentPartPr/>
                <p14:nvPr/>
              </p14:nvContentPartPr>
              <p14:xfrm>
                <a:off x="10162475" y="3088970"/>
                <a:ext cx="1071720" cy="384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66EDA2-FCA8-65FC-C91A-C00AFDA2F4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53475" y="3079970"/>
                  <a:ext cx="10893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685EA8-A932-DBA8-0CCF-691AA374DF48}"/>
                    </a:ext>
                  </a:extLst>
                </p14:cNvPr>
                <p14:cNvContentPartPr/>
                <p14:nvPr/>
              </p14:nvContentPartPr>
              <p14:xfrm>
                <a:off x="11467835" y="3608450"/>
                <a:ext cx="110520" cy="118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685EA8-A932-DBA8-0CCF-691AA374DF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58835" y="3599810"/>
                  <a:ext cx="12816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E17FCD-1EDF-D1A1-12C4-CC301B22AD7D}"/>
                    </a:ext>
                  </a:extLst>
                </p14:cNvPr>
                <p14:cNvContentPartPr/>
                <p14:nvPr/>
              </p14:nvContentPartPr>
              <p14:xfrm>
                <a:off x="11113955" y="5071490"/>
                <a:ext cx="366480" cy="42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E17FCD-1EDF-D1A1-12C4-CC301B22AD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05315" y="5062490"/>
                  <a:ext cx="384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A84AE1-EDDC-5F3A-3A89-1CC2F989E58B}"/>
                    </a:ext>
                  </a:extLst>
                </p14:cNvPr>
                <p14:cNvContentPartPr/>
                <p14:nvPr/>
              </p14:nvContentPartPr>
              <p14:xfrm>
                <a:off x="10024235" y="5570090"/>
                <a:ext cx="887040" cy="10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A84AE1-EDDC-5F3A-3A89-1CC2F989E5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5235" y="5561090"/>
                  <a:ext cx="904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D4AC536-4043-A464-08A6-14AB95050A03}"/>
                    </a:ext>
                  </a:extLst>
                </p14:cNvPr>
                <p14:cNvContentPartPr/>
                <p14:nvPr/>
              </p14:nvContentPartPr>
              <p14:xfrm>
                <a:off x="9016595" y="5150690"/>
                <a:ext cx="751680" cy="415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D4AC536-4043-A464-08A6-14AB95050A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07595" y="5141690"/>
                  <a:ext cx="769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22028E-7AB4-147A-80F0-991A50A0A332}"/>
                    </a:ext>
                  </a:extLst>
                </p14:cNvPr>
                <p14:cNvContentPartPr/>
                <p14:nvPr/>
              </p14:nvContentPartPr>
              <p14:xfrm>
                <a:off x="11311192" y="3439308"/>
                <a:ext cx="225000" cy="161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22028E-7AB4-147A-80F0-991A50A0A3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75552" y="3403308"/>
                  <a:ext cx="296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EF942E-E3A2-7C8F-FDEE-FC6D9F53FA84}"/>
                    </a:ext>
                  </a:extLst>
                </p14:cNvPr>
                <p14:cNvContentPartPr/>
                <p14:nvPr/>
              </p14:nvContentPartPr>
              <p14:xfrm>
                <a:off x="8871472" y="5019708"/>
                <a:ext cx="227160" cy="250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EF942E-E3A2-7C8F-FDEE-FC6D9F53FA8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35832" y="4984068"/>
                  <a:ext cx="298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9152C4-E1F7-66B8-EBB0-E4758922B742}"/>
                    </a:ext>
                  </a:extLst>
                </p14:cNvPr>
                <p14:cNvContentPartPr/>
                <p14:nvPr/>
              </p14:nvContentPartPr>
              <p14:xfrm>
                <a:off x="10924552" y="5526588"/>
                <a:ext cx="219600" cy="127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9152C4-E1F7-66B8-EBB0-E4758922B7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88552" y="5490948"/>
                  <a:ext cx="291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9820D0E-9379-C65D-4603-EEC6CB7E911A}"/>
                    </a:ext>
                  </a:extLst>
                </p14:cNvPr>
                <p14:cNvContentPartPr/>
                <p14:nvPr/>
              </p14:nvContentPartPr>
              <p14:xfrm>
                <a:off x="9950752" y="2988588"/>
                <a:ext cx="196200" cy="19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9820D0E-9379-C65D-4603-EEC6CB7E911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14752" y="2952588"/>
                  <a:ext cx="267840" cy="26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C4EB2FE-E16C-31F0-ADB9-4508747F6F0E}"/>
                </a:ext>
              </a:extLst>
            </p:cNvPr>
            <p:cNvGrpSpPr/>
            <p:nvPr/>
          </p:nvGrpSpPr>
          <p:grpSpPr>
            <a:xfrm>
              <a:off x="8296192" y="3243828"/>
              <a:ext cx="1705320" cy="1735560"/>
              <a:chOff x="8296192" y="3243828"/>
              <a:chExt cx="1705320" cy="173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BB983986-4642-F8F0-BBA7-6FB5DFE8004A}"/>
                      </a:ext>
                    </a:extLst>
                  </p14:cNvPr>
                  <p14:cNvContentPartPr/>
                  <p14:nvPr/>
                </p14:nvContentPartPr>
                <p14:xfrm>
                  <a:off x="9217432" y="3243828"/>
                  <a:ext cx="748080" cy="63828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BB983986-4642-F8F0-BBA7-6FB5DFE8004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9208432" y="3235188"/>
                    <a:ext cx="765720" cy="65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B6D2723B-515A-151A-EEBC-156306F51B04}"/>
                      </a:ext>
                    </a:extLst>
                  </p14:cNvPr>
                  <p14:cNvContentPartPr/>
                  <p14:nvPr/>
                </p14:nvContentPartPr>
                <p14:xfrm>
                  <a:off x="8542792" y="3254988"/>
                  <a:ext cx="550800" cy="5878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B6D2723B-515A-151A-EEBC-156306F51B04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8534152" y="3246348"/>
                    <a:ext cx="568440" cy="60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8124CC86-2F67-9067-399D-0CF96A9FE4B3}"/>
                      </a:ext>
                    </a:extLst>
                  </p14:cNvPr>
                  <p14:cNvContentPartPr/>
                  <p14:nvPr/>
                </p14:nvContentPartPr>
                <p14:xfrm>
                  <a:off x="9154432" y="4019268"/>
                  <a:ext cx="847080" cy="4514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8124CC86-2F67-9067-399D-0CF96A9FE4B3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9145792" y="4010628"/>
                    <a:ext cx="86472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3A3C3E55-D7E3-607F-8876-305B36F9881B}"/>
                      </a:ext>
                    </a:extLst>
                  </p14:cNvPr>
                  <p14:cNvContentPartPr/>
                  <p14:nvPr/>
                </p14:nvContentPartPr>
                <p14:xfrm>
                  <a:off x="9029512" y="4089468"/>
                  <a:ext cx="100080" cy="88992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3A3C3E55-D7E3-607F-8876-305B36F9881B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9020512" y="4080828"/>
                    <a:ext cx="117720" cy="90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04D698CF-B816-D749-D80C-6E896EA1259B}"/>
                      </a:ext>
                    </a:extLst>
                  </p14:cNvPr>
                  <p14:cNvContentPartPr/>
                  <p14:nvPr/>
                </p14:nvContentPartPr>
                <p14:xfrm>
                  <a:off x="8296192" y="3998748"/>
                  <a:ext cx="740520" cy="1112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04D698CF-B816-D749-D80C-6E896EA1259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8287192" y="3989748"/>
                    <a:ext cx="75816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926FA5FA-3A96-41AD-19EE-44F53EB206D8}"/>
                      </a:ext>
                    </a:extLst>
                  </p14:cNvPr>
                  <p14:cNvContentPartPr/>
                  <p14:nvPr/>
                </p14:nvContentPartPr>
                <p14:xfrm>
                  <a:off x="8691112" y="3298908"/>
                  <a:ext cx="130680" cy="159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926FA5FA-3A96-41AD-19EE-44F53EB206D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8682472" y="3290268"/>
                    <a:ext cx="148320" cy="177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5098EB8-3AEF-EC6F-6C61-7507F5FCD284}"/>
              </a:ext>
            </a:extLst>
          </p:cNvPr>
          <p:cNvGrpSpPr/>
          <p:nvPr/>
        </p:nvGrpSpPr>
        <p:grpSpPr>
          <a:xfrm>
            <a:off x="9041032" y="2369748"/>
            <a:ext cx="584280" cy="1176480"/>
            <a:chOff x="9041032" y="2369748"/>
            <a:chExt cx="584280" cy="11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91D1A5-97CC-E8E1-5076-877FC1720626}"/>
                    </a:ext>
                  </a:extLst>
                </p14:cNvPr>
                <p14:cNvContentPartPr/>
                <p14:nvPr/>
              </p14:nvContentPartPr>
              <p14:xfrm>
                <a:off x="9041032" y="2369748"/>
                <a:ext cx="584280" cy="117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91D1A5-97CC-E8E1-5076-877FC172062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05032" y="2333748"/>
                  <a:ext cx="655920" cy="12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F8B343-6F76-35F6-6CD2-A2CA3CCCF649}"/>
                    </a:ext>
                  </a:extLst>
                </p14:cNvPr>
                <p14:cNvContentPartPr/>
                <p14:nvPr/>
              </p14:nvContentPartPr>
              <p14:xfrm>
                <a:off x="9112312" y="3285228"/>
                <a:ext cx="328680" cy="225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F8B343-6F76-35F6-6CD2-A2CA3CCCF64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76672" y="3249228"/>
                  <a:ext cx="4003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9F4823D-0F75-E16B-634D-9C0E55FCB3B1}"/>
              </a:ext>
            </a:extLst>
          </p:cNvPr>
          <p:cNvGrpSpPr/>
          <p:nvPr/>
        </p:nvGrpSpPr>
        <p:grpSpPr>
          <a:xfrm>
            <a:off x="9154072" y="1555068"/>
            <a:ext cx="2031480" cy="936720"/>
            <a:chOff x="9154072" y="1555068"/>
            <a:chExt cx="203148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45D371-5500-E55C-93BD-E2843438C54A}"/>
                    </a:ext>
                  </a:extLst>
                </p14:cNvPr>
                <p14:cNvContentPartPr/>
                <p14:nvPr/>
              </p14:nvContentPartPr>
              <p14:xfrm>
                <a:off x="10037152" y="1555068"/>
                <a:ext cx="951840" cy="707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45D371-5500-E55C-93BD-E2843438C54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01512" y="1519068"/>
                  <a:ext cx="10234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364153-CFC6-6CD4-E0CA-CDBFA0317750}"/>
                    </a:ext>
                  </a:extLst>
                </p14:cNvPr>
                <p14:cNvContentPartPr/>
                <p14:nvPr/>
              </p14:nvContentPartPr>
              <p14:xfrm>
                <a:off x="10270432" y="1758828"/>
                <a:ext cx="209160" cy="106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364153-CFC6-6CD4-E0CA-CDBFA0317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34792" y="1723188"/>
                  <a:ext cx="280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6F61185-5845-CCD5-B8F9-DC5BA0FFA835}"/>
                    </a:ext>
                  </a:extLst>
                </p14:cNvPr>
                <p14:cNvContentPartPr/>
                <p14:nvPr/>
              </p14:nvContentPartPr>
              <p14:xfrm>
                <a:off x="10631152" y="1708068"/>
                <a:ext cx="211680" cy="142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6F61185-5845-CCD5-B8F9-DC5BA0FFA83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595512" y="1672428"/>
                  <a:ext cx="283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E2540CF-34DE-502F-C4F1-03E45786CCB1}"/>
                    </a:ext>
                  </a:extLst>
                </p14:cNvPr>
                <p14:cNvContentPartPr/>
                <p14:nvPr/>
              </p14:nvContentPartPr>
              <p14:xfrm>
                <a:off x="10302112" y="1996428"/>
                <a:ext cx="5400" cy="25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E2540CF-34DE-502F-C4F1-03E45786CCB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66112" y="1960428"/>
                  <a:ext cx="77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363CAC0-00FF-163D-93BC-32F9A124CBEE}"/>
                    </a:ext>
                  </a:extLst>
                </p14:cNvPr>
                <p14:cNvContentPartPr/>
                <p14:nvPr/>
              </p14:nvContentPartPr>
              <p14:xfrm>
                <a:off x="10350352" y="1885548"/>
                <a:ext cx="9000" cy="32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363CAC0-00FF-163D-93BC-32F9A124CBE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14712" y="1849548"/>
                  <a:ext cx="80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03ECFC9-6710-0879-C8E8-415E9F277E6D}"/>
                    </a:ext>
                  </a:extLst>
                </p14:cNvPr>
                <p14:cNvContentPartPr/>
                <p14:nvPr/>
              </p14:nvContentPartPr>
              <p14:xfrm>
                <a:off x="10295272" y="2057268"/>
                <a:ext cx="10440" cy="39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03ECFC9-6710-0879-C8E8-415E9F277E6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59272" y="2021268"/>
                  <a:ext cx="82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4167F32-FE57-77B8-014A-98D27D6E9097}"/>
                    </a:ext>
                  </a:extLst>
                </p14:cNvPr>
                <p14:cNvContentPartPr/>
                <p14:nvPr/>
              </p14:nvContentPartPr>
              <p14:xfrm>
                <a:off x="10177552" y="2260668"/>
                <a:ext cx="71640" cy="224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4167F32-FE57-77B8-014A-98D27D6E909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41552" y="2225028"/>
                  <a:ext cx="143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C437900-542A-3011-C69C-7A95A65B01E8}"/>
                    </a:ext>
                  </a:extLst>
                </p14:cNvPr>
                <p14:cNvContentPartPr/>
                <p14:nvPr/>
              </p14:nvContentPartPr>
              <p14:xfrm>
                <a:off x="10814032" y="1826868"/>
                <a:ext cx="15120" cy="36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C437900-542A-3011-C69C-7A95A65B01E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78392" y="1790868"/>
                  <a:ext cx="86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97C62B-0739-6B41-7998-06A93D6C5B3C}"/>
                    </a:ext>
                  </a:extLst>
                </p14:cNvPr>
                <p14:cNvContentPartPr/>
                <p14:nvPr/>
              </p14:nvContentPartPr>
              <p14:xfrm>
                <a:off x="10858672" y="2029548"/>
                <a:ext cx="90000" cy="84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97C62B-0739-6B41-7998-06A93D6C5B3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22672" y="1993548"/>
                  <a:ext cx="161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DBD5A2-019A-ED86-9612-4FE9F0CA5F78}"/>
                    </a:ext>
                  </a:extLst>
                </p14:cNvPr>
                <p14:cNvContentPartPr/>
                <p14:nvPr/>
              </p14:nvContentPartPr>
              <p14:xfrm>
                <a:off x="10982872" y="2255628"/>
                <a:ext cx="202680" cy="236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DBD5A2-019A-ED86-9612-4FE9F0CA5F7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47232" y="2219628"/>
                  <a:ext cx="274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E83F63-2D69-6BD5-1644-CFE51B7348AB}"/>
                    </a:ext>
                  </a:extLst>
                </p14:cNvPr>
                <p14:cNvContentPartPr/>
                <p14:nvPr/>
              </p14:nvContentPartPr>
              <p14:xfrm>
                <a:off x="10479592" y="1991748"/>
                <a:ext cx="165600" cy="7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E83F63-2D69-6BD5-1644-CFE51B7348A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43592" y="1956108"/>
                  <a:ext cx="237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9F3002D-9AE6-D91B-1054-C9AF9C2621E6}"/>
                    </a:ext>
                  </a:extLst>
                </p14:cNvPr>
                <p14:cNvContentPartPr/>
                <p14:nvPr/>
              </p14:nvContentPartPr>
              <p14:xfrm>
                <a:off x="9154072" y="1950348"/>
                <a:ext cx="804600" cy="442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9F3002D-9AE6-D91B-1054-C9AF9C2621E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18072" y="1914708"/>
                  <a:ext cx="876240" cy="51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E99B00E6-5571-5471-FCAF-F370511817B7}"/>
              </a:ext>
            </a:extLst>
          </p:cNvPr>
          <p:cNvSpPr txBox="1"/>
          <p:nvPr/>
        </p:nvSpPr>
        <p:spPr>
          <a:xfrm>
            <a:off x="3077812" y="6275142"/>
            <a:ext cx="651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We simply switch two </a:t>
            </a:r>
            <a:r>
              <a:rPr lang="en-GB" b="1" dirty="0" err="1"/>
              <a:t>colors</a:t>
            </a:r>
            <a:r>
              <a:rPr lang="en-GB" b="1" dirty="0"/>
              <a:t> without creating an unassigned </a:t>
            </a:r>
            <a:r>
              <a:rPr lang="en-GB" b="1" dirty="0" err="1"/>
              <a:t>color</a:t>
            </a:r>
            <a:r>
              <a:rPr lang="en-GB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7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3924-0014-0717-C388-7AA558C1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3: two </a:t>
            </a:r>
            <a:r>
              <a:rPr lang="en-GB" dirty="0" err="1"/>
              <a:t>colors</a:t>
            </a:r>
            <a:r>
              <a:rPr lang="en-GB" dirty="0"/>
              <a:t> are connected with a path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C7EE53-E527-4F72-F489-57558BD530B2}"/>
                  </a:ext>
                </a:extLst>
              </p14:cNvPr>
              <p14:cNvContentPartPr/>
              <p14:nvPr/>
            </p14:nvContentPartPr>
            <p14:xfrm>
              <a:off x="3097792" y="3761148"/>
              <a:ext cx="213480" cy="24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C7EE53-E527-4F72-F489-57558BD53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0152" y="3743148"/>
                <a:ext cx="249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3C49BB-0CC8-290F-DC5A-629209E2B094}"/>
                  </a:ext>
                </a:extLst>
              </p14:cNvPr>
              <p14:cNvContentPartPr/>
              <p14:nvPr/>
            </p14:nvContentPartPr>
            <p14:xfrm>
              <a:off x="2514592" y="2999028"/>
              <a:ext cx="189720" cy="219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3C49BB-0CC8-290F-DC5A-629209E2B0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6952" y="2981028"/>
                <a:ext cx="225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4F3ED4-5130-026C-4D59-73C15D829280}"/>
                  </a:ext>
                </a:extLst>
              </p14:cNvPr>
              <p14:cNvContentPartPr/>
              <p14:nvPr/>
            </p14:nvContentPartPr>
            <p14:xfrm>
              <a:off x="2121832" y="3898668"/>
              <a:ext cx="191520" cy="246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4F3ED4-5130-026C-4D59-73C15D82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3832" y="3880668"/>
                <a:ext cx="2271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DAA757-3276-9604-CD4F-B56F35A2AF9D}"/>
                  </a:ext>
                </a:extLst>
              </p14:cNvPr>
              <p14:cNvContentPartPr/>
              <p14:nvPr/>
            </p14:nvContentPartPr>
            <p14:xfrm>
              <a:off x="2954152" y="4905588"/>
              <a:ext cx="198720" cy="270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DAA757-3276-9604-CD4F-B56F35A2AF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6152" y="4887588"/>
                <a:ext cx="2343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AC18A8-40CD-86A5-604E-E2056E2D3B96}"/>
                  </a:ext>
                </a:extLst>
              </p14:cNvPr>
              <p14:cNvContentPartPr/>
              <p14:nvPr/>
            </p14:nvContentPartPr>
            <p14:xfrm>
              <a:off x="4024792" y="4350468"/>
              <a:ext cx="181440" cy="198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AC18A8-40CD-86A5-604E-E2056E2D3B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7152" y="4332828"/>
                <a:ext cx="2170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063A8B-1D7B-A980-941A-996E84A2EC49}"/>
                  </a:ext>
                </a:extLst>
              </p14:cNvPr>
              <p14:cNvContentPartPr/>
              <p14:nvPr/>
            </p14:nvContentPartPr>
            <p14:xfrm>
              <a:off x="4025872" y="2950068"/>
              <a:ext cx="236160" cy="19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063A8B-1D7B-A980-941A-996E84A2EC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08232" y="2932068"/>
                <a:ext cx="271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529E09-08E8-4683-C7B3-866F72F4D620}"/>
                  </a:ext>
                </a:extLst>
              </p14:cNvPr>
              <p14:cNvContentPartPr/>
              <p14:nvPr/>
            </p14:nvContentPartPr>
            <p14:xfrm>
              <a:off x="5370832" y="3321948"/>
              <a:ext cx="268920" cy="223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7529E09-08E8-4683-C7B3-866F72F4D6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2832" y="3304308"/>
                <a:ext cx="3045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86F6C0-6A29-894B-8955-CC44931BBAE6}"/>
                  </a:ext>
                </a:extLst>
              </p14:cNvPr>
              <p14:cNvContentPartPr/>
              <p14:nvPr/>
            </p14:nvContentPartPr>
            <p14:xfrm>
              <a:off x="5497192" y="4727748"/>
              <a:ext cx="279720" cy="235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86F6C0-6A29-894B-8955-CC44931BBA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9552" y="4710108"/>
                <a:ext cx="315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3E37DE-3D68-AE0A-4F16-FE655F8D82B3}"/>
                  </a:ext>
                </a:extLst>
              </p14:cNvPr>
              <p14:cNvContentPartPr/>
              <p14:nvPr/>
            </p14:nvContentPartPr>
            <p14:xfrm>
              <a:off x="3882952" y="5467548"/>
              <a:ext cx="217800" cy="12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3E37DE-3D68-AE0A-4F16-FE655F8D82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5312" y="5449548"/>
                <a:ext cx="253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6531A0-C2E8-5A18-5334-0F34DC10CFE4}"/>
                  </a:ext>
                </a:extLst>
              </p14:cNvPr>
              <p14:cNvContentPartPr/>
              <p14:nvPr/>
            </p14:nvContentPartPr>
            <p14:xfrm>
              <a:off x="5005792" y="5438748"/>
              <a:ext cx="221040" cy="18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6531A0-C2E8-5A18-5334-0F34DC10CF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7792" y="5421108"/>
                <a:ext cx="25668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A4C7153-7467-4A35-9E09-27612596D3C3}"/>
              </a:ext>
            </a:extLst>
          </p:cNvPr>
          <p:cNvGrpSpPr/>
          <p:nvPr/>
        </p:nvGrpSpPr>
        <p:grpSpPr>
          <a:xfrm>
            <a:off x="4248352" y="3015228"/>
            <a:ext cx="1415880" cy="1708920"/>
            <a:chOff x="4248352" y="3015228"/>
            <a:chExt cx="1415880" cy="170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355E2E-679B-B01F-7B39-B234868EFBE8}"/>
                    </a:ext>
                  </a:extLst>
                </p14:cNvPr>
                <p14:cNvContentPartPr/>
                <p14:nvPr/>
              </p14:nvContentPartPr>
              <p14:xfrm>
                <a:off x="4270672" y="3072468"/>
                <a:ext cx="25560" cy="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355E2E-679B-B01F-7B39-B234868EFB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2032" y="3063828"/>
                  <a:ext cx="43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867DC1-9A29-B5F6-5927-ED82DD33FC83}"/>
                    </a:ext>
                  </a:extLst>
                </p14:cNvPr>
                <p14:cNvContentPartPr/>
                <p14:nvPr/>
              </p14:nvContentPartPr>
              <p14:xfrm>
                <a:off x="4248352" y="3015228"/>
                <a:ext cx="1071720" cy="384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867DC1-9A29-B5F6-5927-ED82DD33FC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9352" y="3006228"/>
                  <a:ext cx="10893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EEEFD0-2DBB-322D-FA01-3A862EB9E13D}"/>
                    </a:ext>
                  </a:extLst>
                </p14:cNvPr>
                <p14:cNvContentPartPr/>
                <p14:nvPr/>
              </p14:nvContentPartPr>
              <p14:xfrm>
                <a:off x="5205952" y="3347148"/>
                <a:ext cx="188640" cy="93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EEEFD0-2DBB-322D-FA01-3A862EB9E1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6952" y="3338508"/>
                  <a:ext cx="20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5AAC27-125C-1A83-2EF7-B6644E2150DC}"/>
                    </a:ext>
                  </a:extLst>
                </p14:cNvPr>
                <p14:cNvContentPartPr/>
                <p14:nvPr/>
              </p14:nvContentPartPr>
              <p14:xfrm>
                <a:off x="5553712" y="3534708"/>
                <a:ext cx="110520" cy="118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5AAC27-125C-1A83-2EF7-B6644E215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4712" y="3526068"/>
                  <a:ext cx="128160" cy="12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9438AB-CBA3-72A6-6F56-ABC504C7D5F6}"/>
              </a:ext>
            </a:extLst>
          </p:cNvPr>
          <p:cNvGrpSpPr/>
          <p:nvPr/>
        </p:nvGrpSpPr>
        <p:grpSpPr>
          <a:xfrm>
            <a:off x="3102472" y="4997748"/>
            <a:ext cx="2463840" cy="601200"/>
            <a:chOff x="3102472" y="4997748"/>
            <a:chExt cx="246384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170090-DD9D-DC30-1F4D-5B4FB3D87D50}"/>
                    </a:ext>
                  </a:extLst>
                </p14:cNvPr>
                <p14:cNvContentPartPr/>
                <p14:nvPr/>
              </p14:nvContentPartPr>
              <p14:xfrm>
                <a:off x="5199832" y="4997748"/>
                <a:ext cx="366480" cy="42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170090-DD9D-DC30-1F4D-5B4FB3D87D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1192" y="4988748"/>
                  <a:ext cx="384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5CDDD1-8AE5-630E-FFE5-1198DB00A5E7}"/>
                    </a:ext>
                  </a:extLst>
                </p14:cNvPr>
                <p14:cNvContentPartPr/>
                <p14:nvPr/>
              </p14:nvContentPartPr>
              <p14:xfrm>
                <a:off x="4110112" y="5496348"/>
                <a:ext cx="887040" cy="10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5CDDD1-8AE5-630E-FFE5-1198DB00A5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01112" y="5487348"/>
                  <a:ext cx="904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F4C264-F018-ECD5-54C1-22B28F9CE7E4}"/>
                    </a:ext>
                  </a:extLst>
                </p14:cNvPr>
                <p14:cNvContentPartPr/>
                <p14:nvPr/>
              </p14:nvContentPartPr>
              <p14:xfrm>
                <a:off x="3102472" y="5076948"/>
                <a:ext cx="751680" cy="415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F4C264-F018-ECD5-54C1-22B28F9CE7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93472" y="5067948"/>
                  <a:ext cx="769320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E50BEB-0CF0-D3D9-E9FF-3C56D612A85A}"/>
              </a:ext>
            </a:extLst>
          </p:cNvPr>
          <p:cNvGrpSpPr/>
          <p:nvPr/>
        </p:nvGrpSpPr>
        <p:grpSpPr>
          <a:xfrm>
            <a:off x="6657320" y="3886428"/>
            <a:ext cx="747720" cy="755280"/>
            <a:chOff x="6922792" y="3886428"/>
            <a:chExt cx="74772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5BD0D4-3313-8DAF-4D86-5D7BB9E23F4D}"/>
                    </a:ext>
                  </a:extLst>
                </p14:cNvPr>
                <p14:cNvContentPartPr/>
                <p14:nvPr/>
              </p14:nvContentPartPr>
              <p14:xfrm>
                <a:off x="6971752" y="4204668"/>
                <a:ext cx="469080" cy="33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5BD0D4-3313-8DAF-4D86-5D7BB9E23F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35752" y="4169028"/>
                  <a:ext cx="540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FE0410-E017-E708-9D1D-39EAEBDCFD43}"/>
                    </a:ext>
                  </a:extLst>
                </p14:cNvPr>
                <p14:cNvContentPartPr/>
                <p14:nvPr/>
              </p14:nvContentPartPr>
              <p14:xfrm>
                <a:off x="6922792" y="4330668"/>
                <a:ext cx="473040" cy="7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FE0410-E017-E708-9D1D-39EAEBDCFD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87152" y="4295028"/>
                  <a:ext cx="54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B467A6-7B33-B591-E598-75D3B3191450}"/>
                    </a:ext>
                  </a:extLst>
                </p14:cNvPr>
                <p14:cNvContentPartPr/>
                <p14:nvPr/>
              </p14:nvContentPartPr>
              <p14:xfrm>
                <a:off x="7080472" y="3886428"/>
                <a:ext cx="590040" cy="755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B467A6-7B33-B591-E598-75D3B31914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4832" y="3850788"/>
                  <a:ext cx="661680" cy="82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8EB328-F0CD-33F4-0982-27C3C0882389}"/>
              </a:ext>
            </a:extLst>
          </p:cNvPr>
          <p:cNvGrpSpPr/>
          <p:nvPr/>
        </p:nvGrpSpPr>
        <p:grpSpPr>
          <a:xfrm>
            <a:off x="2378512" y="3140508"/>
            <a:ext cx="1792440" cy="1756800"/>
            <a:chOff x="2378512" y="3140508"/>
            <a:chExt cx="1792440" cy="17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268CDEE-F867-45CC-305F-7B60AB34673B}"/>
                    </a:ext>
                  </a:extLst>
                </p14:cNvPr>
                <p14:cNvContentPartPr/>
                <p14:nvPr/>
              </p14:nvContentPartPr>
              <p14:xfrm>
                <a:off x="3304792" y="3740268"/>
                <a:ext cx="74880" cy="43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268CDEE-F867-45CC-305F-7B60AB3467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8792" y="3704268"/>
                  <a:ext cx="146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1DA08EA-BB08-8F9C-0EC3-87C2B6E44DD6}"/>
                    </a:ext>
                  </a:extLst>
                </p14:cNvPr>
                <p14:cNvContentPartPr/>
                <p14:nvPr/>
              </p14:nvContentPartPr>
              <p14:xfrm>
                <a:off x="3493072" y="3639828"/>
                <a:ext cx="40320" cy="4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1DA08EA-BB08-8F9C-0EC3-87C2B6E44D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57072" y="3604188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68884C-E538-DEF5-E69A-B13FDE12C931}"/>
                    </a:ext>
                  </a:extLst>
                </p14:cNvPr>
                <p14:cNvContentPartPr/>
                <p14:nvPr/>
              </p14:nvContentPartPr>
              <p14:xfrm>
                <a:off x="3603232" y="3477468"/>
                <a:ext cx="72360" cy="82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68884C-E538-DEF5-E69A-B13FDE12C9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7232" y="3441468"/>
                  <a:ext cx="144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8D6313-E6C5-4B18-3DDE-2469EB941F74}"/>
                    </a:ext>
                  </a:extLst>
                </p14:cNvPr>
                <p14:cNvContentPartPr/>
                <p14:nvPr/>
              </p14:nvContentPartPr>
              <p14:xfrm>
                <a:off x="4046752" y="3140508"/>
                <a:ext cx="16560" cy="19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8D6313-E6C5-4B18-3DDE-2469EB941F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10752" y="3104868"/>
                  <a:ext cx="88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5F6E31-F9D0-5BC4-72C3-6D80A49F86E5}"/>
                    </a:ext>
                  </a:extLst>
                </p14:cNvPr>
                <p14:cNvContentPartPr/>
                <p14:nvPr/>
              </p14:nvContentPartPr>
              <p14:xfrm>
                <a:off x="3939832" y="3203508"/>
                <a:ext cx="114120" cy="48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5F6E31-F9D0-5BC4-72C3-6D80A49F86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04192" y="3167508"/>
                  <a:ext cx="185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A26051-8BE3-A17F-9204-D2436086F32F}"/>
                    </a:ext>
                  </a:extLst>
                </p14:cNvPr>
                <p14:cNvContentPartPr/>
                <p14:nvPr/>
              </p14:nvContentPartPr>
              <p14:xfrm>
                <a:off x="3799432" y="3393228"/>
                <a:ext cx="38880" cy="1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A26051-8BE3-A17F-9204-D2436086F3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63792" y="3357588"/>
                  <a:ext cx="110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339366-BFD8-74A2-0247-608C9334E507}"/>
                    </a:ext>
                  </a:extLst>
                </p14:cNvPr>
                <p14:cNvContentPartPr/>
                <p14:nvPr/>
              </p14:nvContentPartPr>
              <p14:xfrm>
                <a:off x="3660112" y="3478188"/>
                <a:ext cx="41760" cy="24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339366-BFD8-74A2-0247-608C9334E5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24112" y="3442548"/>
                  <a:ext cx="113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62FA33-E702-A3EE-302A-81587F0AF476}"/>
                    </a:ext>
                  </a:extLst>
                </p14:cNvPr>
                <p14:cNvContentPartPr/>
                <p14:nvPr/>
              </p14:nvContentPartPr>
              <p14:xfrm>
                <a:off x="2675152" y="3233388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62FA33-E702-A3EE-302A-81587F0AF4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39152" y="31973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275BB5C-0DCB-2372-CE6F-8CA22E7A8E25}"/>
                    </a:ext>
                  </a:extLst>
                </p14:cNvPr>
                <p14:cNvContentPartPr/>
                <p14:nvPr/>
              </p14:nvContentPartPr>
              <p14:xfrm>
                <a:off x="2764072" y="3358668"/>
                <a:ext cx="73080" cy="5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275BB5C-0DCB-2372-CE6F-8CA22E7A8E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28432" y="3322668"/>
                  <a:ext cx="144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777BB0B-24B4-255D-2982-8947040E7D78}"/>
                    </a:ext>
                  </a:extLst>
                </p14:cNvPr>
                <p14:cNvContentPartPr/>
                <p14:nvPr/>
              </p14:nvContentPartPr>
              <p14:xfrm>
                <a:off x="2935792" y="3575748"/>
                <a:ext cx="176760" cy="206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777BB0B-24B4-255D-2982-8947040E7D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00152" y="3540108"/>
                  <a:ext cx="248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AAC7164-6F09-E651-749F-EF03228055D0}"/>
                    </a:ext>
                  </a:extLst>
                </p14:cNvPr>
                <p14:cNvContentPartPr/>
                <p14:nvPr/>
              </p14:nvContentPartPr>
              <p14:xfrm>
                <a:off x="3141712" y="3815148"/>
                <a:ext cx="360" cy="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AAC7164-6F09-E651-749F-EF03228055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05712" y="3779148"/>
                  <a:ext cx="72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2F5CC38-4899-3E8F-41E6-A26F34BF8159}"/>
                    </a:ext>
                  </a:extLst>
                </p14:cNvPr>
                <p14:cNvContentPartPr/>
                <p14:nvPr/>
              </p14:nvContentPartPr>
              <p14:xfrm>
                <a:off x="2935792" y="3938268"/>
                <a:ext cx="42840" cy="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2F5CC38-4899-3E8F-41E6-A26F34BF81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0152" y="3902268"/>
                  <a:ext cx="114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71DCC4F-3FFD-A279-992F-663B0B0D94C1}"/>
                    </a:ext>
                  </a:extLst>
                </p14:cNvPr>
                <p14:cNvContentPartPr/>
                <p14:nvPr/>
              </p14:nvContentPartPr>
              <p14:xfrm>
                <a:off x="2772712" y="3969588"/>
                <a:ext cx="61920" cy="7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71DCC4F-3FFD-A279-992F-663B0B0D94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7072" y="3933588"/>
                  <a:ext cx="133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68AB2A-3ED1-20A4-60D1-5A4FFD51261D}"/>
                    </a:ext>
                  </a:extLst>
                </p14:cNvPr>
                <p14:cNvContentPartPr/>
                <p14:nvPr/>
              </p14:nvContentPartPr>
              <p14:xfrm>
                <a:off x="2378512" y="3992988"/>
                <a:ext cx="300960" cy="54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68AB2A-3ED1-20A4-60D1-5A4FFD5126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2512" y="3956988"/>
                  <a:ext cx="37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3AE236A-CEF4-5834-6524-B8D27F414B58}"/>
                    </a:ext>
                  </a:extLst>
                </p14:cNvPr>
                <p14:cNvContentPartPr/>
                <p14:nvPr/>
              </p14:nvContentPartPr>
              <p14:xfrm>
                <a:off x="3085912" y="4019268"/>
                <a:ext cx="26280" cy="22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3AE236A-CEF4-5834-6524-B8D27F414B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49912" y="3983628"/>
                  <a:ext cx="97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3E54970-2247-5F33-F593-2E24255BEA39}"/>
                    </a:ext>
                  </a:extLst>
                </p14:cNvPr>
                <p14:cNvContentPartPr/>
                <p14:nvPr/>
              </p14:nvContentPartPr>
              <p14:xfrm>
                <a:off x="3072232" y="4172988"/>
                <a:ext cx="19440" cy="11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3E54970-2247-5F33-F593-2E24255BEA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36592" y="4137348"/>
                  <a:ext cx="91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AE7644-175C-DAC6-C45F-7AD8E153BD99}"/>
                    </a:ext>
                  </a:extLst>
                </p14:cNvPr>
                <p14:cNvContentPartPr/>
                <p14:nvPr/>
              </p14:nvContentPartPr>
              <p14:xfrm>
                <a:off x="3052072" y="4469628"/>
                <a:ext cx="32040" cy="243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AE7644-175C-DAC6-C45F-7AD8E153BD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16432" y="4433628"/>
                  <a:ext cx="103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BE8CD48-2806-D2FE-FFC9-70D1C7893A8E}"/>
                    </a:ext>
                  </a:extLst>
                </p14:cNvPr>
                <p14:cNvContentPartPr/>
                <p14:nvPr/>
              </p14:nvContentPartPr>
              <p14:xfrm>
                <a:off x="3066832" y="4808388"/>
                <a:ext cx="21960" cy="84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BE8CD48-2806-D2FE-FFC9-70D1C7893A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0832" y="4772748"/>
                  <a:ext cx="93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BC6B07E-F9A3-198C-1058-04D5ED52D1D5}"/>
                    </a:ext>
                  </a:extLst>
                </p14:cNvPr>
                <p14:cNvContentPartPr/>
                <p14:nvPr/>
              </p14:nvContentPartPr>
              <p14:xfrm>
                <a:off x="3084112" y="4885428"/>
                <a:ext cx="360" cy="11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BC6B07E-F9A3-198C-1058-04D5ED52D1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48112" y="4849428"/>
                  <a:ext cx="72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D5E6E46-50EB-B731-0A80-AE71C28F4D07}"/>
                    </a:ext>
                  </a:extLst>
                </p14:cNvPr>
                <p14:cNvContentPartPr/>
                <p14:nvPr/>
              </p14:nvContentPartPr>
              <p14:xfrm>
                <a:off x="3294352" y="3959868"/>
                <a:ext cx="1620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D5E6E46-50EB-B731-0A80-AE71C28F4D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58712" y="3923868"/>
                  <a:ext cx="87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ECB978F-526C-2348-8BBE-01BF8287EDBF}"/>
                    </a:ext>
                  </a:extLst>
                </p14:cNvPr>
                <p14:cNvContentPartPr/>
                <p14:nvPr/>
              </p14:nvContentPartPr>
              <p14:xfrm>
                <a:off x="3425032" y="4020348"/>
                <a:ext cx="39600" cy="27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ECB978F-526C-2348-8BBE-01BF8287ED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89392" y="3984708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93CA4E-6995-2226-A1F5-3B1DBEC78404}"/>
                    </a:ext>
                  </a:extLst>
                </p14:cNvPr>
                <p14:cNvContentPartPr/>
                <p14:nvPr/>
              </p14:nvContentPartPr>
              <p14:xfrm>
                <a:off x="3687112" y="4158948"/>
                <a:ext cx="154800" cy="41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93CA4E-6995-2226-A1F5-3B1DBEC784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51112" y="4122948"/>
                  <a:ext cx="226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2CB96E8-A04A-288D-BF02-119C697C9D37}"/>
                    </a:ext>
                  </a:extLst>
                </p14:cNvPr>
                <p14:cNvContentPartPr/>
                <p14:nvPr/>
              </p14:nvContentPartPr>
              <p14:xfrm>
                <a:off x="3967192" y="4260468"/>
                <a:ext cx="203760" cy="159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2CB96E8-A04A-288D-BF02-119C697C9D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1552" y="4224828"/>
                  <a:ext cx="27540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47F566-1112-E9E0-0DC8-92DF0D0843D5}"/>
              </a:ext>
            </a:extLst>
          </p:cNvPr>
          <p:cNvGrpSpPr/>
          <p:nvPr/>
        </p:nvGrpSpPr>
        <p:grpSpPr>
          <a:xfrm>
            <a:off x="1920952" y="2802468"/>
            <a:ext cx="514800" cy="329040"/>
            <a:chOff x="1920952" y="2802468"/>
            <a:chExt cx="5148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93CD89-5122-6A4B-F5EF-869B3D476665}"/>
                    </a:ext>
                  </a:extLst>
                </p14:cNvPr>
                <p14:cNvContentPartPr/>
                <p14:nvPr/>
              </p14:nvContentPartPr>
              <p14:xfrm>
                <a:off x="1920952" y="2915508"/>
                <a:ext cx="416880" cy="47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93CD89-5122-6A4B-F5EF-869B3D4766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84952" y="2879508"/>
                  <a:ext cx="488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BC4B78-629C-0827-1C3C-EA5AF09BE5B0}"/>
                    </a:ext>
                  </a:extLst>
                </p14:cNvPr>
                <p14:cNvContentPartPr/>
                <p14:nvPr/>
              </p14:nvContentPartPr>
              <p14:xfrm>
                <a:off x="2218312" y="2802468"/>
                <a:ext cx="217440" cy="32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BC4B78-629C-0827-1C3C-EA5AF09BE5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2312" y="2766828"/>
                  <a:ext cx="28908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58E760-2FE4-CC71-DFCF-A4F835A1214E}"/>
              </a:ext>
            </a:extLst>
          </p:cNvPr>
          <p:cNvGrpSpPr/>
          <p:nvPr/>
        </p:nvGrpSpPr>
        <p:grpSpPr>
          <a:xfrm>
            <a:off x="4391992" y="4135188"/>
            <a:ext cx="421200" cy="237600"/>
            <a:chOff x="4391992" y="4135188"/>
            <a:chExt cx="4212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F410E3-D215-27C9-0C05-629A2525DBDF}"/>
                    </a:ext>
                  </a:extLst>
                </p14:cNvPr>
                <p14:cNvContentPartPr/>
                <p14:nvPr/>
              </p14:nvContentPartPr>
              <p14:xfrm>
                <a:off x="4391992" y="4214388"/>
                <a:ext cx="421200" cy="3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F410E3-D215-27C9-0C05-629A2525DB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5992" y="4178748"/>
                  <a:ext cx="492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FE4A57-8729-52CC-9ACD-AEF094C56B93}"/>
                    </a:ext>
                  </a:extLst>
                </p14:cNvPr>
                <p14:cNvContentPartPr/>
                <p14:nvPr/>
              </p14:nvContentPartPr>
              <p14:xfrm>
                <a:off x="4401712" y="4135188"/>
                <a:ext cx="291600" cy="237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FE4A57-8729-52CC-9ACD-AEF094C56B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66072" y="4099188"/>
                  <a:ext cx="36324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E119C48-7AD5-D0C6-4EB8-2719A82D9663}"/>
              </a:ext>
            </a:extLst>
          </p:cNvPr>
          <p:cNvGrpSpPr/>
          <p:nvPr/>
        </p:nvGrpSpPr>
        <p:grpSpPr>
          <a:xfrm>
            <a:off x="1001872" y="3189828"/>
            <a:ext cx="3636000" cy="1791360"/>
            <a:chOff x="1001872" y="3189828"/>
            <a:chExt cx="3636000" cy="179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B442C4-20A8-C121-22B7-C321DEACED7B}"/>
                    </a:ext>
                  </a:extLst>
                </p14:cNvPr>
                <p14:cNvContentPartPr/>
                <p14:nvPr/>
              </p14:nvContentPartPr>
              <p14:xfrm>
                <a:off x="1001872" y="4570788"/>
                <a:ext cx="166320" cy="199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B442C4-20A8-C121-22B7-C321DEACED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6232" y="4534788"/>
                  <a:ext cx="23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4E9ECC9-0C3B-FAA6-8A82-19072BAFD98F}"/>
                    </a:ext>
                  </a:extLst>
                </p14:cNvPr>
                <p14:cNvContentPartPr/>
                <p14:nvPr/>
              </p14:nvContentPartPr>
              <p14:xfrm>
                <a:off x="1103752" y="3607788"/>
                <a:ext cx="17964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4E9ECC9-0C3B-FAA6-8A82-19072BAFD9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7752" y="3572148"/>
                  <a:ext cx="251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CD9BF2-6F30-40EE-7A6E-BE74A01B4585}"/>
                    </a:ext>
                  </a:extLst>
                </p14:cNvPr>
                <p14:cNvContentPartPr/>
                <p14:nvPr/>
              </p14:nvContentPartPr>
              <p14:xfrm>
                <a:off x="4445992" y="4817028"/>
                <a:ext cx="191880" cy="16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CD9BF2-6F30-40EE-7A6E-BE74A01B45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09992" y="4781028"/>
                  <a:ext cx="263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438AB5-A03C-37FC-6876-DFDDB5CABF8E}"/>
                    </a:ext>
                  </a:extLst>
                </p14:cNvPr>
                <p14:cNvContentPartPr/>
                <p14:nvPr/>
              </p14:nvContentPartPr>
              <p14:xfrm>
                <a:off x="4144312" y="4523988"/>
                <a:ext cx="319680" cy="37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438AB5-A03C-37FC-6876-DFDDB5CABF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35312" y="4514988"/>
                  <a:ext cx="3373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0AEA58-13F5-37B9-5C93-A5F857122CDB}"/>
                    </a:ext>
                  </a:extLst>
                </p14:cNvPr>
                <p14:cNvContentPartPr/>
                <p14:nvPr/>
              </p14:nvContentPartPr>
              <p14:xfrm>
                <a:off x="1306072" y="3189828"/>
                <a:ext cx="1257120" cy="403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0AEA58-13F5-37B9-5C93-A5F857122C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97432" y="3181188"/>
                  <a:ext cx="12747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FFD650-54D3-48A6-E29A-7659E8EC8C63}"/>
                    </a:ext>
                  </a:extLst>
                </p14:cNvPr>
                <p14:cNvContentPartPr/>
                <p14:nvPr/>
              </p14:nvContentPartPr>
              <p14:xfrm>
                <a:off x="1132552" y="3827388"/>
                <a:ext cx="83160" cy="719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FFD650-54D3-48A6-E29A-7659E8EC8C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3912" y="3818388"/>
                  <a:ext cx="100800" cy="73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7F0CDFF-BED7-D0DC-216E-3C7EF473D785}"/>
              </a:ext>
            </a:extLst>
          </p:cNvPr>
          <p:cNvGrpSpPr/>
          <p:nvPr/>
        </p:nvGrpSpPr>
        <p:grpSpPr>
          <a:xfrm>
            <a:off x="8035955" y="2988588"/>
            <a:ext cx="2174400" cy="2281680"/>
            <a:chOff x="8035955" y="2988588"/>
            <a:chExt cx="2174400" cy="22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8138AC-F862-8946-93A8-7158E093D8C4}"/>
                    </a:ext>
                  </a:extLst>
                </p14:cNvPr>
                <p14:cNvContentPartPr/>
                <p14:nvPr/>
              </p14:nvContentPartPr>
              <p14:xfrm>
                <a:off x="9011915" y="3834890"/>
                <a:ext cx="213480" cy="24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8138AC-F862-8946-93A8-7158E093D8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94275" y="3816890"/>
                  <a:ext cx="249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5867F9-7CD8-D18B-ED13-99E54B3AFB47}"/>
                    </a:ext>
                  </a:extLst>
                </p14:cNvPr>
                <p14:cNvContentPartPr/>
                <p14:nvPr/>
              </p14:nvContentPartPr>
              <p14:xfrm>
                <a:off x="8428715" y="3072770"/>
                <a:ext cx="189720" cy="21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5867F9-7CD8-D18B-ED13-99E54B3AFB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11075" y="3054770"/>
                  <a:ext cx="22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5DDD14-5560-9C0E-D50B-E4CE52CCF97F}"/>
                    </a:ext>
                  </a:extLst>
                </p14:cNvPr>
                <p14:cNvContentPartPr/>
                <p14:nvPr/>
              </p14:nvContentPartPr>
              <p14:xfrm>
                <a:off x="8035955" y="3972410"/>
                <a:ext cx="191520" cy="24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5DDD14-5560-9C0E-D50B-E4CE52CCF9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7955" y="3954410"/>
                  <a:ext cx="22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48D906-E4CF-B803-F68B-DB13B211AC69}"/>
                    </a:ext>
                  </a:extLst>
                </p14:cNvPr>
                <p14:cNvContentPartPr/>
                <p14:nvPr/>
              </p14:nvContentPartPr>
              <p14:xfrm>
                <a:off x="8868275" y="4979330"/>
                <a:ext cx="198720" cy="270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48D906-E4CF-B803-F68B-DB13B211AC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50275" y="4961330"/>
                  <a:ext cx="234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FCCE95-1600-6A73-D385-31E0F3CCA801}"/>
                    </a:ext>
                  </a:extLst>
                </p14:cNvPr>
                <p14:cNvContentPartPr/>
                <p14:nvPr/>
              </p14:nvContentPartPr>
              <p14:xfrm>
                <a:off x="9938915" y="4424210"/>
                <a:ext cx="18144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FCCE95-1600-6A73-D385-31E0F3CCA8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21275" y="4406570"/>
                  <a:ext cx="217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FB6B15-F083-1C67-7218-005C0FED76C2}"/>
                    </a:ext>
                  </a:extLst>
                </p14:cNvPr>
                <p14:cNvContentPartPr/>
                <p14:nvPr/>
              </p14:nvContentPartPr>
              <p14:xfrm>
                <a:off x="9939995" y="3023810"/>
                <a:ext cx="236160" cy="19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FB6B15-F083-1C67-7218-005C0FED76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22355" y="3005810"/>
                  <a:ext cx="271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812EEC-A2F4-9D48-3D6A-762960FAB8D9}"/>
                    </a:ext>
                  </a:extLst>
                </p14:cNvPr>
                <p14:cNvContentPartPr/>
                <p14:nvPr/>
              </p14:nvContentPartPr>
              <p14:xfrm>
                <a:off x="10184795" y="3146210"/>
                <a:ext cx="25560" cy="8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812EEC-A2F4-9D48-3D6A-762960FAB8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76155" y="3137570"/>
                  <a:ext cx="43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EF942E-E3A2-7C8F-FDEE-FC6D9F53FA84}"/>
                    </a:ext>
                  </a:extLst>
                </p14:cNvPr>
                <p14:cNvContentPartPr/>
                <p14:nvPr/>
              </p14:nvContentPartPr>
              <p14:xfrm>
                <a:off x="8871472" y="5019708"/>
                <a:ext cx="227160" cy="250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EF942E-E3A2-7C8F-FDEE-FC6D9F53FA8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35832" y="4984068"/>
                  <a:ext cx="298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9820D0E-9379-C65D-4603-EEC6CB7E911A}"/>
                    </a:ext>
                  </a:extLst>
                </p14:cNvPr>
                <p14:cNvContentPartPr/>
                <p14:nvPr/>
              </p14:nvContentPartPr>
              <p14:xfrm>
                <a:off x="9950752" y="2988588"/>
                <a:ext cx="196200" cy="19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9820D0E-9379-C65D-4603-EEC6CB7E911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14752" y="2952588"/>
                  <a:ext cx="267840" cy="26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C4EB2FE-E16C-31F0-ADB9-4508747F6F0E}"/>
                </a:ext>
              </a:extLst>
            </p:cNvPr>
            <p:cNvGrpSpPr/>
            <p:nvPr/>
          </p:nvGrpSpPr>
          <p:grpSpPr>
            <a:xfrm>
              <a:off x="8296192" y="3243828"/>
              <a:ext cx="1705320" cy="1735560"/>
              <a:chOff x="8296192" y="3243828"/>
              <a:chExt cx="1705320" cy="173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BB983986-4642-F8F0-BBA7-6FB5DFE8004A}"/>
                      </a:ext>
                    </a:extLst>
                  </p14:cNvPr>
                  <p14:cNvContentPartPr/>
                  <p14:nvPr/>
                </p14:nvContentPartPr>
                <p14:xfrm>
                  <a:off x="9217432" y="3243828"/>
                  <a:ext cx="748080" cy="63828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BB983986-4642-F8F0-BBA7-6FB5DFE8004A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9208432" y="3235188"/>
                    <a:ext cx="765720" cy="65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B6D2723B-515A-151A-EEBC-156306F51B04}"/>
                      </a:ext>
                    </a:extLst>
                  </p14:cNvPr>
                  <p14:cNvContentPartPr/>
                  <p14:nvPr/>
                </p14:nvContentPartPr>
                <p14:xfrm>
                  <a:off x="8542792" y="3254988"/>
                  <a:ext cx="550800" cy="5878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B6D2723B-515A-151A-EEBC-156306F51B04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8534152" y="3246348"/>
                    <a:ext cx="568440" cy="60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8124CC86-2F67-9067-399D-0CF96A9FE4B3}"/>
                      </a:ext>
                    </a:extLst>
                  </p14:cNvPr>
                  <p14:cNvContentPartPr/>
                  <p14:nvPr/>
                </p14:nvContentPartPr>
                <p14:xfrm>
                  <a:off x="9154432" y="4019268"/>
                  <a:ext cx="847080" cy="4514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8124CC86-2F67-9067-399D-0CF96A9FE4B3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9145792" y="4010628"/>
                    <a:ext cx="86472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3A3C3E55-D7E3-607F-8876-305B36F9881B}"/>
                      </a:ext>
                    </a:extLst>
                  </p14:cNvPr>
                  <p14:cNvContentPartPr/>
                  <p14:nvPr/>
                </p14:nvContentPartPr>
                <p14:xfrm>
                  <a:off x="9029512" y="4089468"/>
                  <a:ext cx="100080" cy="88992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3A3C3E55-D7E3-607F-8876-305B36F9881B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9020512" y="4080828"/>
                    <a:ext cx="117720" cy="90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04D698CF-B816-D749-D80C-6E896EA1259B}"/>
                      </a:ext>
                    </a:extLst>
                  </p14:cNvPr>
                  <p14:cNvContentPartPr/>
                  <p14:nvPr/>
                </p14:nvContentPartPr>
                <p14:xfrm>
                  <a:off x="8296192" y="3998748"/>
                  <a:ext cx="740520" cy="1112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04D698CF-B816-D749-D80C-6E896EA1259B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8287192" y="3989748"/>
                    <a:ext cx="75816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926FA5FA-3A96-41AD-19EE-44F53EB206D8}"/>
                      </a:ext>
                    </a:extLst>
                  </p14:cNvPr>
                  <p14:cNvContentPartPr/>
                  <p14:nvPr/>
                </p14:nvContentPartPr>
                <p14:xfrm>
                  <a:off x="8691112" y="3298908"/>
                  <a:ext cx="130680" cy="159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926FA5FA-3A96-41AD-19EE-44F53EB206D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8682472" y="3290268"/>
                    <a:ext cx="148320" cy="177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0C5BBF-4A58-2DDA-1FAC-F2B530AF39AD}"/>
                    </a:ext>
                  </a:extLst>
                </p14:cNvPr>
                <p14:cNvContentPartPr/>
                <p14:nvPr/>
              </p14:nvContentPartPr>
              <p14:xfrm>
                <a:off x="8428672" y="3078948"/>
                <a:ext cx="181440" cy="210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0C5BBF-4A58-2DDA-1FAC-F2B530AF39A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92672" y="3043308"/>
                  <a:ext cx="253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CE0B09-0926-B1B4-36EF-C5656747E4E0}"/>
                    </a:ext>
                  </a:extLst>
                </p14:cNvPr>
                <p14:cNvContentPartPr/>
                <p14:nvPr/>
              </p14:nvContentPartPr>
              <p14:xfrm>
                <a:off x="9066232" y="3898668"/>
                <a:ext cx="133200" cy="136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CE0B09-0926-B1B4-36EF-C5656747E4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30592" y="3862668"/>
                  <a:ext cx="2048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F2C5CF-E6F7-27FA-9992-106C6283D1ED}"/>
              </a:ext>
            </a:extLst>
          </p:cNvPr>
          <p:cNvGrpSpPr/>
          <p:nvPr/>
        </p:nvGrpSpPr>
        <p:grpSpPr>
          <a:xfrm>
            <a:off x="9146872" y="1395228"/>
            <a:ext cx="1976760" cy="2179080"/>
            <a:chOff x="9146872" y="1395228"/>
            <a:chExt cx="1976760" cy="21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3EC65DE-77C7-2963-B97F-485C45DA7FDD}"/>
                    </a:ext>
                  </a:extLst>
                </p14:cNvPr>
                <p14:cNvContentPartPr/>
                <p14:nvPr/>
              </p14:nvContentPartPr>
              <p14:xfrm>
                <a:off x="9883792" y="1395228"/>
                <a:ext cx="1239840" cy="842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3EC65DE-77C7-2963-B97F-485C45DA7FD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48152" y="1359228"/>
                  <a:ext cx="131148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E92E718-EAE4-7C8D-CD19-9AB22FF77237}"/>
                    </a:ext>
                  </a:extLst>
                </p14:cNvPr>
                <p14:cNvContentPartPr/>
                <p14:nvPr/>
              </p14:nvContentPartPr>
              <p14:xfrm>
                <a:off x="10253872" y="1670628"/>
                <a:ext cx="273600" cy="200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E92E718-EAE4-7C8D-CD19-9AB22FF7723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17872" y="1634628"/>
                  <a:ext cx="345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800C8C-F781-96B7-5E13-31A07A4097F9}"/>
                    </a:ext>
                  </a:extLst>
                </p14:cNvPr>
                <p14:cNvContentPartPr/>
                <p14:nvPr/>
              </p14:nvContentPartPr>
              <p14:xfrm>
                <a:off x="10667152" y="1536708"/>
                <a:ext cx="282960" cy="22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800C8C-F781-96B7-5E13-31A07A4097F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31512" y="1501068"/>
                  <a:ext cx="354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FC6BD1-8F0D-02F0-9F04-555D506AABE7}"/>
                    </a:ext>
                  </a:extLst>
                </p14:cNvPr>
                <p14:cNvContentPartPr/>
                <p14:nvPr/>
              </p14:nvContentPartPr>
              <p14:xfrm>
                <a:off x="10268992" y="1885548"/>
                <a:ext cx="538560" cy="287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FC6BD1-8F0D-02F0-9F04-555D506AABE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33352" y="1849548"/>
                  <a:ext cx="610200" cy="35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3592A22-79B3-4AB9-E39D-A226DF1D93DE}"/>
                </a:ext>
              </a:extLst>
            </p:cNvPr>
            <p:cNvGrpSpPr/>
            <p:nvPr/>
          </p:nvGrpSpPr>
          <p:grpSpPr>
            <a:xfrm>
              <a:off x="9146872" y="1951068"/>
              <a:ext cx="621720" cy="1623240"/>
              <a:chOff x="9146872" y="1951068"/>
              <a:chExt cx="621720" cy="162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D765322-4169-E44E-BB10-73FAF28CE87B}"/>
                      </a:ext>
                    </a:extLst>
                  </p14:cNvPr>
                  <p14:cNvContentPartPr/>
                  <p14:nvPr/>
                </p14:nvContentPartPr>
                <p14:xfrm>
                  <a:off x="9146872" y="2307108"/>
                  <a:ext cx="460800" cy="12672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D765322-4169-E44E-BB10-73FAF28CE87B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9110872" y="2271108"/>
                    <a:ext cx="532440" cy="13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AD2C1DB-3B25-B24C-DD7A-641B754CC9A5}"/>
                      </a:ext>
                    </a:extLst>
                  </p14:cNvPr>
                  <p14:cNvContentPartPr/>
                  <p14:nvPr/>
                </p14:nvContentPartPr>
                <p14:xfrm>
                  <a:off x="9242632" y="3306108"/>
                  <a:ext cx="174240" cy="2124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AD2C1DB-3B25-B24C-DD7A-641B754CC9A5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9206632" y="3270468"/>
                    <a:ext cx="24588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ADF19F2-E906-BFAF-1FFC-A65C113035EF}"/>
                      </a:ext>
                    </a:extLst>
                  </p14:cNvPr>
                  <p14:cNvContentPartPr/>
                  <p14:nvPr/>
                </p14:nvContentPartPr>
                <p14:xfrm>
                  <a:off x="9245512" y="1951068"/>
                  <a:ext cx="523080" cy="4330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ADF19F2-E906-BFAF-1FFC-A65C113035EF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9209872" y="1915068"/>
                    <a:ext cx="594720" cy="50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47C14734-F341-CAB8-E0F7-E41C9E8186F6}"/>
                      </a:ext>
                    </a:extLst>
                  </p14:cNvPr>
                  <p14:cNvContentPartPr/>
                  <p14:nvPr/>
                </p14:nvContentPartPr>
                <p14:xfrm>
                  <a:off x="9360352" y="3390348"/>
                  <a:ext cx="189360" cy="10188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47C14734-F341-CAB8-E0F7-E41C9E8186F6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9324712" y="3354708"/>
                    <a:ext cx="261000" cy="17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6610A07-1370-D85F-B1FD-6FEE9B6F3FFD}"/>
              </a:ext>
            </a:extLst>
          </p:cNvPr>
          <p:cNvGrpSpPr/>
          <p:nvPr/>
        </p:nvGrpSpPr>
        <p:grpSpPr>
          <a:xfrm>
            <a:off x="1126432" y="4892628"/>
            <a:ext cx="3381480" cy="1226880"/>
            <a:chOff x="1126432" y="4892628"/>
            <a:chExt cx="3381480" cy="12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C2FD98-CA86-CC1E-B913-541E42052431}"/>
                    </a:ext>
                  </a:extLst>
                </p14:cNvPr>
                <p14:cNvContentPartPr/>
                <p14:nvPr/>
              </p14:nvContentPartPr>
              <p14:xfrm>
                <a:off x="1126432" y="4892628"/>
                <a:ext cx="3381480" cy="100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C2FD98-CA86-CC1E-B913-541E420524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17432" y="4883988"/>
                  <a:ext cx="3399120" cy="1019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99A334C-AEDE-6F69-F2CB-F5274FAC454D}"/>
                </a:ext>
              </a:extLst>
            </p:cNvPr>
            <p:cNvGrpSpPr/>
            <p:nvPr/>
          </p:nvGrpSpPr>
          <p:grpSpPr>
            <a:xfrm>
              <a:off x="1710352" y="5435868"/>
              <a:ext cx="795960" cy="683640"/>
              <a:chOff x="1710352" y="5435868"/>
              <a:chExt cx="795960" cy="68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4B03BD76-B04C-0CE9-1C2A-CA7867E7E80E}"/>
                      </a:ext>
                    </a:extLst>
                  </p14:cNvPr>
                  <p14:cNvContentPartPr/>
                  <p14:nvPr/>
                </p14:nvContentPartPr>
                <p14:xfrm>
                  <a:off x="1928152" y="5543508"/>
                  <a:ext cx="415800" cy="4978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4B03BD76-B04C-0CE9-1C2A-CA7867E7E80E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919512" y="5534868"/>
                    <a:ext cx="433440" cy="51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5F62AFA7-342E-A60D-1B81-E3F8A5689B0A}"/>
                      </a:ext>
                    </a:extLst>
                  </p14:cNvPr>
                  <p14:cNvContentPartPr/>
                  <p14:nvPr/>
                </p14:nvContentPartPr>
                <p14:xfrm>
                  <a:off x="1796392" y="5500308"/>
                  <a:ext cx="595440" cy="6192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5F62AFA7-342E-A60D-1B81-E3F8A5689B0A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787392" y="5491308"/>
                    <a:ext cx="613080" cy="63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6C6F0927-4D05-9773-A508-C8CAA3348837}"/>
                      </a:ext>
                    </a:extLst>
                  </p14:cNvPr>
                  <p14:cNvContentPartPr/>
                  <p14:nvPr/>
                </p14:nvContentPartPr>
                <p14:xfrm>
                  <a:off x="1868752" y="5548908"/>
                  <a:ext cx="534240" cy="5029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6C6F0927-4D05-9773-A508-C8CAA3348837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806112" y="5485908"/>
                    <a:ext cx="659880" cy="62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599FEDF3-2250-C40E-0B76-B3702EF4367B}"/>
                      </a:ext>
                    </a:extLst>
                  </p14:cNvPr>
                  <p14:cNvContentPartPr/>
                  <p14:nvPr/>
                </p14:nvContentPartPr>
                <p14:xfrm>
                  <a:off x="1710352" y="5435868"/>
                  <a:ext cx="795960" cy="6609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599FEDF3-2250-C40E-0B76-B3702EF4367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647352" y="5373228"/>
                    <a:ext cx="921600" cy="786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4C5533D-C360-EE0E-7DF0-C7D72CDAB52B}"/>
                    </a:ext>
                  </a:extLst>
                </p14:cNvPr>
                <p14:cNvContentPartPr/>
                <p14:nvPr/>
              </p14:nvContentPartPr>
              <p14:xfrm>
                <a:off x="3315592" y="5286468"/>
                <a:ext cx="394560" cy="450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4C5533D-C360-EE0E-7DF0-C7D72CDAB5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261592" y="5178828"/>
                  <a:ext cx="502200" cy="666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8D64B3EE-7CC3-E1CF-B49D-B8B8509DB815}"/>
              </a:ext>
            </a:extLst>
          </p:cNvPr>
          <p:cNvSpPr txBox="1"/>
          <p:nvPr/>
        </p:nvSpPr>
        <p:spPr>
          <a:xfrm>
            <a:off x="206615" y="6273962"/>
            <a:ext cx="725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The planarity prevents the </a:t>
            </a:r>
            <a:r>
              <a:rPr lang="en-GB" b="1" dirty="0" err="1"/>
              <a:t>colors</a:t>
            </a:r>
            <a:r>
              <a:rPr lang="en-GB" b="1" dirty="0"/>
              <a:t> from forming a path due to existing path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6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7952-A09E-9EE6-BF7C-FD2D2A89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proof of case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D339D-80C6-E2B1-EA02-17C234F19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3206" cy="46233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The graph is contracted by removing two edges, resulting in a planar graph with fewer than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vertices.</a:t>
                </a:r>
              </a:p>
              <a:p>
                <a:endParaRPr lang="en-GB" dirty="0"/>
              </a:p>
              <a:p>
                <a:r>
                  <a:rPr lang="en-GB" dirty="0"/>
                  <a:t>The contracted graph is 5-colorable.</a:t>
                </a:r>
              </a:p>
              <a:p>
                <a:endParaRPr lang="en-GB" dirty="0"/>
              </a:p>
              <a:p>
                <a:r>
                  <a:rPr lang="en-GB" dirty="0"/>
                  <a:t>The two edges are reinstated, assigning the original </a:t>
                </a:r>
                <a:r>
                  <a:rPr lang="en-GB" dirty="0" err="1"/>
                  <a:t>color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Assign to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a  an unassigned </a:t>
                </a:r>
                <a:r>
                  <a:rPr lang="en-GB" dirty="0" err="1"/>
                  <a:t>color</a:t>
                </a:r>
                <a:r>
                  <a:rPr lang="en-GB" dirty="0"/>
                  <a:t> in the contracted </a:t>
                </a:r>
                <a:r>
                  <a:rPr lang="en-GB" dirty="0" err="1"/>
                  <a:t>grpah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 5-coloring of the graph G is achieved by </a:t>
                </a:r>
                <a:r>
                  <a:rPr lang="en-GB" dirty="0" err="1"/>
                  <a:t>coloring</a:t>
                </a:r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D339D-80C6-E2B1-EA02-17C234F19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3206" cy="4623320"/>
              </a:xfrm>
              <a:blipFill>
                <a:blip r:embed="rId2"/>
                <a:stretch>
                  <a:fillRect l="-1198" t="-2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659BEC4A-1CE5-90DE-7691-ECBCF9D5212F}"/>
              </a:ext>
            </a:extLst>
          </p:cNvPr>
          <p:cNvGrpSpPr/>
          <p:nvPr/>
        </p:nvGrpSpPr>
        <p:grpSpPr>
          <a:xfrm>
            <a:off x="8420253" y="548632"/>
            <a:ext cx="2601708" cy="1892069"/>
            <a:chOff x="8017130" y="1010748"/>
            <a:chExt cx="3104280" cy="22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F2B06F-5724-A53A-6C5E-D365D50F3FFF}"/>
                    </a:ext>
                  </a:extLst>
                </p14:cNvPr>
                <p14:cNvContentPartPr/>
                <p14:nvPr/>
              </p14:nvContentPartPr>
              <p14:xfrm>
                <a:off x="9488450" y="2178228"/>
                <a:ext cx="212400" cy="165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F2B06F-5724-A53A-6C5E-D365D50F3F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66952" y="2156768"/>
                  <a:ext cx="254966" cy="207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B87C4C4-0C5D-94CB-15CB-9E2817FDDB9A}"/>
                    </a:ext>
                  </a:extLst>
                </p14:cNvPr>
                <p14:cNvContentPartPr/>
                <p14:nvPr/>
              </p14:nvContentPartPr>
              <p14:xfrm>
                <a:off x="9707690" y="1726068"/>
                <a:ext cx="463680" cy="435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B87C4C4-0C5D-94CB-15CB-9E2817FDDB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86203" y="1704589"/>
                  <a:ext cx="506223" cy="47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1FA730-78D7-22BB-90E2-09643FA599AB}"/>
                    </a:ext>
                  </a:extLst>
                </p14:cNvPr>
                <p14:cNvContentPartPr/>
                <p14:nvPr/>
              </p14:nvContentPartPr>
              <p14:xfrm>
                <a:off x="10127810" y="1592508"/>
                <a:ext cx="176040" cy="18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1FA730-78D7-22BB-90E2-09643FA599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06771" y="1571496"/>
                  <a:ext cx="218547" cy="226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B98D7A-F699-5EC0-CD62-EDA84D71ED04}"/>
                    </a:ext>
                  </a:extLst>
                </p14:cNvPr>
                <p14:cNvContentPartPr/>
                <p14:nvPr/>
              </p14:nvContentPartPr>
              <p14:xfrm>
                <a:off x="9374330" y="1765308"/>
                <a:ext cx="132480" cy="442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B98D7A-F699-5EC0-CD62-EDA84D71ED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53322" y="1743834"/>
                  <a:ext cx="174925" cy="485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82EA962-FAF9-6B3A-078C-10F23959741B}"/>
                    </a:ext>
                  </a:extLst>
                </p14:cNvPr>
                <p14:cNvContentPartPr/>
                <p14:nvPr/>
              </p14:nvContentPartPr>
              <p14:xfrm>
                <a:off x="9230330" y="1625988"/>
                <a:ext cx="234720" cy="14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82EA962-FAF9-6B3A-078C-10F2395974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08835" y="1604914"/>
                  <a:ext cx="277279" cy="1883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573F70-E90B-4B77-1CCB-43A82C749191}"/>
                    </a:ext>
                  </a:extLst>
                </p14:cNvPr>
                <p14:cNvContentPartPr/>
                <p14:nvPr/>
              </p14:nvContentPartPr>
              <p14:xfrm>
                <a:off x="8971490" y="2273268"/>
                <a:ext cx="509760" cy="41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573F70-E90B-4B77-1CCB-43A82C7491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50017" y="2252355"/>
                  <a:ext cx="552276" cy="83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B4E181-ACFE-2030-1693-BEE027B720FE}"/>
                    </a:ext>
                  </a:extLst>
                </p14:cNvPr>
                <p14:cNvContentPartPr/>
                <p14:nvPr/>
              </p14:nvContentPartPr>
              <p14:xfrm>
                <a:off x="8719130" y="2190468"/>
                <a:ext cx="294120" cy="166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B4E181-ACFE-2030-1693-BEE027B720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98091" y="2169035"/>
                  <a:ext cx="336628" cy="208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E77C25-9904-383F-61EB-15446A3487D6}"/>
                    </a:ext>
                  </a:extLst>
                </p14:cNvPr>
                <p14:cNvContentPartPr/>
                <p14:nvPr/>
              </p14:nvContentPartPr>
              <p14:xfrm>
                <a:off x="9701210" y="2246628"/>
                <a:ext cx="640440" cy="63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E77C25-9904-383F-61EB-15446A3487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80163" y="2225223"/>
                  <a:ext cx="682964" cy="105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FA2337-84FC-3A39-D810-7DD43731E395}"/>
                    </a:ext>
                  </a:extLst>
                </p14:cNvPr>
                <p14:cNvContentPartPr/>
                <p14:nvPr/>
              </p14:nvContentPartPr>
              <p14:xfrm>
                <a:off x="10304570" y="2177508"/>
                <a:ext cx="205920" cy="198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FA2337-84FC-3A39-D810-7DD43731E3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83120" y="2156048"/>
                  <a:ext cx="248391" cy="241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529E67-1AEE-2E05-834F-81110D237C9B}"/>
                    </a:ext>
                  </a:extLst>
                </p14:cNvPr>
                <p14:cNvContentPartPr/>
                <p14:nvPr/>
              </p14:nvContentPartPr>
              <p14:xfrm>
                <a:off x="9551810" y="2360748"/>
                <a:ext cx="30960" cy="402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529E67-1AEE-2E05-834F-81110D237C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30310" y="2339700"/>
                  <a:ext cx="73530" cy="445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BED853-E1B0-FE6D-F862-F89C2BC25442}"/>
                    </a:ext>
                  </a:extLst>
                </p14:cNvPr>
                <p14:cNvContentPartPr/>
                <p14:nvPr/>
              </p14:nvContentPartPr>
              <p14:xfrm>
                <a:off x="9422570" y="2737668"/>
                <a:ext cx="237600" cy="17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BED853-E1B0-FE6D-F862-F89C2BC254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1517" y="2716175"/>
                  <a:ext cx="280136" cy="215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284EB6-BCA6-56A3-038C-DDDD3DC60B6B}"/>
                    </a:ext>
                  </a:extLst>
                </p14:cNvPr>
                <p14:cNvContentPartPr/>
                <p14:nvPr/>
              </p14:nvContentPartPr>
              <p14:xfrm>
                <a:off x="9444170" y="2734428"/>
                <a:ext cx="111960" cy="18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284EB6-BCA6-56A3-038C-DDDD3DC60B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22722" y="2713581"/>
                  <a:ext cx="154428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052246-D7D2-F4E8-48D5-91EB89385596}"/>
                    </a:ext>
                  </a:extLst>
                </p14:cNvPr>
                <p14:cNvContentPartPr/>
                <p14:nvPr/>
              </p14:nvContentPartPr>
              <p14:xfrm>
                <a:off x="9448130" y="2741628"/>
                <a:ext cx="120960" cy="33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052246-D7D2-F4E8-48D5-91EB893855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26607" y="2720122"/>
                  <a:ext cx="163576" cy="75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58F042-A325-F4CA-24D2-4B96C79969B9}"/>
                    </a:ext>
                  </a:extLst>
                </p14:cNvPr>
                <p14:cNvContentPartPr/>
                <p14:nvPr/>
              </p14:nvContentPartPr>
              <p14:xfrm>
                <a:off x="10176770" y="1295868"/>
                <a:ext cx="202320" cy="19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58F042-A325-F4CA-24D2-4B96C79969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55292" y="1274382"/>
                  <a:ext cx="244846" cy="233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BF673F-6559-4248-4263-50F26C1B41F4}"/>
                    </a:ext>
                  </a:extLst>
                </p14:cNvPr>
                <p14:cNvContentPartPr/>
                <p14:nvPr/>
              </p14:nvContentPartPr>
              <p14:xfrm>
                <a:off x="10409330" y="1440948"/>
                <a:ext cx="9720" cy="64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BF673F-6559-4248-4263-50F26C1B41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88622" y="1419445"/>
                  <a:ext cx="51558" cy="106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319A70-8239-506D-D75D-DE64F55AFDE6}"/>
                    </a:ext>
                  </a:extLst>
                </p14:cNvPr>
                <p14:cNvContentPartPr/>
                <p14:nvPr/>
              </p14:nvContentPartPr>
              <p14:xfrm>
                <a:off x="10339490" y="1431588"/>
                <a:ext cx="101520" cy="183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319A70-8239-506D-D75D-DE64F55AFD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17982" y="1410097"/>
                  <a:ext cx="144107" cy="226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35FF90-41B6-5090-C447-62648AA3E41A}"/>
                    </a:ext>
                  </a:extLst>
                </p14:cNvPr>
                <p14:cNvContentPartPr/>
                <p14:nvPr/>
              </p14:nvContentPartPr>
              <p14:xfrm>
                <a:off x="9701210" y="2381628"/>
                <a:ext cx="228240" cy="142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35FF90-41B6-5090-C447-62648AA3E4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80148" y="2360169"/>
                  <a:ext cx="270793" cy="185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2123FB5-0695-44F7-2425-1E9962E856F3}"/>
                    </a:ext>
                  </a:extLst>
                </p14:cNvPr>
                <p14:cNvContentPartPr/>
                <p14:nvPr/>
              </p14:nvContentPartPr>
              <p14:xfrm>
                <a:off x="9133850" y="2723268"/>
                <a:ext cx="214560" cy="21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2123FB5-0695-44F7-2425-1E9962E856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12394" y="2702226"/>
                  <a:ext cx="257043" cy="258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C71D8E-D011-83F6-24D0-F50150D0E82D}"/>
                    </a:ext>
                  </a:extLst>
                </p14:cNvPr>
                <p14:cNvContentPartPr/>
                <p14:nvPr/>
              </p14:nvContentPartPr>
              <p14:xfrm>
                <a:off x="9259490" y="2957628"/>
                <a:ext cx="62280" cy="126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C71D8E-D011-83F6-24D0-F50150D0E82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38014" y="2936138"/>
                  <a:ext cx="104802" cy="168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0B33F2-7A57-50AD-91C1-A05A135C75B7}"/>
                    </a:ext>
                  </a:extLst>
                </p14:cNvPr>
                <p14:cNvContentPartPr/>
                <p14:nvPr/>
              </p14:nvContentPartPr>
              <p14:xfrm>
                <a:off x="8948450" y="1010748"/>
                <a:ext cx="347040" cy="608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0B33F2-7A57-50AD-91C1-A05A135C75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27404" y="989695"/>
                  <a:ext cx="389561" cy="650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336A890-D38E-0983-125A-24772F6D9093}"/>
                    </a:ext>
                  </a:extLst>
                </p14:cNvPr>
                <p14:cNvContentPartPr/>
                <p14:nvPr/>
              </p14:nvContentPartPr>
              <p14:xfrm>
                <a:off x="8017130" y="2221068"/>
                <a:ext cx="707760" cy="62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336A890-D38E-0983-125A-24772F6D90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95657" y="2199616"/>
                  <a:ext cx="750277" cy="105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81E68D-A2F8-3D68-A372-83F648F20844}"/>
                    </a:ext>
                  </a:extLst>
                </p14:cNvPr>
                <p14:cNvContentPartPr/>
                <p14:nvPr/>
              </p14:nvContentPartPr>
              <p14:xfrm>
                <a:off x="9568370" y="2865468"/>
                <a:ext cx="139320" cy="402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81E68D-A2F8-3D68-A372-83F648F208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46870" y="2844424"/>
                  <a:ext cx="181890" cy="445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DC86633-D886-A6CC-D339-8361BF7BC545}"/>
                    </a:ext>
                  </a:extLst>
                </p14:cNvPr>
                <p14:cNvContentPartPr/>
                <p14:nvPr/>
              </p14:nvContentPartPr>
              <p14:xfrm>
                <a:off x="10507970" y="2261748"/>
                <a:ext cx="613440" cy="12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DC86633-D886-A6CC-D339-8361BF7BC5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86491" y="2240291"/>
                  <a:ext cx="655968" cy="172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354B1A-1047-00E0-A6D7-782541F2AAAC}"/>
                    </a:ext>
                  </a:extLst>
                </p14:cNvPr>
                <p14:cNvContentPartPr/>
                <p14:nvPr/>
              </p14:nvContentPartPr>
              <p14:xfrm>
                <a:off x="10302050" y="1604388"/>
                <a:ext cx="702720" cy="174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354B1A-1047-00E0-A6D7-782541F2AA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1003" y="1582886"/>
                  <a:ext cx="745244" cy="2171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03A6DB9-BC63-B51A-DC21-C0353D1F3D52}"/>
              </a:ext>
            </a:extLst>
          </p:cNvPr>
          <p:cNvGrpSpPr/>
          <p:nvPr/>
        </p:nvGrpSpPr>
        <p:grpSpPr>
          <a:xfrm>
            <a:off x="8444833" y="2696985"/>
            <a:ext cx="2601708" cy="1459206"/>
            <a:chOff x="8444833" y="2696985"/>
            <a:chExt cx="2601708" cy="14592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0B3AD3-119E-92DD-E510-90D5F5977945}"/>
                    </a:ext>
                  </a:extLst>
                </p14:cNvPr>
                <p14:cNvContentPartPr/>
                <p14:nvPr/>
              </p14:nvContentPartPr>
              <p14:xfrm>
                <a:off x="9677951" y="3675454"/>
                <a:ext cx="178013" cy="138488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0B3AD3-119E-92DD-E510-90D5F59779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59933" y="3657469"/>
                  <a:ext cx="213688" cy="174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611A13D-3FF9-40FD-E5D1-8C374F38B35D}"/>
                    </a:ext>
                  </a:extLst>
                </p14:cNvPr>
                <p14:cNvContentPartPr/>
                <p14:nvPr/>
              </p14:nvContentPartPr>
              <p14:xfrm>
                <a:off x="9582307" y="3329384"/>
                <a:ext cx="111032" cy="371112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611A13D-3FF9-40FD-E5D1-8C374F38B3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4700" y="3311386"/>
                  <a:ext cx="146605" cy="406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B896AF-D2CE-7DE9-0D7C-1F75676BB3D5}"/>
                    </a:ext>
                  </a:extLst>
                </p14:cNvPr>
                <p14:cNvContentPartPr/>
                <p14:nvPr/>
              </p14:nvContentPartPr>
              <p14:xfrm>
                <a:off x="9461620" y="3212620"/>
                <a:ext cx="196720" cy="122195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B896AF-D2CE-7DE9-0D7C-1F75676BB3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43605" y="3194958"/>
                  <a:ext cx="232389" cy="1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B5719A-AE4A-4674-456F-80313F16C63B}"/>
                    </a:ext>
                  </a:extLst>
                </p14:cNvPr>
                <p14:cNvContentPartPr/>
                <p14:nvPr/>
              </p14:nvContentPartPr>
              <p14:xfrm>
                <a:off x="9244685" y="3755107"/>
                <a:ext cx="427232" cy="34697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B5719A-AE4A-4674-456F-80313F16C6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26689" y="3737580"/>
                  <a:ext cx="462865" cy="70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35DBAEA-0535-66ED-822F-6FAFA5C55EB9}"/>
                    </a:ext>
                  </a:extLst>
                </p14:cNvPr>
                <p14:cNvContentPartPr/>
                <p14:nvPr/>
              </p14:nvContentPartPr>
              <p14:xfrm>
                <a:off x="9033182" y="3685712"/>
                <a:ext cx="246503" cy="139393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35DBAEA-0535-66ED-822F-6FAFA5C55E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15549" y="3667749"/>
                  <a:ext cx="282129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630514C-076A-5219-ABCC-1ED3684579B9}"/>
                    </a:ext>
                  </a:extLst>
                </p14:cNvPr>
                <p14:cNvContentPartPr/>
                <p14:nvPr/>
              </p14:nvContentPartPr>
              <p14:xfrm>
                <a:off x="9856266" y="3732780"/>
                <a:ext cx="536755" cy="53102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630514C-076A-5219-ABCC-1ED3684579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38626" y="3714840"/>
                  <a:ext cx="572395" cy="8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6E1272-FA6F-7D39-B338-B1515DB4CB15}"/>
                    </a:ext>
                  </a:extLst>
                </p14:cNvPr>
                <p14:cNvContentPartPr/>
                <p14:nvPr/>
              </p14:nvContentPartPr>
              <p14:xfrm>
                <a:off x="10361945" y="3674851"/>
                <a:ext cx="172582" cy="166548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6E1272-FA6F-7D39-B338-B1515DB4CB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43968" y="3656865"/>
                  <a:ext cx="208177" cy="2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A037FE-7FBC-00DB-DC05-6DE95D6685DA}"/>
                    </a:ext>
                  </a:extLst>
                </p14:cNvPr>
                <p14:cNvContentPartPr/>
                <p14:nvPr/>
              </p14:nvContentPartPr>
              <p14:xfrm>
                <a:off x="9856266" y="3845924"/>
                <a:ext cx="191289" cy="119782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A037FE-7FBC-00DB-DC05-6DE95D6685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38614" y="3827939"/>
                  <a:ext cx="226953" cy="155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6DAF599-5697-A888-6A40-3FA978280004}"/>
                    </a:ext>
                  </a:extLst>
                </p14:cNvPr>
                <p14:cNvContentPartPr/>
                <p14:nvPr/>
              </p14:nvContentPartPr>
              <p14:xfrm>
                <a:off x="9225376" y="2696985"/>
                <a:ext cx="290855" cy="509902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6DAF599-5697-A888-6A40-3FA9782800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07738" y="2679340"/>
                  <a:ext cx="326492" cy="54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657C2AC-4C63-ED69-A616-0D155B98F432}"/>
                    </a:ext>
                  </a:extLst>
                </p14:cNvPr>
                <p14:cNvContentPartPr/>
                <p14:nvPr/>
              </p14:nvContentPartPr>
              <p14:xfrm>
                <a:off x="8444833" y="3711358"/>
                <a:ext cx="593176" cy="52499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657C2AC-4C63-ED69-A616-0D155B98F4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26836" y="3693379"/>
                  <a:ext cx="628810" cy="88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0CCC18-3627-D1DA-686B-B08D43216DDC}"/>
                    </a:ext>
                  </a:extLst>
                </p14:cNvPr>
                <p14:cNvContentPartPr/>
                <p14:nvPr/>
              </p14:nvContentPartPr>
              <p14:xfrm>
                <a:off x="9685836" y="3818569"/>
                <a:ext cx="116765" cy="337622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0CCC18-3627-D1DA-686B-B08D43216D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67817" y="3800932"/>
                  <a:ext cx="152443" cy="37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215DD04-1853-9FD2-ED83-C121C416B4EE}"/>
                    </a:ext>
                  </a:extLst>
                </p14:cNvPr>
                <p14:cNvContentPartPr/>
                <p14:nvPr/>
              </p14:nvContentPartPr>
              <p14:xfrm>
                <a:off x="10532415" y="3745453"/>
                <a:ext cx="514126" cy="108618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215DD04-1853-9FD2-ED83-C121C416B4E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14413" y="3727470"/>
                  <a:ext cx="549769" cy="144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FA1A53-76CA-AFC2-BC8B-6790AFC0BD4E}"/>
                    </a:ext>
                  </a:extLst>
                </p14:cNvPr>
                <p14:cNvContentPartPr/>
                <p14:nvPr/>
              </p14:nvContentPartPr>
              <p14:xfrm rot="20510711">
                <a:off x="9810740" y="3480387"/>
                <a:ext cx="588952" cy="146333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FA1A53-76CA-AFC2-BC8B-6790AFC0BD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 rot="20510711">
                  <a:off x="9793100" y="3462366"/>
                  <a:ext cx="624592" cy="182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0D4FEF-C6B3-EEA2-0172-79AAF65C076F}"/>
                    </a:ext>
                  </a:extLst>
                </p14:cNvPr>
                <p14:cNvContentPartPr/>
                <p14:nvPr/>
              </p14:nvContentPartPr>
              <p14:xfrm>
                <a:off x="9685370" y="3698148"/>
                <a:ext cx="140760" cy="109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0D4FEF-C6B3-EEA2-0172-79AAF65C07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7730" y="3680508"/>
                  <a:ext cx="176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8FAA2D-4ED5-C61E-7E20-C42A3919A875}"/>
                    </a:ext>
                  </a:extLst>
                </p14:cNvPr>
                <p14:cNvContentPartPr/>
                <p14:nvPr/>
              </p14:nvContentPartPr>
              <p14:xfrm>
                <a:off x="9476930" y="3231588"/>
                <a:ext cx="176040" cy="109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8FAA2D-4ED5-C61E-7E20-C42A3919A8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8930" y="3213948"/>
                  <a:ext cx="211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8183A47-B31C-1010-5DFC-9FD17C238E36}"/>
                    </a:ext>
                  </a:extLst>
                </p14:cNvPr>
                <p14:cNvContentPartPr/>
                <p14:nvPr/>
              </p14:nvContentPartPr>
              <p14:xfrm>
                <a:off x="9082010" y="3719748"/>
                <a:ext cx="222840" cy="85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8183A47-B31C-1010-5DFC-9FD17C238E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64370" y="3701748"/>
                  <a:ext cx="258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1FF8B18-8E92-AF8B-3B84-697280B32E16}"/>
                    </a:ext>
                  </a:extLst>
                </p14:cNvPr>
                <p14:cNvContentPartPr/>
                <p14:nvPr/>
              </p14:nvContentPartPr>
              <p14:xfrm>
                <a:off x="10394570" y="3688428"/>
                <a:ext cx="127440" cy="116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1FF8B18-8E92-AF8B-3B84-697280B32E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76570" y="3670428"/>
                  <a:ext cx="1630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933303B-7A39-9537-9D9E-50DAC2C10133}"/>
              </a:ext>
            </a:extLst>
          </p:cNvPr>
          <p:cNvGrpSpPr/>
          <p:nvPr/>
        </p:nvGrpSpPr>
        <p:grpSpPr>
          <a:xfrm>
            <a:off x="8597233" y="4894498"/>
            <a:ext cx="2601708" cy="1892069"/>
            <a:chOff x="8597233" y="4894498"/>
            <a:chExt cx="2601708" cy="189206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FABAC8F-76A6-BA8D-DD11-B1AD08A5DB0A}"/>
                </a:ext>
              </a:extLst>
            </p:cNvPr>
            <p:cNvGrpSpPr/>
            <p:nvPr/>
          </p:nvGrpSpPr>
          <p:grpSpPr>
            <a:xfrm>
              <a:off x="8597233" y="4894498"/>
              <a:ext cx="2601708" cy="1892069"/>
              <a:chOff x="8017130" y="1010748"/>
              <a:chExt cx="3104280" cy="2257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BE9F2CB9-BF3A-0520-D179-05947C7F1986}"/>
                      </a:ext>
                    </a:extLst>
                  </p14:cNvPr>
                  <p14:cNvContentPartPr/>
                  <p14:nvPr/>
                </p14:nvContentPartPr>
                <p14:xfrm>
                  <a:off x="9488450" y="2178228"/>
                  <a:ext cx="212400" cy="16524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BE9F2CB9-BF3A-0520-D179-05947C7F198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466952" y="2156768"/>
                    <a:ext cx="254966" cy="2077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665509F2-FD04-98AF-8739-4923CBC025B6}"/>
                      </a:ext>
                    </a:extLst>
                  </p14:cNvPr>
                  <p14:cNvContentPartPr/>
                  <p14:nvPr/>
                </p14:nvContentPartPr>
                <p14:xfrm>
                  <a:off x="9707690" y="1726068"/>
                  <a:ext cx="463680" cy="43560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665509F2-FD04-98AF-8739-4923CBC025B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686203" y="1704589"/>
                    <a:ext cx="506223" cy="478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6B86B2FF-7629-48A0-DA1A-CF86890CFFA3}"/>
                      </a:ext>
                    </a:extLst>
                  </p14:cNvPr>
                  <p14:cNvContentPartPr/>
                  <p14:nvPr/>
                </p14:nvContentPartPr>
                <p14:xfrm>
                  <a:off x="10127810" y="1592508"/>
                  <a:ext cx="176040" cy="1839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6B86B2FF-7629-48A0-DA1A-CF86890CFFA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106771" y="1571496"/>
                    <a:ext cx="218547" cy="2264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F2E6C3D6-7771-06C2-F7FC-3A98CD4A3DD8}"/>
                      </a:ext>
                    </a:extLst>
                  </p14:cNvPr>
                  <p14:cNvContentPartPr/>
                  <p14:nvPr/>
                </p14:nvContentPartPr>
                <p14:xfrm>
                  <a:off x="9374330" y="1765308"/>
                  <a:ext cx="132480" cy="4428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F2E6C3D6-7771-06C2-F7FC-3A98CD4A3D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53322" y="1743834"/>
                    <a:ext cx="174925" cy="4853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85AAF569-75C7-6EFF-B465-64E1FD331E36}"/>
                      </a:ext>
                    </a:extLst>
                  </p14:cNvPr>
                  <p14:cNvContentPartPr/>
                  <p14:nvPr/>
                </p14:nvContentPartPr>
                <p14:xfrm>
                  <a:off x="9230330" y="1625988"/>
                  <a:ext cx="234720" cy="1458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85AAF569-75C7-6EFF-B465-64E1FD331E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08835" y="1604914"/>
                    <a:ext cx="277279" cy="1883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741B5311-85D1-77C1-CCDF-7A2BA93A3B4B}"/>
                      </a:ext>
                    </a:extLst>
                  </p14:cNvPr>
                  <p14:cNvContentPartPr/>
                  <p14:nvPr/>
                </p14:nvContentPartPr>
                <p14:xfrm>
                  <a:off x="8971490" y="2273268"/>
                  <a:ext cx="509760" cy="414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741B5311-85D1-77C1-CCDF-7A2BA93A3B4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950017" y="2252355"/>
                    <a:ext cx="552276" cy="836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3A856B74-CB28-9025-2673-3C0D93474E43}"/>
                      </a:ext>
                    </a:extLst>
                  </p14:cNvPr>
                  <p14:cNvContentPartPr/>
                  <p14:nvPr/>
                </p14:nvContentPartPr>
                <p14:xfrm>
                  <a:off x="8719130" y="2190468"/>
                  <a:ext cx="294120" cy="16632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3A856B74-CB28-9025-2673-3C0D93474E4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698091" y="2169035"/>
                    <a:ext cx="336628" cy="2087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41A4EB7F-7B42-AFF6-D821-5B70A9DD6691}"/>
                      </a:ext>
                    </a:extLst>
                  </p14:cNvPr>
                  <p14:cNvContentPartPr/>
                  <p14:nvPr/>
                </p14:nvContentPartPr>
                <p14:xfrm>
                  <a:off x="9701210" y="2246628"/>
                  <a:ext cx="640440" cy="63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41A4EB7F-7B42-AFF6-D821-5B70A9DD669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680163" y="2225223"/>
                    <a:ext cx="682964" cy="1057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E5053D91-121A-9283-1732-6689B613E38A}"/>
                      </a:ext>
                    </a:extLst>
                  </p14:cNvPr>
                  <p14:cNvContentPartPr/>
                  <p14:nvPr/>
                </p14:nvContentPartPr>
                <p14:xfrm>
                  <a:off x="10304570" y="2177508"/>
                  <a:ext cx="205920" cy="19872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E5053D91-121A-9283-1732-6689B613E38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283120" y="2156048"/>
                    <a:ext cx="248391" cy="2412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3CDC4AC2-5C0E-516E-1B82-1D5332F632DE}"/>
                      </a:ext>
                    </a:extLst>
                  </p14:cNvPr>
                  <p14:cNvContentPartPr/>
                  <p14:nvPr/>
                </p14:nvContentPartPr>
                <p14:xfrm>
                  <a:off x="9551810" y="2360748"/>
                  <a:ext cx="30960" cy="402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3CDC4AC2-5C0E-516E-1B82-1D5332F632D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530310" y="2339700"/>
                    <a:ext cx="73530" cy="4450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D532F2BE-FAE7-CC10-4A36-1562D36713E9}"/>
                      </a:ext>
                    </a:extLst>
                  </p14:cNvPr>
                  <p14:cNvContentPartPr/>
                  <p14:nvPr/>
                </p14:nvContentPartPr>
                <p14:xfrm>
                  <a:off x="9422570" y="2737668"/>
                  <a:ext cx="237600" cy="17280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D532F2BE-FAE7-CC10-4A36-1562D36713E9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401517" y="2716175"/>
                    <a:ext cx="280136" cy="2153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C92C4C51-36A7-E09A-9B8B-2A13BAEE33C8}"/>
                      </a:ext>
                    </a:extLst>
                  </p14:cNvPr>
                  <p14:cNvContentPartPr/>
                  <p14:nvPr/>
                </p14:nvContentPartPr>
                <p14:xfrm>
                  <a:off x="9444170" y="2734428"/>
                  <a:ext cx="111960" cy="1872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C92C4C51-36A7-E09A-9B8B-2A13BAEE33C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422722" y="2713581"/>
                    <a:ext cx="154428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A306EBEC-D950-3D2D-331A-BB9D2ADA7F66}"/>
                      </a:ext>
                    </a:extLst>
                  </p14:cNvPr>
                  <p14:cNvContentPartPr/>
                  <p14:nvPr/>
                </p14:nvContentPartPr>
                <p14:xfrm>
                  <a:off x="9448130" y="2741628"/>
                  <a:ext cx="120960" cy="331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A306EBEC-D950-3D2D-331A-BB9D2ADA7F66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426607" y="2720122"/>
                    <a:ext cx="163576" cy="757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40946230-0127-35AD-BBA1-72C398644E14}"/>
                      </a:ext>
                    </a:extLst>
                  </p14:cNvPr>
                  <p14:cNvContentPartPr/>
                  <p14:nvPr/>
                </p14:nvContentPartPr>
                <p14:xfrm>
                  <a:off x="10176770" y="1295868"/>
                  <a:ext cx="202320" cy="19080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40946230-0127-35AD-BBA1-72C398644E1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0155292" y="1274382"/>
                    <a:ext cx="244846" cy="2333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3753205A-9E22-F71A-A12E-0ECBD63D56B6}"/>
                      </a:ext>
                    </a:extLst>
                  </p14:cNvPr>
                  <p14:cNvContentPartPr/>
                  <p14:nvPr/>
                </p14:nvContentPartPr>
                <p14:xfrm>
                  <a:off x="10409330" y="1440948"/>
                  <a:ext cx="9720" cy="640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3753205A-9E22-F71A-A12E-0ECBD63D56B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388622" y="1419445"/>
                    <a:ext cx="51558" cy="1066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C3D8E355-C1C2-B41D-0DD6-87533DF026A0}"/>
                      </a:ext>
                    </a:extLst>
                  </p14:cNvPr>
                  <p14:cNvContentPartPr/>
                  <p14:nvPr/>
                </p14:nvContentPartPr>
                <p14:xfrm>
                  <a:off x="10339490" y="1431588"/>
                  <a:ext cx="101520" cy="1839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C3D8E355-C1C2-B41D-0DD6-87533DF026A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317982" y="1410097"/>
                    <a:ext cx="144107" cy="2265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8896142B-2F71-CE80-09AB-06993B62C328}"/>
                      </a:ext>
                    </a:extLst>
                  </p14:cNvPr>
                  <p14:cNvContentPartPr/>
                  <p14:nvPr/>
                </p14:nvContentPartPr>
                <p14:xfrm>
                  <a:off x="9701210" y="2381628"/>
                  <a:ext cx="228240" cy="14292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8896142B-2F71-CE80-09AB-06993B62C328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680148" y="2360169"/>
                    <a:ext cx="270793" cy="185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B6331EBB-1D20-0BC3-E7C6-E500403616E4}"/>
                      </a:ext>
                    </a:extLst>
                  </p14:cNvPr>
                  <p14:cNvContentPartPr/>
                  <p14:nvPr/>
                </p14:nvContentPartPr>
                <p14:xfrm>
                  <a:off x="9133850" y="2723268"/>
                  <a:ext cx="214560" cy="21600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B6331EBB-1D20-0BC3-E7C6-E500403616E4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112394" y="2702226"/>
                    <a:ext cx="257043" cy="2585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80A6058C-3230-6323-6DF4-AD0924F5AC69}"/>
                      </a:ext>
                    </a:extLst>
                  </p14:cNvPr>
                  <p14:cNvContentPartPr/>
                  <p14:nvPr/>
                </p14:nvContentPartPr>
                <p14:xfrm>
                  <a:off x="9259490" y="2957628"/>
                  <a:ext cx="62280" cy="12636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80A6058C-3230-6323-6DF4-AD0924F5AC69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38014" y="2936138"/>
                    <a:ext cx="104802" cy="1689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C9C0D4BD-8620-163A-83E6-B9024AC48FC0}"/>
                      </a:ext>
                    </a:extLst>
                  </p14:cNvPr>
                  <p14:cNvContentPartPr/>
                  <p14:nvPr/>
                </p14:nvContentPartPr>
                <p14:xfrm>
                  <a:off x="8948450" y="1010748"/>
                  <a:ext cx="347040" cy="60840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C9C0D4BD-8620-163A-83E6-B9024AC48F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927404" y="989695"/>
                    <a:ext cx="389561" cy="6509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24704971-01DF-D04B-FDE2-5577BF09120F}"/>
                      </a:ext>
                    </a:extLst>
                  </p14:cNvPr>
                  <p14:cNvContentPartPr/>
                  <p14:nvPr/>
                </p14:nvContentPartPr>
                <p14:xfrm>
                  <a:off x="8017130" y="2221068"/>
                  <a:ext cx="707760" cy="6264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24704971-01DF-D04B-FDE2-5577BF09120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995657" y="2199616"/>
                    <a:ext cx="750277" cy="105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EC964413-31C8-CCC2-79C7-34C338C39633}"/>
                      </a:ext>
                    </a:extLst>
                  </p14:cNvPr>
                  <p14:cNvContentPartPr/>
                  <p14:nvPr/>
                </p14:nvContentPartPr>
                <p14:xfrm>
                  <a:off x="9568370" y="2865468"/>
                  <a:ext cx="139320" cy="40284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EC964413-31C8-CCC2-79C7-34C338C3963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546870" y="2844424"/>
                    <a:ext cx="181890" cy="4453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153C1131-07A4-4B5B-F155-DDBD896410DA}"/>
                      </a:ext>
                    </a:extLst>
                  </p14:cNvPr>
                  <p14:cNvContentPartPr/>
                  <p14:nvPr/>
                </p14:nvContentPartPr>
                <p14:xfrm>
                  <a:off x="10507970" y="2261748"/>
                  <a:ext cx="613440" cy="12960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153C1131-07A4-4B5B-F155-DDBD896410D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0486491" y="2240291"/>
                    <a:ext cx="655968" cy="1720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EA0EECC1-2724-95D4-1395-8FF67F3ACEC1}"/>
                      </a:ext>
                    </a:extLst>
                  </p14:cNvPr>
                  <p14:cNvContentPartPr/>
                  <p14:nvPr/>
                </p14:nvContentPartPr>
                <p14:xfrm>
                  <a:off x="10302050" y="1604388"/>
                  <a:ext cx="702720" cy="17460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EA0EECC1-2724-95D4-1395-8FF67F3ACEC1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281003" y="1582886"/>
                    <a:ext cx="745244" cy="2171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FBEA2D-5D97-7A61-7F05-FF6CB11FF3ED}"/>
                    </a:ext>
                  </a:extLst>
                </p14:cNvPr>
                <p14:cNvContentPartPr/>
                <p14:nvPr/>
              </p14:nvContentPartPr>
              <p14:xfrm>
                <a:off x="10538930" y="5890908"/>
                <a:ext cx="132120" cy="159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FBEA2D-5D97-7A61-7F05-FF6CB11F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21290" y="5873268"/>
                  <a:ext cx="167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C7DE7C7-74DF-FE28-DEDF-2DA93E8C2A52}"/>
                    </a:ext>
                  </a:extLst>
                </p14:cNvPr>
                <p14:cNvContentPartPr/>
                <p14:nvPr/>
              </p14:nvContentPartPr>
              <p14:xfrm>
                <a:off x="10388450" y="5400228"/>
                <a:ext cx="95760" cy="99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C7DE7C7-74DF-FE28-DEDF-2DA93E8C2A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70810" y="5382588"/>
                  <a:ext cx="131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470A78-8152-1C16-3BC9-585F5FC20383}"/>
                    </a:ext>
                  </a:extLst>
                </p14:cNvPr>
                <p14:cNvContentPartPr/>
                <p14:nvPr/>
              </p14:nvContentPartPr>
              <p14:xfrm>
                <a:off x="9819650" y="6367548"/>
                <a:ext cx="118440" cy="98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470A78-8152-1C16-3BC9-585F5FC203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01650" y="6349908"/>
                  <a:ext cx="15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5B0BBB4-AB1F-DC41-5B97-06D9E21CC07A}"/>
                    </a:ext>
                  </a:extLst>
                </p14:cNvPr>
                <p14:cNvContentPartPr/>
                <p14:nvPr/>
              </p14:nvContentPartPr>
              <p14:xfrm>
                <a:off x="9861050" y="5891628"/>
                <a:ext cx="113760" cy="105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5B0BBB4-AB1F-DC41-5B97-06D9E21CC0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43050" y="5873628"/>
                  <a:ext cx="149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4F780F-3075-ACD5-4972-4C79FA15AF78}"/>
                    </a:ext>
                  </a:extLst>
                </p14:cNvPr>
                <p14:cNvContentPartPr/>
                <p14:nvPr/>
              </p14:nvContentPartPr>
              <p14:xfrm>
                <a:off x="9231770" y="5911788"/>
                <a:ext cx="173520" cy="94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4F780F-3075-ACD5-4972-4C79FA15AF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13770" y="5893788"/>
                  <a:ext cx="209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6068D78-14F6-0127-CE69-BECFB15FCA8D}"/>
                    </a:ext>
                  </a:extLst>
                </p14:cNvPr>
                <p14:cNvContentPartPr/>
                <p14:nvPr/>
              </p14:nvContentPartPr>
              <p14:xfrm>
                <a:off x="9652970" y="5444508"/>
                <a:ext cx="137520" cy="55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6068D78-14F6-0127-CE69-BECFB15FCA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35330" y="5426868"/>
                  <a:ext cx="173160" cy="9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7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124-44D9-A877-8BD1-3D4B17A2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THEORME 6 (</a:t>
            </a:r>
            <a:r>
              <a:rPr lang="en-GB" sz="3600" dirty="0"/>
              <a:t>Four Colour Theorem for Planar Graphs 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CC72-5D8E-3726-5B1B-2161AF73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497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i="1" dirty="0"/>
              <a:t>The vertices of any simple connected planar graph can be </a:t>
            </a:r>
            <a:r>
              <a:rPr lang="en-GB" i="1" dirty="0" err="1"/>
              <a:t>colored</a:t>
            </a:r>
            <a:r>
              <a:rPr lang="en-GB" i="1" dirty="0"/>
              <a:t> with four (or fewer) colours.</a:t>
            </a:r>
          </a:p>
          <a:p>
            <a:pPr marL="0" indent="0" algn="ctr">
              <a:buNone/>
            </a:pPr>
            <a:endParaRPr lang="en-GB" i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Intuition </a:t>
            </a:r>
          </a:p>
          <a:p>
            <a:r>
              <a:rPr lang="en-GB" dirty="0"/>
              <a:t>It states that only 4 </a:t>
            </a:r>
            <a:r>
              <a:rPr lang="en-GB" dirty="0" err="1"/>
              <a:t>colors</a:t>
            </a:r>
            <a:r>
              <a:rPr lang="en-GB" dirty="0"/>
              <a:t> are needed to </a:t>
            </a:r>
            <a:r>
              <a:rPr lang="en-GB" dirty="0" err="1"/>
              <a:t>color</a:t>
            </a:r>
            <a:r>
              <a:rPr lang="en-GB" dirty="0"/>
              <a:t> the regions oof any map.</a:t>
            </a:r>
          </a:p>
          <a:p>
            <a:r>
              <a:rPr lang="en-GB" dirty="0"/>
              <a:t>Conjectured in the 19th century.</a:t>
            </a:r>
          </a:p>
          <a:p>
            <a:r>
              <a:rPr lang="en-GB" dirty="0"/>
              <a:t>Proven in 1976 with computer assistance.</a:t>
            </a:r>
          </a:p>
          <a:p>
            <a:r>
              <a:rPr lang="en-GB" dirty="0"/>
              <a:t>It demonstrates the inherent simplicity within complex spatial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2868-7A2B-9313-61C5-EA4919B1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How to avoid challenging modules in the same term?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EAD0-81C5-A94F-E853-FC0BB423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E7165-A978-0FA3-1A15-B98B11C9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6" y="1923853"/>
            <a:ext cx="8733835" cy="41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9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69BD-6178-62B7-D3C7-508E5D9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Algorithm for Vertex Colouring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CC06-8500-8D97-7D52-11E9742C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Start with graph G and a list of </a:t>
            </a:r>
            <a:r>
              <a:rPr lang="en-GB" dirty="0" err="1"/>
              <a:t>colors</a:t>
            </a:r>
            <a:r>
              <a:rPr lang="en-GB" dirty="0"/>
              <a:t> 1, 2, 3, ...</a:t>
            </a:r>
          </a:p>
          <a:p>
            <a:endParaRPr lang="en-GB" b="1" dirty="0"/>
          </a:p>
          <a:p>
            <a:r>
              <a:rPr lang="en-GB" b="1" dirty="0"/>
              <a:t>Step 1: </a:t>
            </a:r>
          </a:p>
          <a:p>
            <a:pPr lvl="1"/>
            <a:r>
              <a:rPr lang="en-GB" dirty="0"/>
              <a:t>Label the vertices as a, b, c, ... in any manner.</a:t>
            </a:r>
          </a:p>
          <a:p>
            <a:endParaRPr lang="en-GB" b="1" dirty="0"/>
          </a:p>
          <a:p>
            <a:r>
              <a:rPr lang="en-GB" b="1" dirty="0"/>
              <a:t>Step 2: </a:t>
            </a:r>
          </a:p>
          <a:p>
            <a:pPr lvl="1"/>
            <a:r>
              <a:rPr lang="en-GB" dirty="0"/>
              <a:t>Identify the </a:t>
            </a:r>
            <a:r>
              <a:rPr lang="en-GB" dirty="0" err="1"/>
              <a:t>uncolored</a:t>
            </a:r>
            <a:r>
              <a:rPr lang="en-GB" dirty="0"/>
              <a:t> vertex </a:t>
            </a:r>
            <a:r>
              <a:rPr lang="en-GB" dirty="0" err="1"/>
              <a:t>labeled</a:t>
            </a:r>
            <a:r>
              <a:rPr lang="en-GB" dirty="0"/>
              <a:t> with the earliest letter in the alphabet.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this vertex with the first </a:t>
            </a:r>
            <a:r>
              <a:rPr lang="en-GB" dirty="0" err="1"/>
              <a:t>color</a:t>
            </a:r>
            <a:r>
              <a:rPr lang="en-GB" dirty="0"/>
              <a:t> from the list that is not used by any adjacent </a:t>
            </a:r>
            <a:r>
              <a:rPr lang="en-GB" dirty="0" err="1"/>
              <a:t>colored</a:t>
            </a:r>
            <a:r>
              <a:rPr lang="en-GB" dirty="0"/>
              <a:t> vertex.</a:t>
            </a:r>
          </a:p>
          <a:p>
            <a:r>
              <a:rPr lang="en-GB" dirty="0"/>
              <a:t>Repeat </a:t>
            </a:r>
            <a:r>
              <a:rPr lang="en-GB" b="1" dirty="0"/>
              <a:t>Step 2 </a:t>
            </a:r>
            <a:r>
              <a:rPr lang="en-GB" dirty="0"/>
              <a:t>until all vertices are </a:t>
            </a:r>
            <a:r>
              <a:rPr lang="en-GB" dirty="0" err="1"/>
              <a:t>colored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Stop. A vertex </a:t>
            </a:r>
            <a:r>
              <a:rPr lang="en-GB" dirty="0" err="1"/>
              <a:t>coloring</a:t>
            </a:r>
            <a:r>
              <a:rPr lang="en-GB" dirty="0"/>
              <a:t> of G has been obtained.</a:t>
            </a:r>
          </a:p>
          <a:p>
            <a:endParaRPr lang="en-GB" dirty="0"/>
          </a:p>
          <a:p>
            <a:r>
              <a:rPr lang="en-GB" dirty="0"/>
              <a:t>The number of </a:t>
            </a:r>
            <a:r>
              <a:rPr lang="en-GB" dirty="0" err="1"/>
              <a:t>colors</a:t>
            </a:r>
            <a:r>
              <a:rPr lang="en-GB" dirty="0"/>
              <a:t> used depends on the </a:t>
            </a:r>
            <a:r>
              <a:rPr lang="en-GB" dirty="0" err="1"/>
              <a:t>labeling</a:t>
            </a:r>
            <a:r>
              <a:rPr lang="en-GB" dirty="0"/>
              <a:t> chosen for the vertices in </a:t>
            </a:r>
            <a:r>
              <a:rPr lang="en-GB" b="1" dirty="0"/>
              <a:t>Step 1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A5D5-BBD0-AE43-EA01-526B8F6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8687-F6DA-4C89-70B2-7210CC2B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71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Find a vertex colouring of the following graph G. </a:t>
            </a:r>
          </a:p>
          <a:p>
            <a:r>
              <a:rPr lang="en-GB" b="1" dirty="0"/>
              <a:t>Step 1: </a:t>
            </a:r>
          </a:p>
          <a:p>
            <a:pPr lvl="1"/>
            <a:r>
              <a:rPr lang="en-GB" dirty="0"/>
              <a:t>Label the vertices as a, b, c, ... in any manner.</a:t>
            </a:r>
          </a:p>
          <a:p>
            <a:r>
              <a:rPr lang="en-GB" b="1" dirty="0"/>
              <a:t>Step 2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Identify the </a:t>
            </a:r>
            <a:r>
              <a:rPr lang="en-GB" dirty="0" err="1"/>
              <a:t>uncolored</a:t>
            </a:r>
            <a:r>
              <a:rPr lang="en-GB" dirty="0"/>
              <a:t> vertex </a:t>
            </a:r>
            <a:r>
              <a:rPr lang="en-GB" dirty="0" err="1"/>
              <a:t>labeled</a:t>
            </a:r>
            <a:r>
              <a:rPr lang="en-GB" dirty="0"/>
              <a:t> with the earliest letter in the alphabet.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this vertex with the first </a:t>
            </a:r>
            <a:r>
              <a:rPr lang="en-GB" dirty="0" err="1"/>
              <a:t>color</a:t>
            </a:r>
            <a:r>
              <a:rPr lang="en-GB" dirty="0"/>
              <a:t> from the list that is not used by any adjacent </a:t>
            </a:r>
            <a:r>
              <a:rPr lang="en-GB" dirty="0" err="1"/>
              <a:t>colored</a:t>
            </a:r>
            <a:r>
              <a:rPr lang="en-GB" dirty="0"/>
              <a:t> vertex.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22828-3D45-69BB-E4C7-14F91282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703" y="2478655"/>
            <a:ext cx="2775097" cy="2743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B90B52-C61C-03DE-3AB4-4923FC33149E}"/>
              </a:ext>
            </a:extLst>
          </p:cNvPr>
          <p:cNvGrpSpPr/>
          <p:nvPr/>
        </p:nvGrpSpPr>
        <p:grpSpPr>
          <a:xfrm>
            <a:off x="8314912" y="2231508"/>
            <a:ext cx="3317400" cy="3287880"/>
            <a:chOff x="8314912" y="2231508"/>
            <a:chExt cx="3317400" cy="3287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638B0A-4276-C6EE-78F5-A0472C0345FA}"/>
                </a:ext>
              </a:extLst>
            </p:cNvPr>
            <p:cNvGrpSpPr/>
            <p:nvPr/>
          </p:nvGrpSpPr>
          <p:grpSpPr>
            <a:xfrm>
              <a:off x="9294472" y="2394948"/>
              <a:ext cx="261360" cy="163080"/>
              <a:chOff x="9294472" y="2394948"/>
              <a:chExt cx="261360" cy="16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4E210637-915C-4957-32E2-854DE078023E}"/>
                      </a:ext>
                    </a:extLst>
                  </p14:cNvPr>
                  <p14:cNvContentPartPr/>
                  <p14:nvPr/>
                </p14:nvContentPartPr>
                <p14:xfrm>
                  <a:off x="9294472" y="2394948"/>
                  <a:ext cx="147960" cy="16308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4E210637-915C-4957-32E2-854DE078023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276832" y="2376948"/>
                    <a:ext cx="18360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E941A4E-0053-DE9E-6C6F-5980B9EF7809}"/>
                      </a:ext>
                    </a:extLst>
                  </p14:cNvPr>
                  <p14:cNvContentPartPr/>
                  <p14:nvPr/>
                </p14:nvContentPartPr>
                <p14:xfrm>
                  <a:off x="9469792" y="2408988"/>
                  <a:ext cx="86040" cy="1281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E941A4E-0053-DE9E-6C6F-5980B9EF780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451792" y="2390988"/>
                    <a:ext cx="121680" cy="163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4CA672-898D-8A9F-F0F9-29EB628BD7AC}"/>
                    </a:ext>
                  </a:extLst>
                </p14:cNvPr>
                <p14:cNvContentPartPr/>
                <p14:nvPr/>
              </p14:nvContentPartPr>
              <p14:xfrm>
                <a:off x="10693792" y="2231508"/>
                <a:ext cx="220320" cy="330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4CA672-898D-8A9F-F0F9-29EB628BD7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75792" y="2213868"/>
                  <a:ext cx="255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0CEDFE-9AB9-28E7-C9F4-B928DC3B8FFA}"/>
                    </a:ext>
                  </a:extLst>
                </p14:cNvPr>
                <p14:cNvContentPartPr/>
                <p14:nvPr/>
              </p14:nvContentPartPr>
              <p14:xfrm>
                <a:off x="11426752" y="3724428"/>
                <a:ext cx="205560" cy="17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0CEDFE-9AB9-28E7-C9F4-B928DC3B8F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08752" y="3706788"/>
                  <a:ext cx="241200" cy="205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6D47C6-10DD-C684-3CD6-492A8238B5E2}"/>
                </a:ext>
              </a:extLst>
            </p:cNvPr>
            <p:cNvGrpSpPr/>
            <p:nvPr/>
          </p:nvGrpSpPr>
          <p:grpSpPr>
            <a:xfrm>
              <a:off x="10659952" y="4992348"/>
              <a:ext cx="302760" cy="438840"/>
              <a:chOff x="10659952" y="4992348"/>
              <a:chExt cx="302760" cy="438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7695388-997C-4472-CB45-2350110FC86B}"/>
                      </a:ext>
                    </a:extLst>
                  </p14:cNvPr>
                  <p14:cNvContentPartPr/>
                  <p14:nvPr/>
                </p14:nvContentPartPr>
                <p14:xfrm>
                  <a:off x="10659952" y="5213028"/>
                  <a:ext cx="149040" cy="2181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7695388-997C-4472-CB45-2350110FC8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42312" y="5195028"/>
                    <a:ext cx="18468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AB21C456-6D6B-B5ED-7739-D98A05B9D7AE}"/>
                      </a:ext>
                    </a:extLst>
                  </p14:cNvPr>
                  <p14:cNvContentPartPr/>
                  <p14:nvPr/>
                </p14:nvContentPartPr>
                <p14:xfrm>
                  <a:off x="10845352" y="4992348"/>
                  <a:ext cx="117360" cy="4154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AB21C456-6D6B-B5ED-7739-D98A05B9D7A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0827352" y="4974708"/>
                    <a:ext cx="153000" cy="451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504B28-CDF0-FD55-E3C4-AE22B18874E3}"/>
                    </a:ext>
                  </a:extLst>
                </p14:cNvPr>
                <p14:cNvContentPartPr/>
                <p14:nvPr/>
              </p14:nvContentPartPr>
              <p14:xfrm>
                <a:off x="9367552" y="5247588"/>
                <a:ext cx="206640" cy="27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504B28-CDF0-FD55-E3C4-AE22B18874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49912" y="5229948"/>
                  <a:ext cx="242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14A87D-C408-7FD2-80F6-1CE795B35DBD}"/>
                    </a:ext>
                  </a:extLst>
                </p14:cNvPr>
                <p14:cNvContentPartPr/>
                <p14:nvPr/>
              </p14:nvContentPartPr>
              <p14:xfrm>
                <a:off x="8314912" y="3370908"/>
                <a:ext cx="227880" cy="92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14A87D-C408-7FD2-80F6-1CE795B35D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96912" y="3353268"/>
                  <a:ext cx="263520" cy="9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42407-2BAB-037C-DE40-F880A4294709}"/>
              </a:ext>
            </a:extLst>
          </p:cNvPr>
          <p:cNvGrpSpPr/>
          <p:nvPr/>
        </p:nvGrpSpPr>
        <p:grpSpPr>
          <a:xfrm>
            <a:off x="9637912" y="2079588"/>
            <a:ext cx="376200" cy="466920"/>
            <a:chOff x="9637912" y="2079588"/>
            <a:chExt cx="37620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0C962F-5A80-EC6E-D12D-A3DAB2E376AC}"/>
                    </a:ext>
                  </a:extLst>
                </p14:cNvPr>
                <p14:cNvContentPartPr/>
                <p14:nvPr/>
              </p14:nvContentPartPr>
              <p14:xfrm>
                <a:off x="9637912" y="2190468"/>
                <a:ext cx="109080" cy="33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0C962F-5A80-EC6E-D12D-A3DAB2E376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0272" y="2172468"/>
                  <a:ext cx="144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599421-2BC4-7AA0-789C-F7EAA1BE31E7}"/>
                    </a:ext>
                  </a:extLst>
                </p14:cNvPr>
                <p14:cNvContentPartPr/>
                <p14:nvPr/>
              </p14:nvContentPartPr>
              <p14:xfrm>
                <a:off x="9735832" y="2271108"/>
                <a:ext cx="141840" cy="20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599421-2BC4-7AA0-789C-F7EAA1BE31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17832" y="2253468"/>
                  <a:ext cx="177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D3147D-EDAF-7197-7ABA-40D3517CDEE6}"/>
                    </a:ext>
                  </a:extLst>
                </p14:cNvPr>
                <p14:cNvContentPartPr/>
                <p14:nvPr/>
              </p14:nvContentPartPr>
              <p14:xfrm>
                <a:off x="9864352" y="2079588"/>
                <a:ext cx="149760" cy="46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D3147D-EDAF-7197-7ABA-40D3517CDE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46352" y="2061948"/>
                  <a:ext cx="18540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D48AA1-2C59-1C79-7741-8702FC367077}"/>
              </a:ext>
            </a:extLst>
          </p:cNvPr>
          <p:cNvGrpSpPr/>
          <p:nvPr/>
        </p:nvGrpSpPr>
        <p:grpSpPr>
          <a:xfrm>
            <a:off x="11158192" y="2090748"/>
            <a:ext cx="349200" cy="448560"/>
            <a:chOff x="11158192" y="2090748"/>
            <a:chExt cx="34920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A2B956-C4DC-13D2-87FF-501A5BE18C7C}"/>
                    </a:ext>
                  </a:extLst>
                </p14:cNvPr>
                <p14:cNvContentPartPr/>
                <p14:nvPr/>
              </p14:nvContentPartPr>
              <p14:xfrm>
                <a:off x="11219392" y="2217468"/>
                <a:ext cx="151920" cy="18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A2B956-C4DC-13D2-87FF-501A5BE18C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01392" y="2199828"/>
                  <a:ext cx="187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C22C17-DF48-7F0B-1410-949143EA84A9}"/>
                    </a:ext>
                  </a:extLst>
                </p14:cNvPr>
                <p14:cNvContentPartPr/>
                <p14:nvPr/>
              </p14:nvContentPartPr>
              <p14:xfrm>
                <a:off x="11423512" y="2134668"/>
                <a:ext cx="83880" cy="324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C22C17-DF48-7F0B-1410-949143EA84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05872" y="2116668"/>
                  <a:ext cx="119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A5075F-0812-3231-5B69-C918BE2B0D74}"/>
                    </a:ext>
                  </a:extLst>
                </p14:cNvPr>
                <p14:cNvContentPartPr/>
                <p14:nvPr/>
              </p14:nvContentPartPr>
              <p14:xfrm>
                <a:off x="11158192" y="2090748"/>
                <a:ext cx="71280" cy="448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A5075F-0812-3231-5B69-C918BE2B0D7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0192" y="2072748"/>
                  <a:ext cx="106920" cy="48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48BE5-8AD0-F8C4-D92B-CD5C3FA92A81}"/>
              </a:ext>
            </a:extLst>
          </p:cNvPr>
          <p:cNvGrpSpPr/>
          <p:nvPr/>
        </p:nvGrpSpPr>
        <p:grpSpPr>
          <a:xfrm>
            <a:off x="11811592" y="3487548"/>
            <a:ext cx="351720" cy="489240"/>
            <a:chOff x="11811592" y="3487548"/>
            <a:chExt cx="35172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06875C-EE67-DBBF-2D30-E37EE437CC12}"/>
                    </a:ext>
                  </a:extLst>
                </p14:cNvPr>
                <p14:cNvContentPartPr/>
                <p14:nvPr/>
              </p14:nvContentPartPr>
              <p14:xfrm>
                <a:off x="11811592" y="3590868"/>
                <a:ext cx="118440" cy="33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06875C-EE67-DBBF-2D30-E37EE437CC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93592" y="3573228"/>
                  <a:ext cx="1540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D216B7-9020-9402-ADCD-21AB3A8A236D}"/>
                    </a:ext>
                  </a:extLst>
                </p14:cNvPr>
                <p14:cNvContentPartPr/>
                <p14:nvPr/>
              </p14:nvContentPartPr>
              <p14:xfrm>
                <a:off x="11947312" y="3681948"/>
                <a:ext cx="100800" cy="157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D216B7-9020-9402-ADCD-21AB3A8A23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929672" y="3663948"/>
                  <a:ext cx="136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805D54-1F3D-E24C-F2A5-147D05270A76}"/>
                    </a:ext>
                  </a:extLst>
                </p14:cNvPr>
                <p14:cNvContentPartPr/>
                <p14:nvPr/>
              </p14:nvContentPartPr>
              <p14:xfrm>
                <a:off x="12051712" y="3487548"/>
                <a:ext cx="111600" cy="48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805D54-1F3D-E24C-F2A5-147D05270A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034072" y="3469908"/>
                  <a:ext cx="147240" cy="52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54A2AAF-72E3-6830-FDE3-047B384B4A14}"/>
                  </a:ext>
                </a:extLst>
              </p14:cNvPr>
              <p14:cNvContentPartPr/>
              <p14:nvPr/>
            </p14:nvContentPartPr>
            <p14:xfrm>
              <a:off x="11069272" y="4975068"/>
              <a:ext cx="178560" cy="42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54A2AAF-72E3-6830-FDE3-047B384B4A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051632" y="4957068"/>
                <a:ext cx="214200" cy="46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684AAEE-A7E3-F1A6-CFDD-32E1AC2D9F63}"/>
              </a:ext>
            </a:extLst>
          </p:cNvPr>
          <p:cNvGrpSpPr/>
          <p:nvPr/>
        </p:nvGrpSpPr>
        <p:grpSpPr>
          <a:xfrm>
            <a:off x="11296432" y="4889388"/>
            <a:ext cx="329760" cy="455400"/>
            <a:chOff x="11296432" y="4889388"/>
            <a:chExt cx="32976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27D6C5-6D07-97F8-ACF2-CE688FB1CD89}"/>
                    </a:ext>
                  </a:extLst>
                </p14:cNvPr>
                <p14:cNvContentPartPr/>
                <p14:nvPr/>
              </p14:nvContentPartPr>
              <p14:xfrm>
                <a:off x="11296432" y="5022588"/>
                <a:ext cx="164880" cy="224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27D6C5-6D07-97F8-ACF2-CE688FB1CD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78792" y="5004588"/>
                  <a:ext cx="200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86B041-CCC5-27A9-073A-1BDF7B6289BA}"/>
                    </a:ext>
                  </a:extLst>
                </p14:cNvPr>
                <p14:cNvContentPartPr/>
                <p14:nvPr/>
              </p14:nvContentPartPr>
              <p14:xfrm>
                <a:off x="11453752" y="4889388"/>
                <a:ext cx="172440" cy="455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86B041-CCC5-27A9-073A-1BDF7B6289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35752" y="4871748"/>
                  <a:ext cx="208080" cy="49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F077D1-AF7A-F44A-3AC6-944422E5A925}"/>
                  </a:ext>
                </a:extLst>
              </p14:cNvPr>
              <p14:cNvContentPartPr/>
              <p14:nvPr/>
            </p14:nvContentPartPr>
            <p14:xfrm>
              <a:off x="9263512" y="5645748"/>
              <a:ext cx="92520" cy="300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F077D1-AF7A-F44A-3AC6-944422E5A92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45512" y="5628108"/>
                <a:ext cx="12816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73135B5-B64A-1B66-C623-D82707F2A586}"/>
              </a:ext>
            </a:extLst>
          </p:cNvPr>
          <p:cNvGrpSpPr/>
          <p:nvPr/>
        </p:nvGrpSpPr>
        <p:grpSpPr>
          <a:xfrm>
            <a:off x="9382672" y="5533068"/>
            <a:ext cx="345960" cy="434160"/>
            <a:chOff x="9382672" y="5533068"/>
            <a:chExt cx="34596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86374F-6628-A3C3-EF41-130336F9FBEB}"/>
                    </a:ext>
                  </a:extLst>
                </p14:cNvPr>
                <p14:cNvContentPartPr/>
                <p14:nvPr/>
              </p14:nvContentPartPr>
              <p14:xfrm>
                <a:off x="9382672" y="5659788"/>
                <a:ext cx="135360" cy="23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86374F-6628-A3C3-EF41-130336F9FB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64672" y="5641788"/>
                  <a:ext cx="171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37548D-4EF5-5A02-3EB0-CAD215BD2099}"/>
                    </a:ext>
                  </a:extLst>
                </p14:cNvPr>
                <p14:cNvContentPartPr/>
                <p14:nvPr/>
              </p14:nvContentPartPr>
              <p14:xfrm>
                <a:off x="9567352" y="5533068"/>
                <a:ext cx="161280" cy="434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37548D-4EF5-5A02-3EB0-CAD215BD20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49352" y="5515428"/>
                  <a:ext cx="19692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537268B-1F46-64A3-6AB3-13162A3009CF}"/>
              </a:ext>
            </a:extLst>
          </p:cNvPr>
          <p:cNvGrpSpPr/>
          <p:nvPr/>
        </p:nvGrpSpPr>
        <p:grpSpPr>
          <a:xfrm>
            <a:off x="8622712" y="3975708"/>
            <a:ext cx="380880" cy="510480"/>
            <a:chOff x="8622712" y="3975708"/>
            <a:chExt cx="38088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594A74-FD77-A761-41A2-5E7E1A232B3E}"/>
                    </a:ext>
                  </a:extLst>
                </p14:cNvPr>
                <p14:cNvContentPartPr/>
                <p14:nvPr/>
              </p14:nvContentPartPr>
              <p14:xfrm>
                <a:off x="8622712" y="4097388"/>
                <a:ext cx="88560" cy="366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594A74-FD77-A761-41A2-5E7E1A232B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04712" y="4079748"/>
                  <a:ext cx="1242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088C3F-2703-5611-0FBF-9B173A6E0EEC}"/>
                    </a:ext>
                  </a:extLst>
                </p14:cNvPr>
                <p14:cNvContentPartPr/>
                <p14:nvPr/>
              </p14:nvContentPartPr>
              <p14:xfrm>
                <a:off x="8740792" y="4182348"/>
                <a:ext cx="129960" cy="180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088C3F-2703-5611-0FBF-9B173A6E0E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23152" y="4164708"/>
                  <a:ext cx="165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07A857-D5CE-1649-9076-4242B83D2843}"/>
                    </a:ext>
                  </a:extLst>
                </p14:cNvPr>
                <p14:cNvContentPartPr/>
                <p14:nvPr/>
              </p14:nvContentPartPr>
              <p14:xfrm>
                <a:off x="8867512" y="4123668"/>
                <a:ext cx="14760" cy="362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07A857-D5CE-1649-9076-4242B83D284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49872" y="4105668"/>
                  <a:ext cx="50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268CCA-A84B-77BF-8DEC-E74762A65CF2}"/>
                    </a:ext>
                  </a:extLst>
                </p14:cNvPr>
                <p14:cNvContentPartPr/>
                <p14:nvPr/>
              </p14:nvContentPartPr>
              <p14:xfrm>
                <a:off x="8856352" y="3975708"/>
                <a:ext cx="147240" cy="445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268CCA-A84B-77BF-8DEC-E74762A65CF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38712" y="3957708"/>
                  <a:ext cx="182880" cy="48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89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A5D5-BBD0-AE43-EA01-526B8F6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8687-F6DA-4C89-70B2-7210CC2B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71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Find a vertex colouring of the following graph G. </a:t>
            </a:r>
          </a:p>
          <a:p>
            <a:r>
              <a:rPr lang="en-GB" b="1" dirty="0"/>
              <a:t>Step 1: </a:t>
            </a:r>
          </a:p>
          <a:p>
            <a:pPr lvl="1"/>
            <a:r>
              <a:rPr lang="en-GB" dirty="0"/>
              <a:t>Label the vertices as a, b, c, ... in any manner.</a:t>
            </a:r>
          </a:p>
          <a:p>
            <a:r>
              <a:rPr lang="en-GB" b="1" dirty="0"/>
              <a:t>Step 2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Identify the </a:t>
            </a:r>
            <a:r>
              <a:rPr lang="en-GB" dirty="0" err="1"/>
              <a:t>uncolored</a:t>
            </a:r>
            <a:r>
              <a:rPr lang="en-GB" dirty="0"/>
              <a:t> vertex </a:t>
            </a:r>
            <a:r>
              <a:rPr lang="en-GB" dirty="0" err="1"/>
              <a:t>labeled</a:t>
            </a:r>
            <a:r>
              <a:rPr lang="en-GB" dirty="0"/>
              <a:t> with the earliest letter in the alphabet.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this vertex with the first </a:t>
            </a:r>
            <a:r>
              <a:rPr lang="en-GB" dirty="0" err="1"/>
              <a:t>color</a:t>
            </a:r>
            <a:r>
              <a:rPr lang="en-GB" dirty="0"/>
              <a:t> from the list that is not used by any adjacent </a:t>
            </a:r>
            <a:r>
              <a:rPr lang="en-GB" dirty="0" err="1"/>
              <a:t>colored</a:t>
            </a:r>
            <a:r>
              <a:rPr lang="en-GB" dirty="0"/>
              <a:t> vertex.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22828-3D45-69BB-E4C7-14F91282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703" y="2478655"/>
            <a:ext cx="2775097" cy="27432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C8E2710-7D92-25FB-FE5A-01D78EEF72A8}"/>
              </a:ext>
            </a:extLst>
          </p:cNvPr>
          <p:cNvGrpSpPr/>
          <p:nvPr/>
        </p:nvGrpSpPr>
        <p:grpSpPr>
          <a:xfrm>
            <a:off x="8525152" y="2095068"/>
            <a:ext cx="3176640" cy="3292560"/>
            <a:chOff x="8525152" y="2095068"/>
            <a:chExt cx="3176640" cy="32925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3255D4-01D0-8320-3892-1D6DE13C1AEA}"/>
                </a:ext>
              </a:extLst>
            </p:cNvPr>
            <p:cNvGrpSpPr/>
            <p:nvPr/>
          </p:nvGrpSpPr>
          <p:grpSpPr>
            <a:xfrm>
              <a:off x="10516672" y="2313948"/>
              <a:ext cx="412560" cy="252360"/>
              <a:chOff x="10516672" y="2313948"/>
              <a:chExt cx="412560" cy="25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C428141-17CF-BE11-A7F7-0DD08648A1D4}"/>
                      </a:ext>
                    </a:extLst>
                  </p14:cNvPr>
                  <p14:cNvContentPartPr/>
                  <p14:nvPr/>
                </p14:nvContentPartPr>
                <p14:xfrm>
                  <a:off x="10516672" y="2313948"/>
                  <a:ext cx="180360" cy="173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C428141-17CF-BE11-A7F7-0DD08648A1D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499032" y="2296308"/>
                    <a:ext cx="21600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5983810-B518-6AC4-E592-81C36069261E}"/>
                      </a:ext>
                    </a:extLst>
                  </p14:cNvPr>
                  <p14:cNvContentPartPr/>
                  <p14:nvPr/>
                </p14:nvContentPartPr>
                <p14:xfrm>
                  <a:off x="10722592" y="2324748"/>
                  <a:ext cx="206640" cy="241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5983810-B518-6AC4-E592-81C36069261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704592" y="2306748"/>
                    <a:ext cx="242280" cy="277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7C56BA-AB9C-2473-3023-260169E3CE6C}"/>
                    </a:ext>
                  </a:extLst>
                </p14:cNvPr>
                <p14:cNvContentPartPr/>
                <p14:nvPr/>
              </p14:nvContentPartPr>
              <p14:xfrm>
                <a:off x="11447272" y="3559548"/>
                <a:ext cx="254520" cy="366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7C56BA-AB9C-2473-3023-260169E3C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29632" y="3541908"/>
                  <a:ext cx="290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8DC7C4-92FD-B119-B9AE-A60280273850}"/>
                    </a:ext>
                  </a:extLst>
                </p14:cNvPr>
                <p14:cNvContentPartPr/>
                <p14:nvPr/>
              </p14:nvContentPartPr>
              <p14:xfrm>
                <a:off x="10846072" y="5109348"/>
                <a:ext cx="339840" cy="22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8DC7C4-92FD-B119-B9AE-A602802738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28072" y="5091708"/>
                  <a:ext cx="375480" cy="256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857FD45-4404-6EAE-49B2-1DBC5C3A08D6}"/>
                </a:ext>
              </a:extLst>
            </p:cNvPr>
            <p:cNvGrpSpPr/>
            <p:nvPr/>
          </p:nvGrpSpPr>
          <p:grpSpPr>
            <a:xfrm>
              <a:off x="9462232" y="5079828"/>
              <a:ext cx="367560" cy="307800"/>
              <a:chOff x="9462232" y="5079828"/>
              <a:chExt cx="367560" cy="307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3174043-AEE1-7991-2975-6AFCAB6A2FA5}"/>
                      </a:ext>
                    </a:extLst>
                  </p14:cNvPr>
                  <p14:cNvContentPartPr/>
                  <p14:nvPr/>
                </p14:nvContentPartPr>
                <p14:xfrm>
                  <a:off x="9462232" y="5210508"/>
                  <a:ext cx="144000" cy="1771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3174043-AEE1-7991-2975-6AFCAB6A2FA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444232" y="5192508"/>
                    <a:ext cx="17964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509364A-68CE-F4C3-084C-55119C8B7569}"/>
                      </a:ext>
                    </a:extLst>
                  </p14:cNvPr>
                  <p14:cNvContentPartPr/>
                  <p14:nvPr/>
                </p14:nvContentPartPr>
                <p14:xfrm>
                  <a:off x="9580312" y="5079828"/>
                  <a:ext cx="249480" cy="27684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509364A-68CE-F4C3-084C-55119C8B756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562312" y="5062188"/>
                    <a:ext cx="285120" cy="312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39B333-28D1-CB3A-17E9-8801F50D9D17}"/>
                    </a:ext>
                  </a:extLst>
                </p14:cNvPr>
                <p14:cNvContentPartPr/>
                <p14:nvPr/>
              </p14:nvContentPartPr>
              <p14:xfrm>
                <a:off x="8525152" y="3904428"/>
                <a:ext cx="267480" cy="295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39B333-28D1-CB3A-17E9-8801F50D9D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07512" y="3886428"/>
                  <a:ext cx="303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8F7D90-7725-8786-C45B-CE5785D303FD}"/>
                    </a:ext>
                  </a:extLst>
                </p14:cNvPr>
                <p14:cNvContentPartPr/>
                <p14:nvPr/>
              </p14:nvContentPartPr>
              <p14:xfrm>
                <a:off x="9133912" y="2095068"/>
                <a:ext cx="232560" cy="76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8F7D90-7725-8786-C45B-CE5785D303F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16272" y="2077428"/>
                  <a:ext cx="268200" cy="80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D27708-182C-2F77-6703-6D77C5FBAA2B}"/>
              </a:ext>
            </a:extLst>
          </p:cNvPr>
          <p:cNvGrpSpPr/>
          <p:nvPr/>
        </p:nvGrpSpPr>
        <p:grpSpPr>
          <a:xfrm>
            <a:off x="11031472" y="2174628"/>
            <a:ext cx="422640" cy="429840"/>
            <a:chOff x="11031472" y="2174628"/>
            <a:chExt cx="42264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9AD0EA-DAC4-8ADF-4E45-A5646A116520}"/>
                    </a:ext>
                  </a:extLst>
                </p14:cNvPr>
                <p14:cNvContentPartPr/>
                <p14:nvPr/>
              </p14:nvContentPartPr>
              <p14:xfrm>
                <a:off x="11031472" y="2239428"/>
                <a:ext cx="87120" cy="36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9AD0EA-DAC4-8ADF-4E45-A5646A1165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13472" y="2221788"/>
                  <a:ext cx="122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135311-293E-77EA-8F2B-62A702802A81}"/>
                    </a:ext>
                  </a:extLst>
                </p14:cNvPr>
                <p14:cNvContentPartPr/>
                <p14:nvPr/>
              </p14:nvContentPartPr>
              <p14:xfrm>
                <a:off x="11147032" y="2316468"/>
                <a:ext cx="121320" cy="21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135311-293E-77EA-8F2B-62A702802A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29032" y="2298468"/>
                  <a:ext cx="156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B43FEE-5018-EC65-2D3C-2FD8F3EA8D7A}"/>
                    </a:ext>
                  </a:extLst>
                </p14:cNvPr>
                <p14:cNvContentPartPr/>
                <p14:nvPr/>
              </p14:nvContentPartPr>
              <p14:xfrm>
                <a:off x="11358712" y="2174628"/>
                <a:ext cx="95400" cy="378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B43FEE-5018-EC65-2D3C-2FD8F3EA8D7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40712" y="2156628"/>
                  <a:ext cx="13104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08C923-F982-0BC4-E8B5-566AEE499CB8}"/>
              </a:ext>
            </a:extLst>
          </p:cNvPr>
          <p:cNvGrpSpPr/>
          <p:nvPr/>
        </p:nvGrpSpPr>
        <p:grpSpPr>
          <a:xfrm>
            <a:off x="11824552" y="3259668"/>
            <a:ext cx="358920" cy="630360"/>
            <a:chOff x="11824552" y="3259668"/>
            <a:chExt cx="35892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543A29-E874-0184-95C1-4C7FD853C65E}"/>
                    </a:ext>
                  </a:extLst>
                </p14:cNvPr>
                <p14:cNvContentPartPr/>
                <p14:nvPr/>
              </p14:nvContentPartPr>
              <p14:xfrm>
                <a:off x="11824552" y="3447228"/>
                <a:ext cx="113040" cy="442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543A29-E874-0184-95C1-4C7FD853C6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06552" y="3429228"/>
                  <a:ext cx="1486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D2B2F1-A4EF-092B-C6D4-0941E2074667}"/>
                    </a:ext>
                  </a:extLst>
                </p14:cNvPr>
                <p14:cNvContentPartPr/>
                <p14:nvPr/>
              </p14:nvContentPartPr>
              <p14:xfrm>
                <a:off x="11941192" y="3519588"/>
                <a:ext cx="137880" cy="168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D2B2F1-A4EF-092B-C6D4-0941E207466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923192" y="3501948"/>
                  <a:ext cx="173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8A666B-4EE6-45D2-1688-A6C9983797D1}"/>
                    </a:ext>
                  </a:extLst>
                </p14:cNvPr>
                <p14:cNvContentPartPr/>
                <p14:nvPr/>
              </p14:nvContentPartPr>
              <p14:xfrm>
                <a:off x="12039112" y="3259668"/>
                <a:ext cx="144360" cy="623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8A666B-4EE6-45D2-1688-A6C9983797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021112" y="3241668"/>
                  <a:ext cx="180000" cy="65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BE3366-921A-DEA7-58C2-608D60F51F79}"/>
              </a:ext>
            </a:extLst>
          </p:cNvPr>
          <p:cNvGrpSpPr/>
          <p:nvPr/>
        </p:nvGrpSpPr>
        <p:grpSpPr>
          <a:xfrm>
            <a:off x="11376352" y="4837548"/>
            <a:ext cx="520560" cy="524880"/>
            <a:chOff x="11376352" y="4837548"/>
            <a:chExt cx="52056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D859A-C421-7440-C012-353F52EB6355}"/>
                    </a:ext>
                  </a:extLst>
                </p14:cNvPr>
                <p14:cNvContentPartPr/>
                <p14:nvPr/>
              </p14:nvContentPartPr>
              <p14:xfrm>
                <a:off x="11376352" y="4900548"/>
                <a:ext cx="93240" cy="440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D859A-C421-7440-C012-353F52EB63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58712" y="4882548"/>
                  <a:ext cx="128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A2234D-1531-26BC-FC94-258132A8CDAA}"/>
                    </a:ext>
                  </a:extLst>
                </p14:cNvPr>
                <p14:cNvContentPartPr/>
                <p14:nvPr/>
              </p14:nvContentPartPr>
              <p14:xfrm>
                <a:off x="11570752" y="5003148"/>
                <a:ext cx="134640" cy="248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A2234D-1531-26BC-FC94-258132A8CD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52752" y="4985508"/>
                  <a:ext cx="170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2CC6D9-E330-A4B1-D933-14669ECFAF40}"/>
                    </a:ext>
                  </a:extLst>
                </p14:cNvPr>
                <p14:cNvContentPartPr/>
                <p14:nvPr/>
              </p14:nvContentPartPr>
              <p14:xfrm>
                <a:off x="11772352" y="4837548"/>
                <a:ext cx="124560" cy="524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2CC6D9-E330-A4B1-D933-14669ECFAF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754352" y="4819548"/>
                  <a:ext cx="160200" cy="56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1A7714-F37E-2E7A-BF14-5D720691CDC4}"/>
                  </a:ext>
                </a:extLst>
              </p14:cNvPr>
              <p14:cNvContentPartPr/>
              <p14:nvPr/>
            </p14:nvContentPartPr>
            <p14:xfrm>
              <a:off x="9473752" y="5516148"/>
              <a:ext cx="115920" cy="36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1A7714-F37E-2E7A-BF14-5D720691CDC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455752" y="5498148"/>
                <a:ext cx="151560" cy="39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2233C2C-D4BE-3016-5FF6-F5E032327474}"/>
              </a:ext>
            </a:extLst>
          </p:cNvPr>
          <p:cNvGrpSpPr/>
          <p:nvPr/>
        </p:nvGrpSpPr>
        <p:grpSpPr>
          <a:xfrm>
            <a:off x="9605512" y="5428668"/>
            <a:ext cx="266040" cy="449280"/>
            <a:chOff x="9605512" y="5428668"/>
            <a:chExt cx="26604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3AC84C-B36D-6520-40FE-38BE71678E48}"/>
                    </a:ext>
                  </a:extLst>
                </p14:cNvPr>
                <p14:cNvContentPartPr/>
                <p14:nvPr/>
              </p14:nvContentPartPr>
              <p14:xfrm>
                <a:off x="9605512" y="5552868"/>
                <a:ext cx="163080" cy="202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3AC84C-B36D-6520-40FE-38BE71678E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87512" y="5534868"/>
                  <a:ext cx="198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239544-2D3F-B1AF-CE9E-A4F915D42DAA}"/>
                    </a:ext>
                  </a:extLst>
                </p14:cNvPr>
                <p14:cNvContentPartPr/>
                <p14:nvPr/>
              </p14:nvContentPartPr>
              <p14:xfrm>
                <a:off x="9776152" y="5428668"/>
                <a:ext cx="95400" cy="44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239544-2D3F-B1AF-CE9E-A4F915D42DA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58152" y="5410668"/>
                  <a:ext cx="13104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2E1AD7-A829-F304-98EB-84DDE5F373EF}"/>
              </a:ext>
            </a:extLst>
          </p:cNvPr>
          <p:cNvGrpSpPr/>
          <p:nvPr/>
        </p:nvGrpSpPr>
        <p:grpSpPr>
          <a:xfrm>
            <a:off x="8445232" y="4201788"/>
            <a:ext cx="421560" cy="486720"/>
            <a:chOff x="8445232" y="4201788"/>
            <a:chExt cx="42156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65D68B-9DAB-CD7B-01D0-CE3F6D1C6323}"/>
                    </a:ext>
                  </a:extLst>
                </p14:cNvPr>
                <p14:cNvContentPartPr/>
                <p14:nvPr/>
              </p14:nvContentPartPr>
              <p14:xfrm>
                <a:off x="8445232" y="4266588"/>
                <a:ext cx="8208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65D68B-9DAB-CD7B-01D0-CE3F6D1C63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27592" y="4248948"/>
                  <a:ext cx="1177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F68F29-D873-B62C-5D8D-3D7619528746}"/>
                    </a:ext>
                  </a:extLst>
                </p14:cNvPr>
                <p14:cNvContentPartPr/>
                <p14:nvPr/>
              </p14:nvContentPartPr>
              <p14:xfrm>
                <a:off x="8574472" y="4345068"/>
                <a:ext cx="143640" cy="297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F68F29-D873-B62C-5D8D-3D76195287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56472" y="4327428"/>
                  <a:ext cx="1792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DF80768-35FF-92E5-EB20-4E2D1A7AA9DC}"/>
                    </a:ext>
                  </a:extLst>
                </p14:cNvPr>
                <p14:cNvContentPartPr/>
                <p14:nvPr/>
              </p14:nvContentPartPr>
              <p14:xfrm>
                <a:off x="8697592" y="4201788"/>
                <a:ext cx="169200" cy="48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DF80768-35FF-92E5-EB20-4E2D1A7AA9D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79592" y="4183788"/>
                  <a:ext cx="204840" cy="52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F13EF7-9DF2-50C6-D32C-D73591CF668E}"/>
              </a:ext>
            </a:extLst>
          </p:cNvPr>
          <p:cNvGrpSpPr/>
          <p:nvPr/>
        </p:nvGrpSpPr>
        <p:grpSpPr>
          <a:xfrm>
            <a:off x="9483832" y="2012268"/>
            <a:ext cx="316800" cy="601920"/>
            <a:chOff x="9483832" y="2012268"/>
            <a:chExt cx="316800" cy="60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AA1D93-0BB0-88D6-D5BB-2AE67F487A8D}"/>
                    </a:ext>
                  </a:extLst>
                </p14:cNvPr>
                <p14:cNvContentPartPr/>
                <p14:nvPr/>
              </p14:nvContentPartPr>
              <p14:xfrm>
                <a:off x="9483832" y="2114148"/>
                <a:ext cx="102960" cy="40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AA1D93-0BB0-88D6-D5BB-2AE67F487A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65832" y="2096508"/>
                  <a:ext cx="1386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F02640-19B8-B404-333F-0F7443FBAAB0}"/>
                    </a:ext>
                  </a:extLst>
                </p14:cNvPr>
                <p14:cNvContentPartPr/>
                <p14:nvPr/>
              </p14:nvContentPartPr>
              <p14:xfrm>
                <a:off x="9543952" y="2205228"/>
                <a:ext cx="169200" cy="27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F02640-19B8-B404-333F-0F7443FBAAB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25952" y="2187588"/>
                  <a:ext cx="204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E6C013-0B2D-B6B8-0FD8-4A95472E9B0E}"/>
                    </a:ext>
                  </a:extLst>
                </p14:cNvPr>
                <p14:cNvContentPartPr/>
                <p14:nvPr/>
              </p14:nvContentPartPr>
              <p14:xfrm>
                <a:off x="9701632" y="2012268"/>
                <a:ext cx="99000" cy="601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E6C013-0B2D-B6B8-0FD8-4A95472E9B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83992" y="1994628"/>
                  <a:ext cx="134640" cy="63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67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961C-4F10-5010-C0C7-837FAB78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THEORME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5969C-7538-FE8F-B51A-2A93F4D2F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GB" i="1" dirty="0"/>
                  <a:t>For any graph G, there is a labelling of the vertices for which the greedy algorithm yields a vertex colouring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colours. </a:t>
                </a:r>
              </a:p>
              <a:p>
                <a:endParaRPr lang="en-US" dirty="0"/>
              </a:p>
              <a:p>
                <a:endParaRPr lang="en-GB" dirty="0"/>
              </a:p>
              <a:p>
                <a:r>
                  <a:rPr lang="en-GB" dirty="0"/>
                  <a:t>Proof sketch</a:t>
                </a:r>
              </a:p>
              <a:p>
                <a:pPr lvl="1"/>
                <a:r>
                  <a:rPr lang="en-GB" dirty="0"/>
                  <a:t>Take any vertex </a:t>
                </a:r>
                <a:r>
                  <a:rPr lang="en-GB" dirty="0" err="1"/>
                  <a:t>coloring</a:t>
                </a:r>
                <a:r>
                  <a:rPr lang="en-GB" dirty="0"/>
                  <a:t> of G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colors</a:t>
                </a:r>
                <a:r>
                  <a:rPr lang="en-GB" dirty="0"/>
                  <a:t>, denoted by 1, 2, 3, ...</a:t>
                </a:r>
              </a:p>
              <a:p>
                <a:pPr lvl="1"/>
                <a:r>
                  <a:rPr lang="en-GB" dirty="0"/>
                  <a:t>Sequentially label the vertices </a:t>
                </a:r>
                <a:r>
                  <a:rPr lang="en-GB" dirty="0" err="1"/>
                  <a:t>colored</a:t>
                </a:r>
                <a:r>
                  <a:rPr lang="en-GB" dirty="0"/>
                  <a:t> 1 as a, b, c, ...</a:t>
                </a:r>
              </a:p>
              <a:p>
                <a:pPr lvl="1"/>
                <a:r>
                  <a:rPr lang="en-GB" dirty="0"/>
                  <a:t>Label the vertices </a:t>
                </a:r>
                <a:r>
                  <a:rPr lang="en-GB" dirty="0" err="1"/>
                  <a:t>colored</a:t>
                </a:r>
                <a:r>
                  <a:rPr lang="en-GB" dirty="0"/>
                  <a:t> 2 starting from the next available label after the last label used for </a:t>
                </a:r>
                <a:r>
                  <a:rPr lang="en-GB" dirty="0" err="1"/>
                  <a:t>color</a:t>
                </a:r>
                <a:r>
                  <a:rPr lang="en-GB" dirty="0"/>
                  <a:t> 1.</a:t>
                </a:r>
              </a:p>
              <a:p>
                <a:pPr lvl="1"/>
                <a:r>
                  <a:rPr lang="en-GB" dirty="0"/>
                  <a:t>Continue this </a:t>
                </a:r>
                <a:r>
                  <a:rPr lang="en-GB" dirty="0" err="1"/>
                  <a:t>labeling</a:t>
                </a:r>
                <a:r>
                  <a:rPr lang="en-GB" dirty="0"/>
                  <a:t> pattern for the vertices </a:t>
                </a:r>
                <a:r>
                  <a:rPr lang="en-GB" dirty="0" err="1"/>
                  <a:t>colored</a:t>
                </a:r>
                <a:r>
                  <a:rPr lang="en-GB" dirty="0"/>
                  <a:t> 3, 4, and so on.</a:t>
                </a:r>
              </a:p>
              <a:p>
                <a:pPr lvl="1"/>
                <a:r>
                  <a:rPr lang="en-GB" dirty="0"/>
                  <a:t>The greedy algorithm assigns </a:t>
                </a:r>
                <a:r>
                  <a:rPr lang="en-GB" dirty="0" err="1"/>
                  <a:t>colors</a:t>
                </a:r>
                <a:r>
                  <a:rPr lang="en-GB" dirty="0"/>
                  <a:t> 1, 2, 3, ... in order.</a:t>
                </a:r>
              </a:p>
              <a:p>
                <a:pPr lvl="1"/>
                <a:r>
                  <a:rPr lang="en-GB" dirty="0"/>
                  <a:t>As a result, only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colors</a:t>
                </a:r>
                <a:r>
                  <a:rPr lang="en-GB" dirty="0"/>
                  <a:t> are needed for this </a:t>
                </a:r>
                <a:r>
                  <a:rPr lang="en-GB" dirty="0" err="1"/>
                  <a:t>labeling</a:t>
                </a:r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15969C-7538-FE8F-B51A-2A93F4D2F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3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8A99-1181-80A6-5739-8E26DD60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Problems: Storing Chemicals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3E61-92F1-BF44-D93F-65B5C0E7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348" cy="4667250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Certain chemicals react violently when they are in contact.</a:t>
            </a:r>
          </a:p>
          <a:p>
            <a:endParaRPr lang="en-GB" sz="2600" dirty="0"/>
          </a:p>
          <a:p>
            <a:r>
              <a:rPr lang="en-GB" sz="2600" dirty="0"/>
              <a:t>The manufacturer plans to divide the warehouse into regions to separate dangerous chemical pairs.</a:t>
            </a:r>
          </a:p>
          <a:p>
            <a:endParaRPr lang="en-GB" sz="2600" dirty="0"/>
          </a:p>
          <a:p>
            <a:r>
              <a:rPr lang="en-GB" sz="2600" dirty="0"/>
              <a:t>The dangerous pairs of chemicals are marked with an asterisk in a table.</a:t>
            </a:r>
          </a:p>
          <a:p>
            <a:pPr marL="0" indent="0">
              <a:buNone/>
            </a:pPr>
            <a:endParaRPr lang="en-GB" sz="2600" dirty="0"/>
          </a:p>
          <a:p>
            <a:pPr marL="0" indent="0" algn="ctr">
              <a:buNone/>
            </a:pPr>
            <a:r>
              <a:rPr lang="en-GB" sz="2600" b="1" dirty="0">
                <a:solidFill>
                  <a:srgbClr val="FF0000"/>
                </a:solidFill>
              </a:rPr>
              <a:t>The objective is to find the minimum number of areas required to safely store the chemicals.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F6208-F728-7AF0-08A6-3E5E681E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88" y="2049181"/>
            <a:ext cx="3666312" cy="36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8A99-1181-80A6-5739-8E26DD60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Problems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F3E61-92F1-BF44-D93F-65B5C0E70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73413" cy="46672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To determine the minimum number of areas required for safe chemical storage, a graph was created.</a:t>
                </a:r>
              </a:p>
              <a:p>
                <a:pPr lvl="1"/>
                <a:r>
                  <a:rPr lang="en-GB" dirty="0"/>
                  <a:t>Each vertex represent chemical.</a:t>
                </a:r>
              </a:p>
              <a:p>
                <a:pPr lvl="1"/>
                <a:r>
                  <a:rPr lang="en-GB" dirty="0"/>
                  <a:t>Vertices are adjacent when the corresponding chemicals need to be separated.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>
                    <a:solidFill>
                      <a:srgbClr val="00B050"/>
                    </a:solidFill>
                  </a:rPr>
                  <a:t>Assigning chemicals to areas is a vertex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coloring</a:t>
                </a:r>
                <a:r>
                  <a:rPr lang="en-GB" b="1" dirty="0">
                    <a:solidFill>
                      <a:srgbClr val="00B050"/>
                    </a:solidFill>
                  </a:rPr>
                  <a:t> problem, with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colors</a:t>
                </a:r>
                <a:r>
                  <a:rPr lang="en-GB" b="1" dirty="0">
                    <a:solidFill>
                      <a:srgbClr val="00B050"/>
                    </a:solidFill>
                  </a:rPr>
                  <a:t> corresponding to the areas.</a:t>
                </a:r>
              </a:p>
              <a:p>
                <a:endParaRPr lang="en-GB" dirty="0"/>
              </a:p>
              <a:p>
                <a:r>
                  <a:rPr lang="en-GB" dirty="0"/>
                  <a:t>A vertex </a:t>
                </a:r>
                <a:r>
                  <a:rPr lang="en-GB" dirty="0" err="1"/>
                  <a:t>coloring</a:t>
                </a:r>
                <a:r>
                  <a:rPr lang="en-GB" dirty="0"/>
                  <a:t> leads to a vertex decomposition of the graph, where </a:t>
                </a:r>
                <a:r>
                  <a:rPr lang="en-GB" b="1" dirty="0"/>
                  <a:t>no adjacent vertices</a:t>
                </a:r>
                <a:r>
                  <a:rPr lang="en-GB" dirty="0"/>
                  <a:t> are in the same subset.</a:t>
                </a:r>
              </a:p>
              <a:p>
                <a:endParaRPr lang="en-GB" dirty="0"/>
              </a:p>
              <a:p>
                <a:r>
                  <a:rPr lang="en-GB" dirty="0"/>
                  <a:t>The subsets </a:t>
                </a:r>
                <a:r>
                  <a:rPr lang="en-GB" b="1" dirty="0"/>
                  <a:t>{a, e}, {b, j}, {c}, {d, g}, </a:t>
                </a:r>
                <a:r>
                  <a:rPr lang="en-GB" dirty="0"/>
                  <a:t>representing the chemicals in the four areas.</a:t>
                </a:r>
              </a:p>
              <a:p>
                <a:endParaRPr lang="en-GB" dirty="0"/>
              </a:p>
              <a:p>
                <a:r>
                  <a:rPr lang="en-GB" dirty="0"/>
                  <a:t>The minimum number of subsets required for this problem is  the </a:t>
                </a:r>
                <a:r>
                  <a:rPr lang="en-GB" b="1" dirty="0"/>
                  <a:t>chromatic number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of this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F3E61-92F1-BF44-D93F-65B5C0E70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73413" cy="4667250"/>
              </a:xfrm>
              <a:blipFill>
                <a:blip r:embed="rId2"/>
                <a:stretch>
                  <a:fillRect l="-503" t="-2089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C0A6134-0154-7421-9ECD-931E40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87" y="2486995"/>
            <a:ext cx="2689006" cy="25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4CC5-631C-0035-9548-5716F886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Problems: Map </a:t>
            </a:r>
            <a:r>
              <a:rPr lang="en-US" dirty="0" err="1"/>
              <a:t>Colouring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8A1E-6CF0-59A6-B566-76A85E07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1852, Francis Guthrie proposed the four-color problem: </a:t>
            </a:r>
          </a:p>
          <a:p>
            <a:pPr lvl="1"/>
            <a:r>
              <a:rPr lang="en-GB" dirty="0"/>
              <a:t>Can all maps be </a:t>
            </a:r>
            <a:r>
              <a:rPr lang="en-GB" dirty="0" err="1"/>
              <a:t>colored</a:t>
            </a:r>
            <a:r>
              <a:rPr lang="en-GB" dirty="0"/>
              <a:t> with four </a:t>
            </a:r>
            <a:r>
              <a:rPr lang="en-GB" dirty="0" err="1"/>
              <a:t>colors</a:t>
            </a:r>
            <a:r>
              <a:rPr lang="en-GB" dirty="0"/>
              <a:t> so that </a:t>
            </a:r>
            <a:r>
              <a:rPr lang="en-GB" dirty="0" err="1"/>
              <a:t>neighboring</a:t>
            </a:r>
            <a:r>
              <a:rPr lang="en-GB" dirty="0"/>
              <a:t> countries have different </a:t>
            </a:r>
            <a:r>
              <a:rPr lang="en-GB" dirty="0" err="1"/>
              <a:t>colors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Mathematicians, including De Morgan, Cayley, and Kempe, studied the problem.</a:t>
            </a:r>
          </a:p>
          <a:p>
            <a:endParaRPr lang="en-GB" dirty="0"/>
          </a:p>
          <a:p>
            <a:r>
              <a:rPr lang="en-GB" dirty="0"/>
              <a:t>In 1976, Appel and Haken provided a proof using nearly 2000 country configurations and extensive computer analysis.</a:t>
            </a:r>
          </a:p>
          <a:p>
            <a:pPr marL="0" indent="0" algn="ctr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</a:rPr>
              <a:t>Even today, no "simple" proof has been discovered for the four-color problem.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36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141A-70C6-6615-4DB2-F0010108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Problems: Map </a:t>
            </a:r>
            <a:r>
              <a:rPr lang="en-US" dirty="0" err="1"/>
              <a:t>Colouring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4ACA-92C3-8D6C-750B-87DD1E9A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3039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Objective: </a:t>
            </a:r>
          </a:p>
          <a:p>
            <a:pPr lvl="1"/>
            <a:r>
              <a:rPr lang="en-GB" dirty="0"/>
              <a:t>Assign </a:t>
            </a:r>
            <a:r>
              <a:rPr lang="en-GB" dirty="0" err="1"/>
              <a:t>colors</a:t>
            </a:r>
            <a:r>
              <a:rPr lang="en-GB" dirty="0"/>
              <a:t> to countries on a map, ensuring adjacent countries have different </a:t>
            </a:r>
            <a:r>
              <a:rPr lang="en-GB" dirty="0" err="1"/>
              <a:t>colors</a:t>
            </a:r>
            <a:r>
              <a:rPr lang="en-GB" dirty="0"/>
              <a:t>.</a:t>
            </a:r>
          </a:p>
          <a:p>
            <a:r>
              <a:rPr lang="en-GB" dirty="0"/>
              <a:t>Representation: </a:t>
            </a:r>
          </a:p>
          <a:p>
            <a:pPr lvl="1"/>
            <a:r>
              <a:rPr lang="en-GB" dirty="0"/>
              <a:t>Use the geometrical dual to represent countries as vertices in a graph, with edges connecting adjacent countries.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 algn="ctr">
              <a:buNone/>
            </a:pPr>
            <a:r>
              <a:rPr lang="en-GB" b="1" dirty="0">
                <a:solidFill>
                  <a:srgbClr val="FF0000"/>
                </a:solidFill>
              </a:rPr>
              <a:t>Determine the minimum number of </a:t>
            </a:r>
            <a:r>
              <a:rPr lang="en-GB" b="1" dirty="0" err="1">
                <a:solidFill>
                  <a:srgbClr val="FF0000"/>
                </a:solidFill>
              </a:rPr>
              <a:t>colors</a:t>
            </a:r>
            <a:r>
              <a:rPr lang="en-GB" b="1" dirty="0">
                <a:solidFill>
                  <a:srgbClr val="FF0000"/>
                </a:solidFill>
              </a:rPr>
              <a:t> needed to avoid adjacent countries sharing the same </a:t>
            </a:r>
            <a:r>
              <a:rPr lang="en-GB" b="1" dirty="0" err="1">
                <a:solidFill>
                  <a:srgbClr val="FF0000"/>
                </a:solidFill>
              </a:rPr>
              <a:t>color</a:t>
            </a:r>
            <a:r>
              <a:rPr lang="en-GB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A38D4-D782-0130-1B12-FD56D3A0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24" y="1825625"/>
            <a:ext cx="3044376" cy="39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FFEF-DA37-1132-DBF4-B3A30558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Problems: Map </a:t>
            </a:r>
            <a:r>
              <a:rPr lang="en-US" dirty="0" err="1"/>
              <a:t>Colouring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96A-DAF6-D229-63EE-BCD55991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>
                <a:solidFill>
                  <a:srgbClr val="00B050"/>
                </a:solidFill>
              </a:rPr>
              <a:t>A map is planar graph</a:t>
            </a:r>
          </a:p>
          <a:p>
            <a:endParaRPr lang="en-GB" b="1" dirty="0"/>
          </a:p>
          <a:p>
            <a:r>
              <a:rPr lang="en-GB" b="1" dirty="0"/>
              <a:t>Theorem 4</a:t>
            </a:r>
            <a:r>
              <a:rPr lang="en-GB" dirty="0"/>
              <a:t>: Any map can be </a:t>
            </a:r>
            <a:r>
              <a:rPr lang="en-GB" dirty="0" err="1"/>
              <a:t>colored</a:t>
            </a:r>
            <a:r>
              <a:rPr lang="en-GB" dirty="0"/>
              <a:t> with 6 </a:t>
            </a:r>
            <a:r>
              <a:rPr lang="en-GB" dirty="0" err="1"/>
              <a:t>colors</a:t>
            </a:r>
            <a:r>
              <a:rPr lang="en-GB" dirty="0"/>
              <a:t> .</a:t>
            </a:r>
          </a:p>
          <a:p>
            <a:endParaRPr lang="en-GB" b="1" dirty="0"/>
          </a:p>
          <a:p>
            <a:r>
              <a:rPr lang="en-GB" b="1" dirty="0"/>
              <a:t>Theorem 5</a:t>
            </a:r>
            <a:r>
              <a:rPr lang="en-GB" dirty="0"/>
              <a:t>: Any map can be </a:t>
            </a:r>
            <a:r>
              <a:rPr lang="en-GB" dirty="0" err="1"/>
              <a:t>colored</a:t>
            </a:r>
            <a:r>
              <a:rPr lang="en-GB" dirty="0"/>
              <a:t> with 5 </a:t>
            </a:r>
            <a:r>
              <a:rPr lang="en-GB" dirty="0" err="1"/>
              <a:t>colors</a:t>
            </a:r>
            <a:r>
              <a:rPr lang="en-GB" dirty="0"/>
              <a:t> .</a:t>
            </a:r>
          </a:p>
          <a:p>
            <a:endParaRPr lang="en-GB" b="1" dirty="0"/>
          </a:p>
          <a:p>
            <a:r>
              <a:rPr lang="en-GB" b="1" dirty="0"/>
              <a:t>Theorem 6</a:t>
            </a:r>
            <a:r>
              <a:rPr lang="en-GB" dirty="0"/>
              <a:t>: Any map can be </a:t>
            </a:r>
            <a:r>
              <a:rPr lang="en-GB" dirty="0" err="1"/>
              <a:t>colored</a:t>
            </a:r>
            <a:r>
              <a:rPr lang="en-GB" dirty="0"/>
              <a:t> with 4 </a:t>
            </a:r>
            <a:r>
              <a:rPr lang="en-GB" dirty="0" err="1"/>
              <a:t>colors</a:t>
            </a:r>
            <a:r>
              <a:rPr lang="en-GB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0990-FDCA-2EA9-FAD7-2E1EFC9F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Problems: </a:t>
            </a:r>
            <a:r>
              <a:rPr lang="en-GB" dirty="0"/>
              <a:t>Register allocation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F3F0-1F32-95FB-F26C-38C660C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6935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Register allocation can be seen as a graph </a:t>
            </a:r>
            <a:r>
              <a:rPr lang="en-GB" dirty="0" err="1"/>
              <a:t>coloring</a:t>
            </a:r>
            <a:r>
              <a:rPr lang="en-GB" dirty="0"/>
              <a:t> problem.</a:t>
            </a:r>
          </a:p>
          <a:p>
            <a:r>
              <a:rPr lang="en-GB" dirty="0"/>
              <a:t>Nodes in the graph represent the live ranges of variables.</a:t>
            </a:r>
          </a:p>
          <a:p>
            <a:r>
              <a:rPr lang="en-GB" dirty="0"/>
              <a:t>Edges indicate connections between two live ranges.</a:t>
            </a:r>
          </a:p>
          <a:p>
            <a:r>
              <a:rPr lang="en-GB" dirty="0"/>
              <a:t>The objective is to assign </a:t>
            </a:r>
            <a:r>
              <a:rPr lang="en-GB" dirty="0" err="1"/>
              <a:t>colors</a:t>
            </a:r>
            <a:r>
              <a:rPr lang="en-GB" dirty="0"/>
              <a:t> to nodes such that adjacent nodes have different </a:t>
            </a:r>
            <a:r>
              <a:rPr lang="en-GB" dirty="0" err="1"/>
              <a:t>colors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>
                <a:solidFill>
                  <a:srgbClr val="00B050"/>
                </a:solidFill>
              </a:rPr>
              <a:t>The chromatic number represents the minimum number of registers required.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Register Allocation by Graph Coloring">
            <a:extLst>
              <a:ext uri="{FF2B5EF4-FFF2-40B4-BE49-F238E27FC236}">
                <a16:creationId xmlns:a16="http://schemas.microsoft.com/office/drawing/2014/main" id="{28082317-DE1E-9E80-AAD9-EB05D9F1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135" y="3270303"/>
            <a:ext cx="4147474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2868-7A2B-9313-61C5-EA4919B1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How to avoid challenging modules in the same term?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E7165-A978-0FA3-1A15-B98B11C9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20" y="2890820"/>
            <a:ext cx="5728149" cy="269119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BE10DDA-4168-1275-429E-108B36321CAB}"/>
              </a:ext>
            </a:extLst>
          </p:cNvPr>
          <p:cNvSpPr/>
          <p:nvPr/>
        </p:nvSpPr>
        <p:spPr>
          <a:xfrm>
            <a:off x="7234078" y="2788443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ECAA05-55C9-7463-E5C6-2BA6397CD9CD}"/>
              </a:ext>
            </a:extLst>
          </p:cNvPr>
          <p:cNvSpPr/>
          <p:nvPr/>
        </p:nvSpPr>
        <p:spPr>
          <a:xfrm>
            <a:off x="6504036" y="4026809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007B8E-902C-7AA1-5B82-136940BA842C}"/>
              </a:ext>
            </a:extLst>
          </p:cNvPr>
          <p:cNvSpPr/>
          <p:nvPr/>
        </p:nvSpPr>
        <p:spPr>
          <a:xfrm>
            <a:off x="8445323" y="4000443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7FC0CA-5618-F391-09D3-429743ADD829}"/>
              </a:ext>
            </a:extLst>
          </p:cNvPr>
          <p:cNvSpPr/>
          <p:nvPr/>
        </p:nvSpPr>
        <p:spPr>
          <a:xfrm>
            <a:off x="7465138" y="5427406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E82400-6C17-41EB-97F0-754D98ECDC8E}"/>
              </a:ext>
            </a:extLst>
          </p:cNvPr>
          <p:cNvSpPr/>
          <p:nvPr/>
        </p:nvSpPr>
        <p:spPr>
          <a:xfrm>
            <a:off x="9615087" y="5427406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DC6278-2932-E979-81E5-7204378A83B6}"/>
              </a:ext>
            </a:extLst>
          </p:cNvPr>
          <p:cNvSpPr/>
          <p:nvPr/>
        </p:nvSpPr>
        <p:spPr>
          <a:xfrm>
            <a:off x="10921181" y="4026809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3BCB4D-7FAE-DB98-7A88-ECDE6F2A394A}"/>
              </a:ext>
            </a:extLst>
          </p:cNvPr>
          <p:cNvSpPr/>
          <p:nvPr/>
        </p:nvSpPr>
        <p:spPr>
          <a:xfrm>
            <a:off x="10205023" y="2788443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3D3556-D852-2EA5-180D-723BD80A66F3}"/>
              </a:ext>
            </a:extLst>
          </p:cNvPr>
          <p:cNvSpPr/>
          <p:nvPr/>
        </p:nvSpPr>
        <p:spPr>
          <a:xfrm>
            <a:off x="8738418" y="2316495"/>
            <a:ext cx="432619" cy="471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FE8555-531B-CD01-1B75-98A81476103F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6720346" y="4498757"/>
            <a:ext cx="808148" cy="99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633778-D615-D0C9-CE27-036AD4752F9C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877942" y="4236417"/>
            <a:ext cx="800501" cy="126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79470A-2A21-ACFB-71A1-5EC048CE2F9C}"/>
              </a:ext>
            </a:extLst>
          </p:cNvPr>
          <p:cNvCxnSpPr>
            <a:stCxn id="9" idx="7"/>
            <a:endCxn id="10" idx="4"/>
          </p:cNvCxnSpPr>
          <p:nvPr/>
        </p:nvCxnSpPr>
        <p:spPr>
          <a:xfrm flipV="1">
            <a:off x="9984350" y="4498757"/>
            <a:ext cx="1153141" cy="99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FAD5E0-ED6B-9575-2A7C-AAD3D279778A}"/>
              </a:ext>
            </a:extLst>
          </p:cNvPr>
          <p:cNvCxnSpPr>
            <a:stCxn id="10" idx="0"/>
            <a:endCxn id="11" idx="5"/>
          </p:cNvCxnSpPr>
          <p:nvPr/>
        </p:nvCxnSpPr>
        <p:spPr>
          <a:xfrm flipH="1" flipV="1">
            <a:off x="10574286" y="3191276"/>
            <a:ext cx="563205" cy="83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B5678E-29B1-0069-85A6-C57681DDEB1C}"/>
              </a:ext>
            </a:extLst>
          </p:cNvPr>
          <p:cNvCxnSpPr>
            <a:stCxn id="11" idx="1"/>
            <a:endCxn id="12" idx="6"/>
          </p:cNvCxnSpPr>
          <p:nvPr/>
        </p:nvCxnSpPr>
        <p:spPr>
          <a:xfrm flipH="1" flipV="1">
            <a:off x="9171037" y="2552469"/>
            <a:ext cx="1097342" cy="30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045C4A-933D-52EF-EA91-003A198B392B}"/>
              </a:ext>
            </a:extLst>
          </p:cNvPr>
          <p:cNvCxnSpPr>
            <a:stCxn id="12" idx="2"/>
            <a:endCxn id="4" idx="7"/>
          </p:cNvCxnSpPr>
          <p:nvPr/>
        </p:nvCxnSpPr>
        <p:spPr>
          <a:xfrm flipH="1">
            <a:off x="7603341" y="2552469"/>
            <a:ext cx="1135077" cy="30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233334-31E9-D514-C2F4-285B58E38B6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720346" y="3191276"/>
            <a:ext cx="577088" cy="83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1FA1E2-15FA-5046-3BE6-A2B4EAEE0112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7834401" y="4403276"/>
            <a:ext cx="674278" cy="109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9F0616-5E77-511E-51A0-BA8799BAB697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603341" y="3191276"/>
            <a:ext cx="1058292" cy="80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25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977E-CAEB-CD82-9628-6BC5908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play </a:t>
            </a:r>
            <a:r>
              <a:rPr lang="en-GB" dirty="0"/>
              <a:t>Sudoku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FA67-C600-7482-1C03-53DC1F86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836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Objective: </a:t>
            </a:r>
          </a:p>
          <a:p>
            <a:pPr lvl="1"/>
            <a:r>
              <a:rPr lang="en-GB" dirty="0"/>
              <a:t>Complete a 9x9 matrix.</a:t>
            </a:r>
          </a:p>
          <a:p>
            <a:endParaRPr lang="en-GB" dirty="0"/>
          </a:p>
          <a:p>
            <a:r>
              <a:rPr lang="en-GB" dirty="0"/>
              <a:t>Criteria: </a:t>
            </a:r>
          </a:p>
          <a:p>
            <a:pPr lvl="1"/>
            <a:r>
              <a:rPr lang="en-GB" dirty="0"/>
              <a:t>In each row, column, and marked 3x3 square, the numbers 1 to 9 should occur exactly once.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>
                <a:solidFill>
                  <a:srgbClr val="00B050"/>
                </a:solidFill>
              </a:rPr>
              <a:t>Can we model this as </a:t>
            </a:r>
            <a:r>
              <a:rPr lang="en-GB" b="1" dirty="0" err="1">
                <a:solidFill>
                  <a:srgbClr val="00B050"/>
                </a:solidFill>
              </a:rPr>
              <a:t>coloring</a:t>
            </a:r>
            <a:r>
              <a:rPr lang="en-GB" b="1" dirty="0">
                <a:solidFill>
                  <a:srgbClr val="00B050"/>
                </a:solidFill>
              </a:rPr>
              <a:t> problem ?!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D2393E-DAD5-D8D7-54F6-C68776BB9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57" y="1403709"/>
            <a:ext cx="4638368" cy="46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1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24FA-2C95-CF85-A23E-11E114D0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37C7-DEC3-9CEA-31FD-E837BFAE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840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Graph </a:t>
            </a:r>
            <a:r>
              <a:rPr lang="en-GB" sz="2400" dirty="0" err="1"/>
              <a:t>coloring</a:t>
            </a:r>
            <a:r>
              <a:rPr lang="en-GB" sz="2400" dirty="0"/>
              <a:t> is a fundamental concept in graph theory with diverse applications.</a:t>
            </a:r>
          </a:p>
          <a:p>
            <a:endParaRPr lang="en-GB" sz="2400" dirty="0"/>
          </a:p>
          <a:p>
            <a:r>
              <a:rPr lang="en-GB" sz="2400" dirty="0"/>
              <a:t>It enables the assignment of </a:t>
            </a:r>
            <a:r>
              <a:rPr lang="en-GB" sz="2400" dirty="0" err="1"/>
              <a:t>colors</a:t>
            </a:r>
            <a:r>
              <a:rPr lang="en-GB" sz="2400" dirty="0"/>
              <a:t> to vertices by representing entities as vertices and their relationships as edges.</a:t>
            </a:r>
          </a:p>
          <a:p>
            <a:endParaRPr lang="en-GB" sz="2400" dirty="0"/>
          </a:p>
          <a:p>
            <a:r>
              <a:rPr lang="en-GB" sz="2400" dirty="0"/>
              <a:t>The goal is to ensure adjacent vertices have different </a:t>
            </a:r>
            <a:r>
              <a:rPr lang="en-GB" sz="2400" dirty="0" err="1"/>
              <a:t>colors</a:t>
            </a:r>
            <a:r>
              <a:rPr lang="en-GB" sz="2400" dirty="0"/>
              <a:t>, minimizing conflicts.</a:t>
            </a:r>
          </a:p>
          <a:p>
            <a:endParaRPr lang="en-GB" sz="2400" dirty="0"/>
          </a:p>
          <a:p>
            <a:r>
              <a:rPr lang="en-GB" sz="2400" dirty="0"/>
              <a:t>Efficient graph </a:t>
            </a:r>
            <a:r>
              <a:rPr lang="en-GB" sz="2400" dirty="0" err="1"/>
              <a:t>coloring</a:t>
            </a:r>
            <a:r>
              <a:rPr lang="en-GB" sz="2400" dirty="0"/>
              <a:t> algorithms are crucial for optimizing resource allocation and improving system performance.</a:t>
            </a:r>
          </a:p>
          <a:p>
            <a:endParaRPr lang="en-GB" sz="2400" dirty="0"/>
          </a:p>
          <a:p>
            <a:r>
              <a:rPr lang="en-GB" sz="2400" dirty="0"/>
              <a:t>Understanding graph </a:t>
            </a:r>
            <a:r>
              <a:rPr lang="en-GB" sz="2400" dirty="0" err="1"/>
              <a:t>coloring</a:t>
            </a:r>
            <a:r>
              <a:rPr lang="en-GB" sz="2400" dirty="0"/>
              <a:t> techniques helps solve complex optimization problems in various domains.</a:t>
            </a:r>
          </a:p>
          <a:p>
            <a:endParaRPr lang="en-GB" sz="2400" dirty="0"/>
          </a:p>
          <a:p>
            <a:r>
              <a:rPr lang="en-GB" sz="2400" dirty="0"/>
              <a:t>Graph </a:t>
            </a:r>
            <a:r>
              <a:rPr lang="en-GB" sz="2400" dirty="0" err="1"/>
              <a:t>coloring</a:t>
            </a:r>
            <a:r>
              <a:rPr lang="en-GB" sz="2400" dirty="0"/>
              <a:t> has applications beyond computer science, contributing to advancements in diverse fields.</a:t>
            </a:r>
          </a:p>
        </p:txBody>
      </p:sp>
    </p:spTree>
    <p:extLst>
      <p:ext uri="{BB962C8B-B14F-4D97-AF65-F5344CB8AC3E}">
        <p14:creationId xmlns:p14="http://schemas.microsoft.com/office/powerpoint/2010/main" val="2818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8A4-E4FC-E766-5BDD-B92DF0A1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5B4352-E5ED-E1EA-D5EB-A0165146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274" y="1825625"/>
            <a:ext cx="3117451" cy="4351338"/>
          </a:xfrm>
        </p:spPr>
      </p:pic>
    </p:spTree>
    <p:extLst>
      <p:ext uri="{BB962C8B-B14F-4D97-AF65-F5344CB8AC3E}">
        <p14:creationId xmlns:p14="http://schemas.microsoft.com/office/powerpoint/2010/main" val="150302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2868-7A2B-9313-61C5-EA4919B1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How to avoid challenging modules in the same term?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E7165-A978-0FA3-1A15-B98B11C9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20" y="2890820"/>
            <a:ext cx="5728149" cy="269119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BE10DDA-4168-1275-429E-108B36321CAB}"/>
              </a:ext>
            </a:extLst>
          </p:cNvPr>
          <p:cNvSpPr/>
          <p:nvPr/>
        </p:nvSpPr>
        <p:spPr>
          <a:xfrm>
            <a:off x="7234078" y="2788443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ECAA05-55C9-7463-E5C6-2BA6397CD9CD}"/>
              </a:ext>
            </a:extLst>
          </p:cNvPr>
          <p:cNvSpPr/>
          <p:nvPr/>
        </p:nvSpPr>
        <p:spPr>
          <a:xfrm>
            <a:off x="6504036" y="4026809"/>
            <a:ext cx="432619" cy="4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007B8E-902C-7AA1-5B82-136940BA842C}"/>
              </a:ext>
            </a:extLst>
          </p:cNvPr>
          <p:cNvSpPr/>
          <p:nvPr/>
        </p:nvSpPr>
        <p:spPr>
          <a:xfrm>
            <a:off x="8445323" y="4000443"/>
            <a:ext cx="432619" cy="4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7FC0CA-5618-F391-09D3-429743ADD829}"/>
              </a:ext>
            </a:extLst>
          </p:cNvPr>
          <p:cNvSpPr/>
          <p:nvPr/>
        </p:nvSpPr>
        <p:spPr>
          <a:xfrm>
            <a:off x="7465138" y="5427406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E82400-6C17-41EB-97F0-754D98ECDC8E}"/>
              </a:ext>
            </a:extLst>
          </p:cNvPr>
          <p:cNvSpPr/>
          <p:nvPr/>
        </p:nvSpPr>
        <p:spPr>
          <a:xfrm>
            <a:off x="9615087" y="5427406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DC6278-2932-E979-81E5-7204378A83B6}"/>
              </a:ext>
            </a:extLst>
          </p:cNvPr>
          <p:cNvSpPr/>
          <p:nvPr/>
        </p:nvSpPr>
        <p:spPr>
          <a:xfrm>
            <a:off x="10921181" y="4026809"/>
            <a:ext cx="432619" cy="4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3BCB4D-7FAE-DB98-7A88-ECDE6F2A394A}"/>
              </a:ext>
            </a:extLst>
          </p:cNvPr>
          <p:cNvSpPr/>
          <p:nvPr/>
        </p:nvSpPr>
        <p:spPr>
          <a:xfrm>
            <a:off x="10205023" y="2788443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3D3556-D852-2EA5-180D-723BD80A66F3}"/>
              </a:ext>
            </a:extLst>
          </p:cNvPr>
          <p:cNvSpPr/>
          <p:nvPr/>
        </p:nvSpPr>
        <p:spPr>
          <a:xfrm>
            <a:off x="8738418" y="2316495"/>
            <a:ext cx="432619" cy="4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FE8555-531B-CD01-1B75-98A81476103F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6720346" y="4498757"/>
            <a:ext cx="808148" cy="99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633778-D615-D0C9-CE27-036AD4752F9C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877942" y="4236417"/>
            <a:ext cx="800501" cy="126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79470A-2A21-ACFB-71A1-5EC048CE2F9C}"/>
              </a:ext>
            </a:extLst>
          </p:cNvPr>
          <p:cNvCxnSpPr>
            <a:stCxn id="9" idx="7"/>
            <a:endCxn id="10" idx="4"/>
          </p:cNvCxnSpPr>
          <p:nvPr/>
        </p:nvCxnSpPr>
        <p:spPr>
          <a:xfrm flipV="1">
            <a:off x="9984350" y="4498757"/>
            <a:ext cx="1153141" cy="99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FAD5E0-ED6B-9575-2A7C-AAD3D279778A}"/>
              </a:ext>
            </a:extLst>
          </p:cNvPr>
          <p:cNvCxnSpPr>
            <a:stCxn id="10" idx="0"/>
            <a:endCxn id="11" idx="5"/>
          </p:cNvCxnSpPr>
          <p:nvPr/>
        </p:nvCxnSpPr>
        <p:spPr>
          <a:xfrm flipH="1" flipV="1">
            <a:off x="10574286" y="3191276"/>
            <a:ext cx="563205" cy="83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B5678E-29B1-0069-85A6-C57681DDEB1C}"/>
              </a:ext>
            </a:extLst>
          </p:cNvPr>
          <p:cNvCxnSpPr>
            <a:stCxn id="11" idx="1"/>
            <a:endCxn id="12" idx="6"/>
          </p:cNvCxnSpPr>
          <p:nvPr/>
        </p:nvCxnSpPr>
        <p:spPr>
          <a:xfrm flipH="1" flipV="1">
            <a:off x="9171037" y="2552469"/>
            <a:ext cx="1097342" cy="30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045C4A-933D-52EF-EA91-003A198B392B}"/>
              </a:ext>
            </a:extLst>
          </p:cNvPr>
          <p:cNvCxnSpPr>
            <a:stCxn id="12" idx="2"/>
            <a:endCxn id="4" idx="7"/>
          </p:cNvCxnSpPr>
          <p:nvPr/>
        </p:nvCxnSpPr>
        <p:spPr>
          <a:xfrm flipH="1">
            <a:off x="7603341" y="2552469"/>
            <a:ext cx="1135077" cy="30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233334-31E9-D514-C2F4-285B58E38B6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720346" y="3191276"/>
            <a:ext cx="577088" cy="83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1FA1E2-15FA-5046-3BE6-A2B4EAEE0112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7834401" y="4403276"/>
            <a:ext cx="674278" cy="109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9F0616-5E77-511E-51A0-BA8799BAB697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603341" y="3191276"/>
            <a:ext cx="1058292" cy="80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2868-7A2B-9313-61C5-EA4919B1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How to avoid challenging modules in the same term?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E7165-A978-0FA3-1A15-B98B11C9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6" y="2552872"/>
            <a:ext cx="5728149" cy="269119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BE10DDA-4168-1275-429E-108B36321CAB}"/>
              </a:ext>
            </a:extLst>
          </p:cNvPr>
          <p:cNvSpPr/>
          <p:nvPr/>
        </p:nvSpPr>
        <p:spPr>
          <a:xfrm>
            <a:off x="7174662" y="2686521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ECAA05-55C9-7463-E5C6-2BA6397CD9CD}"/>
              </a:ext>
            </a:extLst>
          </p:cNvPr>
          <p:cNvSpPr/>
          <p:nvPr/>
        </p:nvSpPr>
        <p:spPr>
          <a:xfrm>
            <a:off x="7169591" y="4807706"/>
            <a:ext cx="432619" cy="43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007B8E-902C-7AA1-5B82-136940BA842C}"/>
              </a:ext>
            </a:extLst>
          </p:cNvPr>
          <p:cNvSpPr/>
          <p:nvPr/>
        </p:nvSpPr>
        <p:spPr>
          <a:xfrm>
            <a:off x="9220309" y="4769209"/>
            <a:ext cx="432619" cy="4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7FC0CA-5618-F391-09D3-429743ADD829}"/>
              </a:ext>
            </a:extLst>
          </p:cNvPr>
          <p:cNvSpPr/>
          <p:nvPr/>
        </p:nvSpPr>
        <p:spPr>
          <a:xfrm>
            <a:off x="8190404" y="2686521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E82400-6C17-41EB-97F0-754D98ECDC8E}"/>
              </a:ext>
            </a:extLst>
          </p:cNvPr>
          <p:cNvSpPr/>
          <p:nvPr/>
        </p:nvSpPr>
        <p:spPr>
          <a:xfrm>
            <a:off x="10215492" y="2654846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DC6278-2932-E979-81E5-7204378A83B6}"/>
              </a:ext>
            </a:extLst>
          </p:cNvPr>
          <p:cNvSpPr/>
          <p:nvPr/>
        </p:nvSpPr>
        <p:spPr>
          <a:xfrm>
            <a:off x="10213011" y="4769209"/>
            <a:ext cx="432619" cy="4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3BCB4D-7FAE-DB98-7A88-ECDE6F2A394A}"/>
              </a:ext>
            </a:extLst>
          </p:cNvPr>
          <p:cNvSpPr/>
          <p:nvPr/>
        </p:nvSpPr>
        <p:spPr>
          <a:xfrm>
            <a:off x="9202902" y="2686521"/>
            <a:ext cx="432619" cy="4719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3D3556-D852-2EA5-180D-723BD80A66F3}"/>
              </a:ext>
            </a:extLst>
          </p:cNvPr>
          <p:cNvSpPr/>
          <p:nvPr/>
        </p:nvSpPr>
        <p:spPr>
          <a:xfrm>
            <a:off x="8098561" y="4769209"/>
            <a:ext cx="432619" cy="4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FE8555-531B-CD01-1B75-98A81476103F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V="1">
            <a:off x="7385901" y="3158469"/>
            <a:ext cx="1020813" cy="164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633778-D615-D0C9-CE27-036AD4752F9C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9436619" y="3126794"/>
            <a:ext cx="995183" cy="164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79470A-2A21-ACFB-71A1-5EC048CE2F9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10429321" y="3126794"/>
            <a:ext cx="2481" cy="164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FAD5E0-ED6B-9575-2A7C-AAD3D279778A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9419212" y="3158469"/>
            <a:ext cx="1010109" cy="161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B5678E-29B1-0069-85A6-C57681DDEB1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8314871" y="3158469"/>
            <a:ext cx="1104341" cy="161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045C4A-933D-52EF-EA91-003A198B392B}"/>
              </a:ext>
            </a:extLst>
          </p:cNvPr>
          <p:cNvCxnSpPr>
            <a:cxnSpLocks/>
            <a:stCxn id="12" idx="0"/>
            <a:endCxn id="4" idx="4"/>
          </p:cNvCxnSpPr>
          <p:nvPr/>
        </p:nvCxnSpPr>
        <p:spPr>
          <a:xfrm flipH="1" flipV="1">
            <a:off x="7390972" y="3158469"/>
            <a:ext cx="923899" cy="161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233334-31E9-D514-C2F4-285B58E38B6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7385901" y="3158469"/>
            <a:ext cx="5071" cy="164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1FA1E2-15FA-5046-3BE6-A2B4EAEE0112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8406714" y="3158469"/>
            <a:ext cx="1029905" cy="161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9F0616-5E77-511E-51A0-BA8799BAB697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7390972" y="3158469"/>
            <a:ext cx="2045647" cy="161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EFA5699-AB37-FA0D-B0D8-22854BC6C2A6}"/>
              </a:ext>
            </a:extLst>
          </p:cNvPr>
          <p:cNvSpPr/>
          <p:nvPr/>
        </p:nvSpPr>
        <p:spPr>
          <a:xfrm>
            <a:off x="6872748" y="2552872"/>
            <a:ext cx="4208207" cy="748556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1C61DB9-85F2-476F-F029-840F516D8EDE}"/>
              </a:ext>
            </a:extLst>
          </p:cNvPr>
          <p:cNvSpPr/>
          <p:nvPr/>
        </p:nvSpPr>
        <p:spPr>
          <a:xfrm>
            <a:off x="6867834" y="4622565"/>
            <a:ext cx="4208207" cy="74855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53CD9F-5A1B-7801-56F6-851ED25EC6DE}"/>
              </a:ext>
            </a:extLst>
          </p:cNvPr>
          <p:cNvSpPr txBox="1"/>
          <p:nvPr/>
        </p:nvSpPr>
        <p:spPr>
          <a:xfrm>
            <a:off x="8321184" y="2008299"/>
            <a:ext cx="119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Term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920603-71C4-CAA7-2A31-4D1641EF5F9F}"/>
              </a:ext>
            </a:extLst>
          </p:cNvPr>
          <p:cNvSpPr txBox="1"/>
          <p:nvPr/>
        </p:nvSpPr>
        <p:spPr>
          <a:xfrm>
            <a:off x="8363949" y="5387801"/>
            <a:ext cx="119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Term 2</a:t>
            </a:r>
          </a:p>
        </p:txBody>
      </p:sp>
    </p:spTree>
    <p:extLst>
      <p:ext uri="{BB962C8B-B14F-4D97-AF65-F5344CB8AC3E}">
        <p14:creationId xmlns:p14="http://schemas.microsoft.com/office/powerpoint/2010/main" val="392554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54DA-61A3-7CA9-C382-E1A45784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How to avoid challenging modules in the same term?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D51C-D506-0A2E-D3E3-0F0991DD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935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Term 1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Linear Algebra 2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Analysis 3</a:t>
            </a:r>
          </a:p>
          <a:p>
            <a:endParaRPr lang="en-US" dirty="0"/>
          </a:p>
          <a:p>
            <a:r>
              <a:rPr lang="en-US" b="1" dirty="0"/>
              <a:t>Term 2</a:t>
            </a:r>
          </a:p>
          <a:p>
            <a:pPr lvl="1"/>
            <a:r>
              <a:rPr lang="en-GB" dirty="0"/>
              <a:t>Architecture 1</a:t>
            </a:r>
          </a:p>
          <a:p>
            <a:pPr lvl="1"/>
            <a:r>
              <a:rPr lang="en-GB" dirty="0"/>
              <a:t>Mathematical Logic		</a:t>
            </a:r>
          </a:p>
          <a:p>
            <a:pPr lvl="1"/>
            <a:r>
              <a:rPr lang="en-GB" dirty="0"/>
              <a:t>Complexity 	</a:t>
            </a:r>
          </a:p>
          <a:p>
            <a:pPr lvl="1"/>
            <a:r>
              <a:rPr lang="en-GB" dirty="0"/>
              <a:t>Probability and Statistics</a:t>
            </a:r>
            <a:r>
              <a:rPr lang="en-GB" b="1" dirty="0"/>
              <a:t>	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E3461-DBD2-E036-6F1B-B140FFE30233}"/>
              </a:ext>
            </a:extLst>
          </p:cNvPr>
          <p:cNvGrpSpPr/>
          <p:nvPr/>
        </p:nvGrpSpPr>
        <p:grpSpPr>
          <a:xfrm>
            <a:off x="7140679" y="1919809"/>
            <a:ext cx="4213121" cy="3902722"/>
            <a:chOff x="6867834" y="2008299"/>
            <a:chExt cx="4213121" cy="39027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B09A90-FF9D-F9B7-F766-3DE6883DF194}"/>
                </a:ext>
              </a:extLst>
            </p:cNvPr>
            <p:cNvSpPr/>
            <p:nvPr/>
          </p:nvSpPr>
          <p:spPr>
            <a:xfrm>
              <a:off x="7174662" y="2686521"/>
              <a:ext cx="432619" cy="4719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58A8AD-C22D-2B4E-FBFA-6F0FC88CB740}"/>
                </a:ext>
              </a:extLst>
            </p:cNvPr>
            <p:cNvSpPr/>
            <p:nvPr/>
          </p:nvSpPr>
          <p:spPr>
            <a:xfrm>
              <a:off x="7169591" y="4807706"/>
              <a:ext cx="432619" cy="4334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552A4B-9DED-18B9-29AF-FE1AE137970E}"/>
                </a:ext>
              </a:extLst>
            </p:cNvPr>
            <p:cNvSpPr/>
            <p:nvPr/>
          </p:nvSpPr>
          <p:spPr>
            <a:xfrm>
              <a:off x="9220309" y="4769209"/>
              <a:ext cx="432619" cy="471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DA2C30-E214-207D-8ACC-228430E1CFBA}"/>
                </a:ext>
              </a:extLst>
            </p:cNvPr>
            <p:cNvSpPr/>
            <p:nvPr/>
          </p:nvSpPr>
          <p:spPr>
            <a:xfrm>
              <a:off x="8190404" y="2686521"/>
              <a:ext cx="432619" cy="4719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34EC45-3837-F2C0-AADB-65E20DA8F5E5}"/>
                </a:ext>
              </a:extLst>
            </p:cNvPr>
            <p:cNvSpPr/>
            <p:nvPr/>
          </p:nvSpPr>
          <p:spPr>
            <a:xfrm>
              <a:off x="10215492" y="2654846"/>
              <a:ext cx="432619" cy="4719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056CF4-A93F-ABA3-A83E-759F2670C57D}"/>
                </a:ext>
              </a:extLst>
            </p:cNvPr>
            <p:cNvSpPr/>
            <p:nvPr/>
          </p:nvSpPr>
          <p:spPr>
            <a:xfrm>
              <a:off x="10213011" y="4769209"/>
              <a:ext cx="432619" cy="471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648855-4AE7-6417-927F-11B5D6E6FC82}"/>
                </a:ext>
              </a:extLst>
            </p:cNvPr>
            <p:cNvSpPr/>
            <p:nvPr/>
          </p:nvSpPr>
          <p:spPr>
            <a:xfrm>
              <a:off x="9202902" y="2686521"/>
              <a:ext cx="432619" cy="4719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C1E050-9870-62E8-C007-26F0DC78FC8B}"/>
                </a:ext>
              </a:extLst>
            </p:cNvPr>
            <p:cNvSpPr/>
            <p:nvPr/>
          </p:nvSpPr>
          <p:spPr>
            <a:xfrm>
              <a:off x="8098561" y="4769209"/>
              <a:ext cx="432619" cy="471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53A0E1-70D2-3B74-BAFE-FEECC304C8AF}"/>
                </a:ext>
              </a:extLst>
            </p:cNvPr>
            <p:cNvCxnSpPr>
              <a:cxnSpLocks/>
              <a:stCxn id="6" idx="0"/>
              <a:endCxn id="8" idx="4"/>
            </p:cNvCxnSpPr>
            <p:nvPr/>
          </p:nvCxnSpPr>
          <p:spPr>
            <a:xfrm flipV="1">
              <a:off x="7385901" y="3158469"/>
              <a:ext cx="1020813" cy="1649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17205A-20D8-02D4-9A34-F7DEEE96443B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9436619" y="3126794"/>
              <a:ext cx="995183" cy="1642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CBD019-C24D-64CB-ACF6-B57E784E580D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10429321" y="3126794"/>
              <a:ext cx="2481" cy="1642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C9B55F-13EC-2A41-990F-5292DF168B0D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>
            <a:xfrm flipH="1" flipV="1">
              <a:off x="9419212" y="3158469"/>
              <a:ext cx="1010109" cy="1610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4034BD-0A15-2BB6-8326-6F46AEC66F72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314871" y="3158469"/>
              <a:ext cx="1104341" cy="1610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A84A86-8CB6-9403-CF17-8DDA1E6EA9D5}"/>
                </a:ext>
              </a:extLst>
            </p:cNvPr>
            <p:cNvCxnSpPr>
              <a:cxnSpLocks/>
              <a:stCxn id="12" idx="0"/>
              <a:endCxn id="5" idx="4"/>
            </p:cNvCxnSpPr>
            <p:nvPr/>
          </p:nvCxnSpPr>
          <p:spPr>
            <a:xfrm flipH="1" flipV="1">
              <a:off x="7390972" y="3158469"/>
              <a:ext cx="923899" cy="1610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BE77B-DFC6-EA0A-A82D-4E423EE7112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7385901" y="3158469"/>
              <a:ext cx="5071" cy="1649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78B6AA-97E9-169B-CF22-6850CEC05587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8406714" y="3158469"/>
              <a:ext cx="1029905" cy="1610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A7AEFF-731F-D057-AF08-7F3F71D1D399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H="1" flipV="1">
              <a:off x="7390972" y="3158469"/>
              <a:ext cx="2045647" cy="1610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A9DA0E6-97EB-75CA-1E4E-B4979FFB1783}"/>
                </a:ext>
              </a:extLst>
            </p:cNvPr>
            <p:cNvSpPr/>
            <p:nvPr/>
          </p:nvSpPr>
          <p:spPr>
            <a:xfrm>
              <a:off x="6872748" y="2552872"/>
              <a:ext cx="4208207" cy="748556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320E43-624A-608E-B7AE-0ECEC51C720D}"/>
                </a:ext>
              </a:extLst>
            </p:cNvPr>
            <p:cNvSpPr/>
            <p:nvPr/>
          </p:nvSpPr>
          <p:spPr>
            <a:xfrm>
              <a:off x="6867834" y="4622565"/>
              <a:ext cx="4208207" cy="748556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33B81E-00CA-EB89-CDC5-94320D65CA53}"/>
                </a:ext>
              </a:extLst>
            </p:cNvPr>
            <p:cNvSpPr txBox="1"/>
            <p:nvPr/>
          </p:nvSpPr>
          <p:spPr>
            <a:xfrm>
              <a:off x="8321184" y="2008299"/>
              <a:ext cx="1197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Term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F6B0D-40C1-4822-7A5D-78EF5EA78322}"/>
                </a:ext>
              </a:extLst>
            </p:cNvPr>
            <p:cNvSpPr txBox="1"/>
            <p:nvPr/>
          </p:nvSpPr>
          <p:spPr>
            <a:xfrm>
              <a:off x="8363949" y="5387801"/>
              <a:ext cx="1197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</a:rPr>
                <a:t>Term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99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922F-DD0C-C6C6-26E1-682992AF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2B34-AE93-AB37-7DC0-27897805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What if a teacher teach two modules together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Assign a unique </a:t>
            </a:r>
            <a:r>
              <a:rPr lang="en-GB" b="0" i="0" dirty="0" err="1">
                <a:effectLst/>
                <a:latin typeface="Söhne"/>
              </a:rPr>
              <a:t>color</a:t>
            </a:r>
            <a:r>
              <a:rPr lang="en-GB" b="0" i="0" dirty="0">
                <a:effectLst/>
                <a:latin typeface="Söhne"/>
              </a:rPr>
              <a:t> to each teacher.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Modules taught by the same teacher are adjacent vertices in the graph.</a:t>
            </a:r>
          </a:p>
          <a:p>
            <a:pPr lvl="1"/>
            <a:r>
              <a:rPr lang="en-GB" dirty="0">
                <a:latin typeface="Söhne"/>
              </a:rPr>
              <a:t>F</a:t>
            </a:r>
            <a:r>
              <a:rPr lang="en-GB" b="0" i="0" dirty="0">
                <a:effectLst/>
                <a:latin typeface="Söhne"/>
              </a:rPr>
              <a:t>ind a suitable </a:t>
            </a:r>
            <a:r>
              <a:rPr lang="en-GB" b="0" i="0" dirty="0" err="1">
                <a:effectLst/>
                <a:latin typeface="Söhne"/>
              </a:rPr>
              <a:t>coloring</a:t>
            </a:r>
            <a:r>
              <a:rPr lang="en-GB" b="0" i="0" dirty="0">
                <a:effectLst/>
                <a:latin typeface="Söhne"/>
              </a:rPr>
              <a:t> for the graph representing the modules and teachers.</a:t>
            </a:r>
          </a:p>
          <a:p>
            <a:endParaRPr lang="en-GB" b="0" i="0" dirty="0">
              <a:effectLst/>
              <a:latin typeface="Söhne"/>
            </a:endParaRPr>
          </a:p>
          <a:p>
            <a:r>
              <a:rPr lang="en-GB" b="0" i="0" dirty="0">
                <a:effectLst/>
                <a:latin typeface="Söhne"/>
              </a:rPr>
              <a:t>What </a:t>
            </a:r>
            <a:r>
              <a:rPr lang="en-GB" dirty="0">
                <a:latin typeface="Söhne"/>
              </a:rPr>
              <a:t>about other time table </a:t>
            </a:r>
            <a:r>
              <a:rPr lang="en-GB" b="0" i="0" dirty="0">
                <a:effectLst/>
                <a:latin typeface="Söhne"/>
              </a:rPr>
              <a:t>constraints: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Sessions represented as vertices.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Make two vertices adjacent based on any constraints.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Ensure that conflicting sessions, are not scheduled in parallel.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dirty="0">
              <a:latin typeface="Söhne"/>
            </a:endParaRPr>
          </a:p>
          <a:p>
            <a:pPr marL="457200" lvl="1" indent="0" algn="l">
              <a:buNone/>
            </a:pPr>
            <a:endParaRPr lang="en-GB" dirty="0">
              <a:latin typeface="Söhne"/>
            </a:endParaRPr>
          </a:p>
          <a:p>
            <a:pPr marL="457200" lvl="1" indent="0" algn="ctr">
              <a:buNone/>
            </a:pPr>
            <a:r>
              <a:rPr lang="en-GB" sz="2900" b="1" i="0" dirty="0">
                <a:solidFill>
                  <a:schemeClr val="accent6"/>
                </a:solidFill>
                <a:effectLst/>
                <a:latin typeface="Söhne"/>
              </a:rPr>
              <a:t>Create a well-structured time table that considers teacher availability, room constraints, and avoids conflicts between modules.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0AC1-9C30-E178-5D38-7015994E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 coloring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B530-9CAF-9C87-8191-A2AB1788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In the context of a simple graph G, a </a:t>
            </a:r>
            <a:r>
              <a:rPr lang="en-GB" b="1" i="0" dirty="0">
                <a:effectLst/>
                <a:latin typeface="Söhne"/>
              </a:rPr>
              <a:t>k-</a:t>
            </a:r>
            <a:r>
              <a:rPr lang="en-GB" b="1" i="0" dirty="0" err="1">
                <a:effectLst/>
                <a:latin typeface="Söhne"/>
              </a:rPr>
              <a:t>coloring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0" i="0" dirty="0">
                <a:effectLst/>
                <a:latin typeface="Söhne"/>
              </a:rPr>
              <a:t>refers to the assignment of at most k </a:t>
            </a:r>
            <a:r>
              <a:rPr lang="en-GB" b="0" i="0" dirty="0" err="1">
                <a:effectLst/>
                <a:latin typeface="Söhne"/>
              </a:rPr>
              <a:t>colors</a:t>
            </a:r>
            <a:r>
              <a:rPr lang="en-GB" b="0" i="0" dirty="0">
                <a:effectLst/>
                <a:latin typeface="Söhne"/>
              </a:rPr>
              <a:t> to its vertices.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k-</a:t>
            </a:r>
            <a:r>
              <a:rPr lang="en-GB" b="1" i="0" dirty="0" err="1">
                <a:effectLst/>
                <a:latin typeface="Söhne"/>
              </a:rPr>
              <a:t>coloring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i="0" dirty="0">
                <a:effectLst/>
                <a:latin typeface="Söhne"/>
              </a:rPr>
              <a:t>should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color</a:t>
            </a:r>
            <a:r>
              <a:rPr lang="en-GB" b="0" i="0" dirty="0">
                <a:effectLst/>
                <a:latin typeface="Söhne"/>
              </a:rPr>
              <a:t> the adjacent vertices in G by different </a:t>
            </a:r>
            <a:r>
              <a:rPr lang="en-GB" b="0" i="0" dirty="0" err="1">
                <a:effectLst/>
                <a:latin typeface="Söhne"/>
              </a:rPr>
              <a:t>colors</a:t>
            </a:r>
            <a:r>
              <a:rPr lang="en-GB" b="0" i="0" dirty="0">
                <a:effectLst/>
                <a:latin typeface="Söhn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I</a:t>
            </a:r>
            <a:r>
              <a:rPr lang="en-GB" b="0" i="0" dirty="0">
                <a:effectLst/>
                <a:latin typeface="Söhne"/>
              </a:rPr>
              <a:t>f G has a valid </a:t>
            </a:r>
            <a:r>
              <a:rPr lang="en-GB" b="1" i="0" dirty="0">
                <a:effectLst/>
                <a:latin typeface="Söhne"/>
              </a:rPr>
              <a:t>k-</a:t>
            </a:r>
            <a:r>
              <a:rPr lang="en-GB" b="1" i="0" dirty="0" err="1">
                <a:effectLst/>
                <a:latin typeface="Söhne"/>
              </a:rPr>
              <a:t>coloring</a:t>
            </a:r>
            <a:r>
              <a:rPr lang="en-GB" b="0" i="0" dirty="0">
                <a:effectLst/>
                <a:latin typeface="Söhne"/>
              </a:rPr>
              <a:t>, we say G is </a:t>
            </a:r>
            <a:r>
              <a:rPr lang="en-GB" b="1" i="0" dirty="0">
                <a:effectLst/>
                <a:latin typeface="Söhne"/>
              </a:rPr>
              <a:t>k-</a:t>
            </a:r>
            <a:r>
              <a:rPr lang="en-GB" b="1" i="0" dirty="0" err="1">
                <a:effectLst/>
                <a:latin typeface="Söhne"/>
              </a:rPr>
              <a:t>colorable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The </a:t>
            </a:r>
            <a:r>
              <a:rPr lang="en-GB" b="1" i="0" dirty="0">
                <a:effectLst/>
                <a:latin typeface="Söhne"/>
              </a:rPr>
              <a:t>chromatic number </a:t>
            </a:r>
            <a:r>
              <a:rPr lang="en-GB" b="0" i="0" dirty="0">
                <a:effectLst/>
                <a:latin typeface="Söhne"/>
              </a:rPr>
              <a:t>of G, denoted by </a:t>
            </a:r>
            <a:r>
              <a:rPr lang="en-GB" b="1" i="0" dirty="0">
                <a:effectLst/>
                <a:latin typeface="Söhne"/>
              </a:rPr>
              <a:t>𝜒(𝐺)</a:t>
            </a:r>
            <a:r>
              <a:rPr lang="en-GB" b="0" i="0" dirty="0">
                <a:effectLst/>
                <a:latin typeface="Söhne"/>
              </a:rPr>
              <a:t>, is the smallest number k for which G is k-</a:t>
            </a:r>
            <a:r>
              <a:rPr lang="en-GB" b="0" i="0" dirty="0" err="1">
                <a:effectLst/>
                <a:latin typeface="Söhne"/>
              </a:rPr>
              <a:t>colorable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Reason for restricting </a:t>
            </a:r>
            <a:r>
              <a:rPr lang="en-GB" dirty="0" err="1">
                <a:latin typeface="Söhne"/>
              </a:rPr>
              <a:t>coloring</a:t>
            </a:r>
            <a:r>
              <a:rPr lang="en-GB" dirty="0">
                <a:latin typeface="Söhne"/>
              </a:rPr>
              <a:t> to simple graphs: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Vertex with loop cannot be assigned a different </a:t>
            </a:r>
            <a:r>
              <a:rPr lang="en-GB" b="0" i="0" dirty="0" err="1">
                <a:effectLst/>
                <a:latin typeface="Söhne"/>
              </a:rPr>
              <a:t>color</a:t>
            </a:r>
            <a:r>
              <a:rPr lang="en-GB" b="0" i="0" dirty="0">
                <a:effectLst/>
                <a:latin typeface="Söhne"/>
              </a:rPr>
              <a:t> from itself.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The presence of one or multiple edges between two vertices has a similar effect, requiring them to be </a:t>
            </a:r>
            <a:r>
              <a:rPr lang="en-GB" b="0" i="0" dirty="0" err="1">
                <a:effectLst/>
                <a:latin typeface="Söhne"/>
              </a:rPr>
              <a:t>colored</a:t>
            </a:r>
            <a:r>
              <a:rPr lang="en-GB" b="0" i="0" dirty="0">
                <a:effectLst/>
                <a:latin typeface="Söhne"/>
              </a:rPr>
              <a:t> differently.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8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2893</Words>
  <Application>Microsoft Office PowerPoint</Application>
  <PresentationFormat>Widescreen</PresentationFormat>
  <Paragraphs>396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Söhne</vt:lpstr>
      <vt:lpstr>Office Theme</vt:lpstr>
      <vt:lpstr>Graph coloring</vt:lpstr>
      <vt:lpstr>Module distribution concerns raised by students</vt:lpstr>
      <vt:lpstr>How to avoid challenging modules in the same term?</vt:lpstr>
      <vt:lpstr>How to avoid challenging modules in the same term?</vt:lpstr>
      <vt:lpstr>How to avoid challenging modules in the same term?</vt:lpstr>
      <vt:lpstr>How to avoid challenging modules in the same term?</vt:lpstr>
      <vt:lpstr>How to avoid challenging modules in the same term?</vt:lpstr>
      <vt:lpstr>Problem extension</vt:lpstr>
      <vt:lpstr>What is graph coloring ?</vt:lpstr>
      <vt:lpstr>What is the chromatic number 𝜒(𝐺) ? </vt:lpstr>
      <vt:lpstr>Subgraphs and the Chromatic Number</vt:lpstr>
      <vt:lpstr>THEORME 1 (coloring bipartite graph)</vt:lpstr>
      <vt:lpstr>What is the chromatic number ?</vt:lpstr>
      <vt:lpstr>THEORME 2</vt:lpstr>
      <vt:lpstr>Proof</vt:lpstr>
      <vt:lpstr>Proof </vt:lpstr>
      <vt:lpstr>THEOREM 3 (Brooks 1941) </vt:lpstr>
      <vt:lpstr>Chromatic Number 𝜒(𝐺) and Bounds</vt:lpstr>
      <vt:lpstr>Coloring Planar Graphs </vt:lpstr>
      <vt:lpstr>Proof</vt:lpstr>
      <vt:lpstr>Proof</vt:lpstr>
      <vt:lpstr>THEORME 5 (Five Colors Theorem for Planar Graphs)</vt:lpstr>
      <vt:lpstr>Proof</vt:lpstr>
      <vt:lpstr>Proof</vt:lpstr>
      <vt:lpstr>Case 2: two colors are not linked path </vt:lpstr>
      <vt:lpstr>Case 3: two colors are connected with a path </vt:lpstr>
      <vt:lpstr>Case 3: two colors are connected with a path </vt:lpstr>
      <vt:lpstr>Another proof of case 3</vt:lpstr>
      <vt:lpstr>THEORME 6 (Four Colour Theorem for Planar Graphs )</vt:lpstr>
      <vt:lpstr>Greedy Algorithm for Vertex Colouring </vt:lpstr>
      <vt:lpstr>Example</vt:lpstr>
      <vt:lpstr>Example</vt:lpstr>
      <vt:lpstr>THEORME 6</vt:lpstr>
      <vt:lpstr>Coloring Problems: Storing Chemicals </vt:lpstr>
      <vt:lpstr>Coloring Problems </vt:lpstr>
      <vt:lpstr>Coloring Problems: Map Colouring </vt:lpstr>
      <vt:lpstr>Coloring Problems: Map Colouring </vt:lpstr>
      <vt:lpstr>Coloring Problems: Map Colouring</vt:lpstr>
      <vt:lpstr>Coloring Problems: Register allocation </vt:lpstr>
      <vt:lpstr>Let's play Sudoku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</dc:title>
  <dc:creator>Med Brahimi</dc:creator>
  <cp:lastModifiedBy>Med Brahimi</cp:lastModifiedBy>
  <cp:revision>95</cp:revision>
  <dcterms:created xsi:type="dcterms:W3CDTF">2023-05-28T13:35:03Z</dcterms:created>
  <dcterms:modified xsi:type="dcterms:W3CDTF">2023-05-30T14:06:44Z</dcterms:modified>
</cp:coreProperties>
</file>