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9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Lst>
  <p:sldSz cy="5143500" cx="9144000"/>
  <p:notesSz cx="6858000" cy="9144000"/>
  <p:embeddedFontLst>
    <p:embeddedFont>
      <p:font typeface="Raleway"/>
      <p:regular r:id="rId72"/>
      <p:bold r:id="rId73"/>
      <p:italic r:id="rId74"/>
      <p:boldItalic r:id="rId75"/>
    </p:embeddedFont>
    <p:embeddedFont>
      <p:font typeface="Raleway SemiBold"/>
      <p:regular r:id="rId76"/>
      <p:bold r:id="rId77"/>
      <p:italic r:id="rId78"/>
      <p:boldItalic r:id="rId79"/>
    </p:embeddedFont>
    <p:embeddedFont>
      <p:font typeface="Raleway Light"/>
      <p:regular r:id="rId80"/>
      <p:bold r:id="rId81"/>
      <p:italic r:id="rId82"/>
      <p:boldItalic r:id="rId83"/>
    </p:embeddedFont>
    <p:embeddedFont>
      <p:font typeface="Raleway Medium"/>
      <p:regular r:id="rId84"/>
      <p:bold r:id="rId85"/>
      <p:italic r:id="rId86"/>
      <p:boldItalic r:id="rId8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84" Type="http://schemas.openxmlformats.org/officeDocument/2006/relationships/font" Target="fonts/RalewayMedium-regular.fntdata"/><Relationship Id="rId83" Type="http://schemas.openxmlformats.org/officeDocument/2006/relationships/font" Target="fonts/RalewayLight-boldItalic.fntdata"/><Relationship Id="rId42" Type="http://schemas.openxmlformats.org/officeDocument/2006/relationships/slide" Target="slides/slide38.xml"/><Relationship Id="rId86" Type="http://schemas.openxmlformats.org/officeDocument/2006/relationships/font" Target="fonts/RalewayMedium-italic.fntdata"/><Relationship Id="rId41" Type="http://schemas.openxmlformats.org/officeDocument/2006/relationships/slide" Target="slides/slide37.xml"/><Relationship Id="rId85" Type="http://schemas.openxmlformats.org/officeDocument/2006/relationships/font" Target="fonts/RalewayMedium-bold.fntdata"/><Relationship Id="rId44" Type="http://schemas.openxmlformats.org/officeDocument/2006/relationships/slide" Target="slides/slide40.xml"/><Relationship Id="rId43" Type="http://schemas.openxmlformats.org/officeDocument/2006/relationships/slide" Target="slides/slide39.xml"/><Relationship Id="rId87" Type="http://schemas.openxmlformats.org/officeDocument/2006/relationships/font" Target="fonts/RalewayMedium-boldItalic.fntdata"/><Relationship Id="rId46" Type="http://schemas.openxmlformats.org/officeDocument/2006/relationships/slide" Target="slides/slide42.xml"/><Relationship Id="rId45" Type="http://schemas.openxmlformats.org/officeDocument/2006/relationships/slide" Target="slides/slide41.xml"/><Relationship Id="rId80" Type="http://schemas.openxmlformats.org/officeDocument/2006/relationships/font" Target="fonts/RalewayLight-regular.fntdata"/><Relationship Id="rId82" Type="http://schemas.openxmlformats.org/officeDocument/2006/relationships/font" Target="fonts/RalewayLight-italic.fntdata"/><Relationship Id="rId81" Type="http://schemas.openxmlformats.org/officeDocument/2006/relationships/font" Target="fonts/RalewayLight-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font" Target="fonts/Raleway-bold.fntdata"/><Relationship Id="rId72" Type="http://schemas.openxmlformats.org/officeDocument/2006/relationships/font" Target="fonts/Raleway-regular.fntdata"/><Relationship Id="rId31" Type="http://schemas.openxmlformats.org/officeDocument/2006/relationships/slide" Target="slides/slide27.xml"/><Relationship Id="rId75" Type="http://schemas.openxmlformats.org/officeDocument/2006/relationships/font" Target="fonts/Raleway-boldItalic.fntdata"/><Relationship Id="rId30" Type="http://schemas.openxmlformats.org/officeDocument/2006/relationships/slide" Target="slides/slide26.xml"/><Relationship Id="rId74" Type="http://schemas.openxmlformats.org/officeDocument/2006/relationships/font" Target="fonts/Raleway-italic.fntdata"/><Relationship Id="rId33" Type="http://schemas.openxmlformats.org/officeDocument/2006/relationships/slide" Target="slides/slide29.xml"/><Relationship Id="rId77" Type="http://schemas.openxmlformats.org/officeDocument/2006/relationships/font" Target="fonts/RalewaySemiBold-bold.fntdata"/><Relationship Id="rId32" Type="http://schemas.openxmlformats.org/officeDocument/2006/relationships/slide" Target="slides/slide28.xml"/><Relationship Id="rId76" Type="http://schemas.openxmlformats.org/officeDocument/2006/relationships/font" Target="fonts/RalewaySemiBold-regular.fntdata"/><Relationship Id="rId35" Type="http://schemas.openxmlformats.org/officeDocument/2006/relationships/slide" Target="slides/slide31.xml"/><Relationship Id="rId79" Type="http://schemas.openxmlformats.org/officeDocument/2006/relationships/font" Target="fonts/RalewaySemiBold-boldItalic.fntdata"/><Relationship Id="rId34" Type="http://schemas.openxmlformats.org/officeDocument/2006/relationships/slide" Target="slides/slide30.xml"/><Relationship Id="rId78" Type="http://schemas.openxmlformats.org/officeDocument/2006/relationships/font" Target="fonts/RalewaySemiBold-italic.fntdata"/><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g961ea1f884_0_2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7" name="Google Shape;567;g961ea1f884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4" name="Shape 634"/>
        <p:cNvGrpSpPr/>
        <p:nvPr/>
      </p:nvGrpSpPr>
      <p:grpSpPr>
        <a:xfrm>
          <a:off x="0" y="0"/>
          <a:ext cx="0" cy="0"/>
          <a:chOff x="0" y="0"/>
          <a:chExt cx="0" cy="0"/>
        </a:xfrm>
      </p:grpSpPr>
      <p:sp>
        <p:nvSpPr>
          <p:cNvPr id="635" name="Google Shape;635;g2084eba3a5d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6" name="Google Shape;636;g2084eba3a5d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g2084eba3a5d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3" name="Google Shape;643;g2084eba3a5d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2084eba3a5d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2084eba3a5d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g2084eba3a5d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7" name="Google Shape;657;g2084eba3a5d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2084eba3a5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2084eba3a5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g2084eba3a5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1" name="Google Shape;671;g2084eba3a5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2084eba3a5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8" name="Google Shape;678;g2084eba3a5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2084eba3a5d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5" name="Google Shape;685;g2084eba3a5d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g2084eba3a5d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2" name="Google Shape;692;g2084eba3a5d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208869dd9f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208869dd9f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g114ebbe286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g114ebbe286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g208869dd9fc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7" name="Google Shape;707;g208869dd9fc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g2084eba3a5d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5" name="Google Shape;715;g2084eba3a5d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0" name="Shape 720"/>
        <p:cNvGrpSpPr/>
        <p:nvPr/>
      </p:nvGrpSpPr>
      <p:grpSpPr>
        <a:xfrm>
          <a:off x="0" y="0"/>
          <a:ext cx="0" cy="0"/>
          <a:chOff x="0" y="0"/>
          <a:chExt cx="0" cy="0"/>
        </a:xfrm>
      </p:grpSpPr>
      <p:sp>
        <p:nvSpPr>
          <p:cNvPr id="721" name="Google Shape;721;g2084eba3a5d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2" name="Google Shape;722;g2084eba3a5d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g208869dd9f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9" name="Google Shape;729;g208869dd9f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g208869dd9f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6" name="Google Shape;736;g208869dd9f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g208869dd9fc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3" name="Google Shape;743;g208869dd9fc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g208869dd9f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0" name="Google Shape;750;g208869dd9f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208869dd9fc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208869dd9fc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g2084eba3a5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4" name="Google Shape;764;g2084eba3a5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g2084eba3a5d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1" name="Google Shape;771;g2084eba3a5d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2084eba3a5d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2084eba3a5d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8" name="Shape 778"/>
        <p:cNvGrpSpPr/>
        <p:nvPr/>
      </p:nvGrpSpPr>
      <p:grpSpPr>
        <a:xfrm>
          <a:off x="0" y="0"/>
          <a:ext cx="0" cy="0"/>
          <a:chOff x="0" y="0"/>
          <a:chExt cx="0" cy="0"/>
        </a:xfrm>
      </p:grpSpPr>
      <p:sp>
        <p:nvSpPr>
          <p:cNvPr id="779" name="Google Shape;779;g208869dd9fc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0" name="Google Shape;780;g208869dd9fc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g208869dd9fc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9" name="Google Shape;789;g208869dd9fc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g208869dd9fc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8" name="Google Shape;798;g208869dd9fc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g208869dd9fc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7" name="Google Shape;807;g208869dd9fc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4" name="Shape 814"/>
        <p:cNvGrpSpPr/>
        <p:nvPr/>
      </p:nvGrpSpPr>
      <p:grpSpPr>
        <a:xfrm>
          <a:off x="0" y="0"/>
          <a:ext cx="0" cy="0"/>
          <a:chOff x="0" y="0"/>
          <a:chExt cx="0" cy="0"/>
        </a:xfrm>
      </p:grpSpPr>
      <p:sp>
        <p:nvSpPr>
          <p:cNvPr id="815" name="Google Shape;815;g208869dd9fc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6" name="Google Shape;816;g208869dd9fc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g208869dd9fc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5" name="Google Shape;825;g208869dd9fc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g208869dd9fc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4" name="Google Shape;834;g208869dd9fc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1" name="Shape 841"/>
        <p:cNvGrpSpPr/>
        <p:nvPr/>
      </p:nvGrpSpPr>
      <p:grpSpPr>
        <a:xfrm>
          <a:off x="0" y="0"/>
          <a:ext cx="0" cy="0"/>
          <a:chOff x="0" y="0"/>
          <a:chExt cx="0" cy="0"/>
        </a:xfrm>
      </p:grpSpPr>
      <p:sp>
        <p:nvSpPr>
          <p:cNvPr id="842" name="Google Shape;842;g208869dd9fc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3" name="Google Shape;843;g208869dd9fc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0" name="Shape 850"/>
        <p:cNvGrpSpPr/>
        <p:nvPr/>
      </p:nvGrpSpPr>
      <p:grpSpPr>
        <a:xfrm>
          <a:off x="0" y="0"/>
          <a:ext cx="0" cy="0"/>
          <a:chOff x="0" y="0"/>
          <a:chExt cx="0" cy="0"/>
        </a:xfrm>
      </p:grpSpPr>
      <p:sp>
        <p:nvSpPr>
          <p:cNvPr id="851" name="Google Shape;851;g208869dd9fc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2" name="Google Shape;852;g208869dd9fc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9" name="Shape 859"/>
        <p:cNvGrpSpPr/>
        <p:nvPr/>
      </p:nvGrpSpPr>
      <p:grpSpPr>
        <a:xfrm>
          <a:off x="0" y="0"/>
          <a:ext cx="0" cy="0"/>
          <a:chOff x="0" y="0"/>
          <a:chExt cx="0" cy="0"/>
        </a:xfrm>
      </p:grpSpPr>
      <p:sp>
        <p:nvSpPr>
          <p:cNvPr id="860" name="Google Shape;860;g208869dd9fc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1" name="Google Shape;861;g208869dd9fc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g2084eba3a5d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8" name="Google Shape;588;g2084eba3a5d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6" name="Shape 866"/>
        <p:cNvGrpSpPr/>
        <p:nvPr/>
      </p:nvGrpSpPr>
      <p:grpSpPr>
        <a:xfrm>
          <a:off x="0" y="0"/>
          <a:ext cx="0" cy="0"/>
          <a:chOff x="0" y="0"/>
          <a:chExt cx="0" cy="0"/>
        </a:xfrm>
      </p:grpSpPr>
      <p:sp>
        <p:nvSpPr>
          <p:cNvPr id="867" name="Google Shape;867;g1991c424b2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8" name="Google Shape;868;g1991c424b2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3" name="Shape 873"/>
        <p:cNvGrpSpPr/>
        <p:nvPr/>
      </p:nvGrpSpPr>
      <p:grpSpPr>
        <a:xfrm>
          <a:off x="0" y="0"/>
          <a:ext cx="0" cy="0"/>
          <a:chOff x="0" y="0"/>
          <a:chExt cx="0" cy="0"/>
        </a:xfrm>
      </p:grpSpPr>
      <p:sp>
        <p:nvSpPr>
          <p:cNvPr id="874" name="Google Shape;874;g208869dd9fc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5" name="Google Shape;875;g208869dd9fc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1" name="Shape 881"/>
        <p:cNvGrpSpPr/>
        <p:nvPr/>
      </p:nvGrpSpPr>
      <p:grpSpPr>
        <a:xfrm>
          <a:off x="0" y="0"/>
          <a:ext cx="0" cy="0"/>
          <a:chOff x="0" y="0"/>
          <a:chExt cx="0" cy="0"/>
        </a:xfrm>
      </p:grpSpPr>
      <p:sp>
        <p:nvSpPr>
          <p:cNvPr id="882" name="Google Shape;882;g2084eba3a5d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3" name="Google Shape;883;g2084eba3a5d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g208869dd9fc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0" name="Google Shape;890;g208869dd9fc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5" name="Shape 895"/>
        <p:cNvGrpSpPr/>
        <p:nvPr/>
      </p:nvGrpSpPr>
      <p:grpSpPr>
        <a:xfrm>
          <a:off x="0" y="0"/>
          <a:ext cx="0" cy="0"/>
          <a:chOff x="0" y="0"/>
          <a:chExt cx="0" cy="0"/>
        </a:xfrm>
      </p:grpSpPr>
      <p:sp>
        <p:nvSpPr>
          <p:cNvPr id="896" name="Google Shape;896;g208869dd9fc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7" name="Google Shape;897;g208869dd9fc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2" name="Shape 902"/>
        <p:cNvGrpSpPr/>
        <p:nvPr/>
      </p:nvGrpSpPr>
      <p:grpSpPr>
        <a:xfrm>
          <a:off x="0" y="0"/>
          <a:ext cx="0" cy="0"/>
          <a:chOff x="0" y="0"/>
          <a:chExt cx="0" cy="0"/>
        </a:xfrm>
      </p:grpSpPr>
      <p:sp>
        <p:nvSpPr>
          <p:cNvPr id="903" name="Google Shape;903;g2084eba3a5d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4" name="Google Shape;904;g2084eba3a5d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9" name="Shape 909"/>
        <p:cNvGrpSpPr/>
        <p:nvPr/>
      </p:nvGrpSpPr>
      <p:grpSpPr>
        <a:xfrm>
          <a:off x="0" y="0"/>
          <a:ext cx="0" cy="0"/>
          <a:chOff x="0" y="0"/>
          <a:chExt cx="0" cy="0"/>
        </a:xfrm>
      </p:grpSpPr>
      <p:sp>
        <p:nvSpPr>
          <p:cNvPr id="910" name="Google Shape;910;g208869dd9fc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1" name="Google Shape;911;g208869dd9fc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6" name="Shape 916"/>
        <p:cNvGrpSpPr/>
        <p:nvPr/>
      </p:nvGrpSpPr>
      <p:grpSpPr>
        <a:xfrm>
          <a:off x="0" y="0"/>
          <a:ext cx="0" cy="0"/>
          <a:chOff x="0" y="0"/>
          <a:chExt cx="0" cy="0"/>
        </a:xfrm>
      </p:grpSpPr>
      <p:sp>
        <p:nvSpPr>
          <p:cNvPr id="917" name="Google Shape;917;g208869dd9fc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8" name="Google Shape;918;g208869dd9fc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g208869dd9fc_0_2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5" name="Google Shape;925;g208869dd9fc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0" name="Shape 930"/>
        <p:cNvGrpSpPr/>
        <p:nvPr/>
      </p:nvGrpSpPr>
      <p:grpSpPr>
        <a:xfrm>
          <a:off x="0" y="0"/>
          <a:ext cx="0" cy="0"/>
          <a:chOff x="0" y="0"/>
          <a:chExt cx="0" cy="0"/>
        </a:xfrm>
      </p:grpSpPr>
      <p:sp>
        <p:nvSpPr>
          <p:cNvPr id="931" name="Google Shape;931;g208869dd9fc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2" name="Google Shape;932;g208869dd9fc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2084eba3a5d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2084eba3a5d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7" name="Shape 937"/>
        <p:cNvGrpSpPr/>
        <p:nvPr/>
      </p:nvGrpSpPr>
      <p:grpSpPr>
        <a:xfrm>
          <a:off x="0" y="0"/>
          <a:ext cx="0" cy="0"/>
          <a:chOff x="0" y="0"/>
          <a:chExt cx="0" cy="0"/>
        </a:xfrm>
      </p:grpSpPr>
      <p:sp>
        <p:nvSpPr>
          <p:cNvPr id="938" name="Google Shape;938;g2084eba3a5d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9" name="Google Shape;939;g2084eba3a5d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g208869dd9fc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6" name="Google Shape;946;g208869dd9fc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1" name="Shape 951"/>
        <p:cNvGrpSpPr/>
        <p:nvPr/>
      </p:nvGrpSpPr>
      <p:grpSpPr>
        <a:xfrm>
          <a:off x="0" y="0"/>
          <a:ext cx="0" cy="0"/>
          <a:chOff x="0" y="0"/>
          <a:chExt cx="0" cy="0"/>
        </a:xfrm>
      </p:grpSpPr>
      <p:sp>
        <p:nvSpPr>
          <p:cNvPr id="952" name="Google Shape;952;g208869dd9fc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3" name="Google Shape;953;g208869dd9fc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9" name="Shape 969"/>
        <p:cNvGrpSpPr/>
        <p:nvPr/>
      </p:nvGrpSpPr>
      <p:grpSpPr>
        <a:xfrm>
          <a:off x="0" y="0"/>
          <a:ext cx="0" cy="0"/>
          <a:chOff x="0" y="0"/>
          <a:chExt cx="0" cy="0"/>
        </a:xfrm>
      </p:grpSpPr>
      <p:sp>
        <p:nvSpPr>
          <p:cNvPr id="970" name="Google Shape;970;g208869dd9fc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1" name="Google Shape;971;g208869dd9fc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7" name="Shape 997"/>
        <p:cNvGrpSpPr/>
        <p:nvPr/>
      </p:nvGrpSpPr>
      <p:grpSpPr>
        <a:xfrm>
          <a:off x="0" y="0"/>
          <a:ext cx="0" cy="0"/>
          <a:chOff x="0" y="0"/>
          <a:chExt cx="0" cy="0"/>
        </a:xfrm>
      </p:grpSpPr>
      <p:sp>
        <p:nvSpPr>
          <p:cNvPr id="998" name="Google Shape;998;g2084eba3a5d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9" name="Google Shape;999;g2084eba3a5d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4" name="Shape 1004"/>
        <p:cNvGrpSpPr/>
        <p:nvPr/>
      </p:nvGrpSpPr>
      <p:grpSpPr>
        <a:xfrm>
          <a:off x="0" y="0"/>
          <a:ext cx="0" cy="0"/>
          <a:chOff x="0" y="0"/>
          <a:chExt cx="0" cy="0"/>
        </a:xfrm>
      </p:grpSpPr>
      <p:sp>
        <p:nvSpPr>
          <p:cNvPr id="1005" name="Google Shape;1005;g2084eba3a5d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6" name="Google Shape;1006;g2084eba3a5d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1" name="Shape 1011"/>
        <p:cNvGrpSpPr/>
        <p:nvPr/>
      </p:nvGrpSpPr>
      <p:grpSpPr>
        <a:xfrm>
          <a:off x="0" y="0"/>
          <a:ext cx="0" cy="0"/>
          <a:chOff x="0" y="0"/>
          <a:chExt cx="0" cy="0"/>
        </a:xfrm>
      </p:grpSpPr>
      <p:sp>
        <p:nvSpPr>
          <p:cNvPr id="1012" name="Google Shape;1012;g2084eba3a5d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3" name="Google Shape;1013;g2084eba3a5d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9" name="Shape 1019"/>
        <p:cNvGrpSpPr/>
        <p:nvPr/>
      </p:nvGrpSpPr>
      <p:grpSpPr>
        <a:xfrm>
          <a:off x="0" y="0"/>
          <a:ext cx="0" cy="0"/>
          <a:chOff x="0" y="0"/>
          <a:chExt cx="0" cy="0"/>
        </a:xfrm>
      </p:grpSpPr>
      <p:sp>
        <p:nvSpPr>
          <p:cNvPr id="1020" name="Google Shape;1020;g208869dd9fc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1" name="Google Shape;1021;g208869dd9fc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8" name="Shape 1028"/>
        <p:cNvGrpSpPr/>
        <p:nvPr/>
      </p:nvGrpSpPr>
      <p:grpSpPr>
        <a:xfrm>
          <a:off x="0" y="0"/>
          <a:ext cx="0" cy="0"/>
          <a:chOff x="0" y="0"/>
          <a:chExt cx="0" cy="0"/>
        </a:xfrm>
      </p:grpSpPr>
      <p:sp>
        <p:nvSpPr>
          <p:cNvPr id="1029" name="Google Shape;1029;g2084eba3a5d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0" name="Google Shape;1030;g2084eba3a5d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5" name="Shape 1035"/>
        <p:cNvGrpSpPr/>
        <p:nvPr/>
      </p:nvGrpSpPr>
      <p:grpSpPr>
        <a:xfrm>
          <a:off x="0" y="0"/>
          <a:ext cx="0" cy="0"/>
          <a:chOff x="0" y="0"/>
          <a:chExt cx="0" cy="0"/>
        </a:xfrm>
      </p:grpSpPr>
      <p:sp>
        <p:nvSpPr>
          <p:cNvPr id="1036" name="Google Shape;1036;g2084eba3a5d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7" name="Google Shape;1037;g2084eba3a5d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2084eba3a5d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2084eba3a5d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2" name="Shape 1042"/>
        <p:cNvGrpSpPr/>
        <p:nvPr/>
      </p:nvGrpSpPr>
      <p:grpSpPr>
        <a:xfrm>
          <a:off x="0" y="0"/>
          <a:ext cx="0" cy="0"/>
          <a:chOff x="0" y="0"/>
          <a:chExt cx="0" cy="0"/>
        </a:xfrm>
      </p:grpSpPr>
      <p:sp>
        <p:nvSpPr>
          <p:cNvPr id="1043" name="Google Shape;1043;g2084eba3a5d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4" name="Google Shape;1044;g2084eba3a5d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0" name="Shape 1050"/>
        <p:cNvGrpSpPr/>
        <p:nvPr/>
      </p:nvGrpSpPr>
      <p:grpSpPr>
        <a:xfrm>
          <a:off x="0" y="0"/>
          <a:ext cx="0" cy="0"/>
          <a:chOff x="0" y="0"/>
          <a:chExt cx="0" cy="0"/>
        </a:xfrm>
      </p:grpSpPr>
      <p:sp>
        <p:nvSpPr>
          <p:cNvPr id="1051" name="Google Shape;1051;g208869dd9fc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2" name="Google Shape;1052;g208869dd9fc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9" name="Shape 1059"/>
        <p:cNvGrpSpPr/>
        <p:nvPr/>
      </p:nvGrpSpPr>
      <p:grpSpPr>
        <a:xfrm>
          <a:off x="0" y="0"/>
          <a:ext cx="0" cy="0"/>
          <a:chOff x="0" y="0"/>
          <a:chExt cx="0" cy="0"/>
        </a:xfrm>
      </p:grpSpPr>
      <p:sp>
        <p:nvSpPr>
          <p:cNvPr id="1060" name="Google Shape;1060;g2084eba3a5d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1" name="Google Shape;1061;g2084eba3a5d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6" name="Shape 1066"/>
        <p:cNvGrpSpPr/>
        <p:nvPr/>
      </p:nvGrpSpPr>
      <p:grpSpPr>
        <a:xfrm>
          <a:off x="0" y="0"/>
          <a:ext cx="0" cy="0"/>
          <a:chOff x="0" y="0"/>
          <a:chExt cx="0" cy="0"/>
        </a:xfrm>
      </p:grpSpPr>
      <p:sp>
        <p:nvSpPr>
          <p:cNvPr id="1067" name="Google Shape;1067;g20886a0c04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8" name="Google Shape;1068;g20886a0c04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3" name="Shape 1073"/>
        <p:cNvGrpSpPr/>
        <p:nvPr/>
      </p:nvGrpSpPr>
      <p:grpSpPr>
        <a:xfrm>
          <a:off x="0" y="0"/>
          <a:ext cx="0" cy="0"/>
          <a:chOff x="0" y="0"/>
          <a:chExt cx="0" cy="0"/>
        </a:xfrm>
      </p:grpSpPr>
      <p:sp>
        <p:nvSpPr>
          <p:cNvPr id="1074" name="Google Shape;1074;g20886a0c04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5" name="Google Shape;1075;g20886a0c04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0" name="Shape 1080"/>
        <p:cNvGrpSpPr/>
        <p:nvPr/>
      </p:nvGrpSpPr>
      <p:grpSpPr>
        <a:xfrm>
          <a:off x="0" y="0"/>
          <a:ext cx="0" cy="0"/>
          <a:chOff x="0" y="0"/>
          <a:chExt cx="0" cy="0"/>
        </a:xfrm>
      </p:grpSpPr>
      <p:sp>
        <p:nvSpPr>
          <p:cNvPr id="1081" name="Google Shape;1081;g20886a0c04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2" name="Google Shape;1082;g20886a0c04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7" name="Shape 1087"/>
        <p:cNvGrpSpPr/>
        <p:nvPr/>
      </p:nvGrpSpPr>
      <p:grpSpPr>
        <a:xfrm>
          <a:off x="0" y="0"/>
          <a:ext cx="0" cy="0"/>
          <a:chOff x="0" y="0"/>
          <a:chExt cx="0" cy="0"/>
        </a:xfrm>
      </p:grpSpPr>
      <p:sp>
        <p:nvSpPr>
          <p:cNvPr id="1088" name="Google Shape;1088;g208869dd9fc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9" name="Google Shape;1089;g208869dd9fc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4" name="Shape 1094"/>
        <p:cNvGrpSpPr/>
        <p:nvPr/>
      </p:nvGrpSpPr>
      <p:grpSpPr>
        <a:xfrm>
          <a:off x="0" y="0"/>
          <a:ext cx="0" cy="0"/>
          <a:chOff x="0" y="0"/>
          <a:chExt cx="0" cy="0"/>
        </a:xfrm>
      </p:grpSpPr>
      <p:sp>
        <p:nvSpPr>
          <p:cNvPr id="1095" name="Google Shape;1095;g208869dd9fc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6" name="Google Shape;1096;g208869dd9fc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2084eba3a5d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2084eba3a5d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2084eba3a5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2084eba3a5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2084eba3a5d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2084eba3a5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hyperlink" Target="http://bit.ly/2Tynxth" TargetMode="External"/><Relationship Id="rId5" Type="http://schemas.openxmlformats.org/officeDocument/2006/relationships/hyperlink" Target="http://bit.ly/2TyoMsr" TargetMode="External"/><Relationship Id="rId6" Type="http://schemas.openxmlformats.org/officeDocument/2006/relationships/hyperlink" Target="https://slack-redir.net/link?url=https%3A%2F%2Fwww.freepik.com%2F"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720375" y="538200"/>
            <a:ext cx="4315800" cy="3059700"/>
          </a:xfrm>
          <a:prstGeom prst="rect">
            <a:avLst/>
          </a:prstGeom>
        </p:spPr>
        <p:txBody>
          <a:bodyPr anchorCtr="0" anchor="ctr" bIns="91425" lIns="91425" spcFirstLastPara="1" rIns="91425" wrap="square" tIns="91425">
            <a:noAutofit/>
          </a:bodyPr>
          <a:lstStyle>
            <a:lvl1pPr lvl="0">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720300" y="3978900"/>
            <a:ext cx="6653400" cy="626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a:solidFill>
                  <a:schemeClr val="dk1"/>
                </a:solidFill>
                <a:latin typeface="Raleway Medium"/>
                <a:ea typeface="Raleway Medium"/>
                <a:cs typeface="Raleway Medium"/>
                <a:sym typeface="Raleway Medium"/>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grpSp>
        <p:nvGrpSpPr>
          <p:cNvPr id="12" name="Google Shape;12;p2"/>
          <p:cNvGrpSpPr/>
          <p:nvPr/>
        </p:nvGrpSpPr>
        <p:grpSpPr>
          <a:xfrm>
            <a:off x="5345423" y="225935"/>
            <a:ext cx="4153177" cy="2316420"/>
            <a:chOff x="5345423" y="225935"/>
            <a:chExt cx="4153177" cy="2316420"/>
          </a:xfrm>
        </p:grpSpPr>
        <p:sp>
          <p:nvSpPr>
            <p:cNvPr id="13" name="Google Shape;13;p2"/>
            <p:cNvSpPr/>
            <p:nvPr/>
          </p:nvSpPr>
          <p:spPr>
            <a:xfrm>
              <a:off x="5785774" y="757525"/>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7225855" y="225935"/>
              <a:ext cx="1484910" cy="200909"/>
            </a:xfrm>
            <a:custGeom>
              <a:rect b="b" l="l" r="r" t="t"/>
              <a:pathLst>
                <a:path extrusionOk="0" h="8837" w="65321">
                  <a:moveTo>
                    <a:pt x="1" y="0"/>
                  </a:moveTo>
                  <a:lnTo>
                    <a:pt x="1" y="8836"/>
                  </a:lnTo>
                  <a:lnTo>
                    <a:pt x="65321" y="8836"/>
                  </a:lnTo>
                  <a:lnTo>
                    <a:pt x="65321"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5345423" y="225935"/>
              <a:ext cx="1484910" cy="200909"/>
            </a:xfrm>
            <a:custGeom>
              <a:rect b="b" l="l" r="r" t="t"/>
              <a:pathLst>
                <a:path extrusionOk="0" h="8837" w="65321">
                  <a:moveTo>
                    <a:pt x="0" y="0"/>
                  </a:moveTo>
                  <a:lnTo>
                    <a:pt x="0" y="8836"/>
                  </a:lnTo>
                  <a:lnTo>
                    <a:pt x="65320" y="8836"/>
                  </a:lnTo>
                  <a:lnTo>
                    <a:pt x="65320" y="0"/>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529283" y="2342970"/>
              <a:ext cx="1484910" cy="199386"/>
            </a:xfrm>
            <a:custGeom>
              <a:rect b="b" l="l" r="r" t="t"/>
              <a:pathLst>
                <a:path extrusionOk="0" h="8770" w="65321">
                  <a:moveTo>
                    <a:pt x="1" y="1"/>
                  </a:moveTo>
                  <a:lnTo>
                    <a:pt x="1" y="8769"/>
                  </a:lnTo>
                  <a:lnTo>
                    <a:pt x="65321" y="8769"/>
                  </a:lnTo>
                  <a:lnTo>
                    <a:pt x="6532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6774683" y="1815947"/>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7482346" y="2342970"/>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6484185" y="1288459"/>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0" name="Google Shape;20;p2"/>
            <p:cNvPicPr preferRelativeResize="0"/>
            <p:nvPr/>
          </p:nvPicPr>
          <p:blipFill>
            <a:blip r:embed="rId2">
              <a:alphaModFix/>
            </a:blip>
            <a:stretch>
              <a:fillRect/>
            </a:stretch>
          </p:blipFill>
          <p:spPr>
            <a:xfrm>
              <a:off x="5490425" y="1388263"/>
              <a:ext cx="1210375" cy="192050"/>
            </a:xfrm>
            <a:prstGeom prst="rect">
              <a:avLst/>
            </a:prstGeom>
            <a:noFill/>
            <a:ln>
              <a:noFill/>
            </a:ln>
          </p:spPr>
        </p:pic>
        <p:pic>
          <p:nvPicPr>
            <p:cNvPr id="21" name="Google Shape;21;p2"/>
            <p:cNvPicPr preferRelativeResize="0"/>
            <p:nvPr/>
          </p:nvPicPr>
          <p:blipFill>
            <a:blip r:embed="rId2">
              <a:alphaModFix/>
            </a:blip>
            <a:stretch>
              <a:fillRect/>
            </a:stretch>
          </p:blipFill>
          <p:spPr>
            <a:xfrm>
              <a:off x="8288225" y="1710875"/>
              <a:ext cx="1210375" cy="192050"/>
            </a:xfrm>
            <a:prstGeom prst="rect">
              <a:avLst/>
            </a:prstGeom>
            <a:noFill/>
            <a:ln>
              <a:noFill/>
            </a:ln>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7" name="Shape 107"/>
        <p:cNvGrpSpPr/>
        <p:nvPr/>
      </p:nvGrpSpPr>
      <p:grpSpPr>
        <a:xfrm>
          <a:off x="0" y="0"/>
          <a:ext cx="0" cy="0"/>
          <a:chOff x="0" y="0"/>
          <a:chExt cx="0" cy="0"/>
        </a:xfrm>
      </p:grpSpPr>
      <p:sp>
        <p:nvSpPr>
          <p:cNvPr id="108" name="Google Shape;108;p11"/>
          <p:cNvSpPr txBox="1"/>
          <p:nvPr>
            <p:ph hasCustomPrompt="1" type="title"/>
          </p:nvPr>
        </p:nvSpPr>
        <p:spPr>
          <a:xfrm>
            <a:off x="720300" y="515766"/>
            <a:ext cx="7703400" cy="2083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accent1"/>
              </a:buClr>
              <a:buSzPts val="12000"/>
              <a:buNone/>
              <a:defRPr sz="108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09" name="Google Shape;109;p11"/>
          <p:cNvSpPr txBox="1"/>
          <p:nvPr>
            <p:ph idx="1" type="subTitle"/>
          </p:nvPr>
        </p:nvSpPr>
        <p:spPr>
          <a:xfrm>
            <a:off x="756875" y="3214802"/>
            <a:ext cx="3851700" cy="13149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800"/>
              <a:buNone/>
              <a:defRPr>
                <a:latin typeface="Raleway Medium"/>
                <a:ea typeface="Raleway Medium"/>
                <a:cs typeface="Raleway Medium"/>
                <a:sym typeface="Raleway Medium"/>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10" name="Google Shape;110;p11"/>
          <p:cNvSpPr/>
          <p:nvPr/>
        </p:nvSpPr>
        <p:spPr>
          <a:xfrm>
            <a:off x="6638434" y="2878570"/>
            <a:ext cx="234817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a:off x="5780133" y="3938263"/>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a:off x="5613184" y="4463779"/>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47926" y="3406027"/>
            <a:ext cx="1515051"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803919" y="4995632"/>
            <a:ext cx="2348158"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a:off x="5676194" y="2878570"/>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a:off x="5613184" y="4864691"/>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6493548" y="4463779"/>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9" name="Shape 119"/>
        <p:cNvGrpSpPr/>
        <p:nvPr/>
      </p:nvGrpSpPr>
      <p:grpSpPr>
        <a:xfrm>
          <a:off x="0" y="0"/>
          <a:ext cx="0" cy="0"/>
          <a:chOff x="0" y="0"/>
          <a:chExt cx="0" cy="0"/>
        </a:xfrm>
      </p:grpSpPr>
      <p:sp>
        <p:nvSpPr>
          <p:cNvPr id="120" name="Google Shape;120;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21" name="Shape 121"/>
        <p:cNvGrpSpPr/>
        <p:nvPr/>
      </p:nvGrpSpPr>
      <p:grpSpPr>
        <a:xfrm>
          <a:off x="0" y="0"/>
          <a:ext cx="0" cy="0"/>
          <a:chOff x="0" y="0"/>
          <a:chExt cx="0" cy="0"/>
        </a:xfrm>
      </p:grpSpPr>
      <p:sp>
        <p:nvSpPr>
          <p:cNvPr id="122" name="Google Shape;122;p13"/>
          <p:cNvSpPr txBox="1"/>
          <p:nvPr>
            <p:ph type="title"/>
          </p:nvPr>
        </p:nvSpPr>
        <p:spPr>
          <a:xfrm>
            <a:off x="4601400" y="538325"/>
            <a:ext cx="3822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3" name="Google Shape;123;p13"/>
          <p:cNvSpPr/>
          <p:nvPr/>
        </p:nvSpPr>
        <p:spPr>
          <a:xfrm flipH="1">
            <a:off x="305275" y="755447"/>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3"/>
          <p:cNvSpPr/>
          <p:nvPr/>
        </p:nvSpPr>
        <p:spPr>
          <a:xfrm flipH="1">
            <a:off x="-17663" y="653583"/>
            <a:ext cx="1117166"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125" name="Google Shape;125;p13"/>
          <p:cNvSpPr/>
          <p:nvPr/>
        </p:nvSpPr>
        <p:spPr>
          <a:xfrm flipH="1">
            <a:off x="948059" y="225934"/>
            <a:ext cx="1953085" cy="199363"/>
          </a:xfrm>
          <a:custGeom>
            <a:rect b="b" l="l" r="r" t="t"/>
            <a:pathLst>
              <a:path extrusionOk="0" h="8769" w="85916">
                <a:moveTo>
                  <a:pt x="1" y="0"/>
                </a:moveTo>
                <a:lnTo>
                  <a:pt x="85916" y="0"/>
                </a:lnTo>
                <a:lnTo>
                  <a:pt x="85916"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2">
    <p:spTree>
      <p:nvGrpSpPr>
        <p:cNvPr id="127" name="Shape 127"/>
        <p:cNvGrpSpPr/>
        <p:nvPr/>
      </p:nvGrpSpPr>
      <p:grpSpPr>
        <a:xfrm>
          <a:off x="0" y="0"/>
          <a:ext cx="0" cy="0"/>
          <a:chOff x="0" y="0"/>
          <a:chExt cx="0" cy="0"/>
        </a:xfrm>
      </p:grpSpPr>
      <p:sp>
        <p:nvSpPr>
          <p:cNvPr id="128" name="Google Shape;128;p14"/>
          <p:cNvSpPr txBox="1"/>
          <p:nvPr>
            <p:ph type="title"/>
          </p:nvPr>
        </p:nvSpPr>
        <p:spPr>
          <a:xfrm>
            <a:off x="720300" y="538325"/>
            <a:ext cx="7703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9" name="Google Shape;129;p14"/>
          <p:cNvSpPr/>
          <p:nvPr/>
        </p:nvSpPr>
        <p:spPr>
          <a:xfrm>
            <a:off x="6862225" y="220400"/>
            <a:ext cx="2303850"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4"/>
          <p:cNvSpPr/>
          <p:nvPr/>
        </p:nvSpPr>
        <p:spPr>
          <a:xfrm>
            <a:off x="8373375" y="113775"/>
            <a:ext cx="792693"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131" name="Google Shape;131;p14"/>
          <p:cNvSpPr/>
          <p:nvPr/>
        </p:nvSpPr>
        <p:spPr>
          <a:xfrm>
            <a:off x="8138171" y="757514"/>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2" name="Google Shape;132;p14"/>
          <p:cNvPicPr preferRelativeResize="0"/>
          <p:nvPr/>
        </p:nvPicPr>
        <p:blipFill>
          <a:blip r:embed="rId2">
            <a:alphaModFix/>
          </a:blip>
          <a:stretch>
            <a:fillRect/>
          </a:stretch>
        </p:blipFill>
        <p:spPr>
          <a:xfrm>
            <a:off x="-341399" y="4427704"/>
            <a:ext cx="1210375" cy="192050"/>
          </a:xfrm>
          <a:prstGeom prst="rect">
            <a:avLst/>
          </a:prstGeom>
          <a:noFill/>
          <a:ln>
            <a:noFill/>
          </a:ln>
        </p:spPr>
      </p:pic>
      <p:sp>
        <p:nvSpPr>
          <p:cNvPr id="133" name="Google Shape;133;p14"/>
          <p:cNvSpPr/>
          <p:nvPr/>
        </p:nvSpPr>
        <p:spPr>
          <a:xfrm flipH="1">
            <a:off x="-95" y="4462325"/>
            <a:ext cx="62589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4"/>
          <p:cNvSpPr/>
          <p:nvPr/>
        </p:nvSpPr>
        <p:spPr>
          <a:xfrm flipH="1">
            <a:off x="196476" y="5003325"/>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4"/>
          <p:cNvSpPr/>
          <p:nvPr/>
        </p:nvSpPr>
        <p:spPr>
          <a:xfrm flipH="1">
            <a:off x="-44145" y="3934850"/>
            <a:ext cx="1117218" cy="203175"/>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4"/>
          <p:cNvSpPr/>
          <p:nvPr/>
        </p:nvSpPr>
        <p:spPr>
          <a:xfrm flipH="1">
            <a:off x="10017" y="3407390"/>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1_2_1">
    <p:spTree>
      <p:nvGrpSpPr>
        <p:cNvPr id="138" name="Shape 138"/>
        <p:cNvGrpSpPr/>
        <p:nvPr/>
      </p:nvGrpSpPr>
      <p:grpSpPr>
        <a:xfrm>
          <a:off x="0" y="0"/>
          <a:ext cx="0" cy="0"/>
          <a:chOff x="0" y="0"/>
          <a:chExt cx="0" cy="0"/>
        </a:xfrm>
      </p:grpSpPr>
      <p:sp>
        <p:nvSpPr>
          <p:cNvPr id="139" name="Google Shape;139;p15"/>
          <p:cNvSpPr txBox="1"/>
          <p:nvPr>
            <p:ph type="title"/>
          </p:nvPr>
        </p:nvSpPr>
        <p:spPr>
          <a:xfrm>
            <a:off x="720300" y="538325"/>
            <a:ext cx="3358200" cy="19728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0" name="Google Shape;140;p15"/>
          <p:cNvSpPr/>
          <p:nvPr/>
        </p:nvSpPr>
        <p:spPr>
          <a:xfrm flipH="1">
            <a:off x="8410245" y="228140"/>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5"/>
          <p:cNvSpPr/>
          <p:nvPr/>
        </p:nvSpPr>
        <p:spPr>
          <a:xfrm flipH="1">
            <a:off x="7662178" y="1284879"/>
            <a:ext cx="1515051" cy="203175"/>
          </a:xfrm>
          <a:custGeom>
            <a:rect b="b" l="l" r="r" t="t"/>
            <a:pathLst>
              <a:path extrusionOk="0" h="12008" w="89542">
                <a:moveTo>
                  <a:pt x="0" y="1"/>
                </a:moveTo>
                <a:lnTo>
                  <a:pt x="0" y="12008"/>
                </a:lnTo>
                <a:lnTo>
                  <a:pt x="89541" y="12008"/>
                </a:lnTo>
                <a:lnTo>
                  <a:pt x="89541" y="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5"/>
          <p:cNvSpPr/>
          <p:nvPr/>
        </p:nvSpPr>
        <p:spPr>
          <a:xfrm flipH="1">
            <a:off x="5558142" y="750467"/>
            <a:ext cx="2348158"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5"/>
          <p:cNvSpPr/>
          <p:nvPr/>
        </p:nvSpPr>
        <p:spPr>
          <a:xfrm flipH="1">
            <a:off x="7756676" y="648101"/>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5"/>
          <p:cNvSpPr/>
          <p:nvPr/>
        </p:nvSpPr>
        <p:spPr>
          <a:xfrm flipH="1">
            <a:off x="6211711" y="228140"/>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45" name="Google Shape;145;p15"/>
          <p:cNvPicPr preferRelativeResize="0"/>
          <p:nvPr/>
        </p:nvPicPr>
        <p:blipFill>
          <a:blip r:embed="rId2">
            <a:alphaModFix/>
          </a:blip>
          <a:stretch>
            <a:fillRect/>
          </a:stretch>
        </p:blipFill>
        <p:spPr>
          <a:xfrm>
            <a:off x="5657643" y="129898"/>
            <a:ext cx="1210375" cy="192050"/>
          </a:xfrm>
          <a:prstGeom prst="rect">
            <a:avLst/>
          </a:prstGeom>
          <a:noFill/>
          <a:ln>
            <a:noFill/>
          </a:ln>
        </p:spPr>
      </p:pic>
      <p:sp>
        <p:nvSpPr>
          <p:cNvPr id="146" name="Google Shape;146;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1_2_1_1">
    <p:spTree>
      <p:nvGrpSpPr>
        <p:cNvPr id="147" name="Shape 147"/>
        <p:cNvGrpSpPr/>
        <p:nvPr/>
      </p:nvGrpSpPr>
      <p:grpSpPr>
        <a:xfrm>
          <a:off x="0" y="0"/>
          <a:ext cx="0" cy="0"/>
          <a:chOff x="0" y="0"/>
          <a:chExt cx="0" cy="0"/>
        </a:xfrm>
      </p:grpSpPr>
      <p:sp>
        <p:nvSpPr>
          <p:cNvPr id="148" name="Google Shape;148;p16"/>
          <p:cNvSpPr txBox="1"/>
          <p:nvPr>
            <p:ph type="title"/>
          </p:nvPr>
        </p:nvSpPr>
        <p:spPr>
          <a:xfrm>
            <a:off x="3791975" y="538325"/>
            <a:ext cx="4631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9" name="Google Shape;149;p16"/>
          <p:cNvSpPr/>
          <p:nvPr/>
        </p:nvSpPr>
        <p:spPr>
          <a:xfrm flipH="1">
            <a:off x="1295707" y="225913"/>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6"/>
          <p:cNvSpPr/>
          <p:nvPr/>
        </p:nvSpPr>
        <p:spPr>
          <a:xfrm flipH="1">
            <a:off x="305275" y="1285960"/>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6"/>
          <p:cNvSpPr/>
          <p:nvPr/>
        </p:nvSpPr>
        <p:spPr>
          <a:xfrm flipH="1">
            <a:off x="785817" y="1815932"/>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6"/>
          <p:cNvSpPr/>
          <p:nvPr/>
        </p:nvSpPr>
        <p:spPr>
          <a:xfrm flipH="1">
            <a:off x="-17663" y="1179333"/>
            <a:ext cx="1117166"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153" name="Google Shape;153;p16"/>
          <p:cNvSpPr/>
          <p:nvPr/>
        </p:nvSpPr>
        <p:spPr>
          <a:xfrm flipH="1">
            <a:off x="948059" y="757534"/>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TITLE_ONLY_1_2_1_1_1">
    <p:spTree>
      <p:nvGrpSpPr>
        <p:cNvPr id="155" name="Shape 155"/>
        <p:cNvGrpSpPr/>
        <p:nvPr/>
      </p:nvGrpSpPr>
      <p:grpSpPr>
        <a:xfrm>
          <a:off x="0" y="0"/>
          <a:ext cx="0" cy="0"/>
          <a:chOff x="0" y="0"/>
          <a:chExt cx="0" cy="0"/>
        </a:xfrm>
      </p:grpSpPr>
      <p:sp>
        <p:nvSpPr>
          <p:cNvPr id="156" name="Google Shape;156;p17"/>
          <p:cNvSpPr txBox="1"/>
          <p:nvPr>
            <p:ph type="title"/>
          </p:nvPr>
        </p:nvSpPr>
        <p:spPr>
          <a:xfrm>
            <a:off x="720300" y="538325"/>
            <a:ext cx="7703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7" name="Google Shape;157;p17"/>
          <p:cNvSpPr/>
          <p:nvPr/>
        </p:nvSpPr>
        <p:spPr>
          <a:xfrm flipH="1" rot="10800000">
            <a:off x="8922595" y="1816475"/>
            <a:ext cx="240438"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7"/>
          <p:cNvSpPr/>
          <p:nvPr/>
        </p:nvSpPr>
        <p:spPr>
          <a:xfrm flipH="1" rot="10800000">
            <a:off x="8064297" y="752025"/>
            <a:ext cx="1089076"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7"/>
          <p:cNvSpPr/>
          <p:nvPr/>
        </p:nvSpPr>
        <p:spPr>
          <a:xfrm flipH="1" rot="10800000">
            <a:off x="7897344" y="220172"/>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7"/>
          <p:cNvSpPr/>
          <p:nvPr/>
        </p:nvSpPr>
        <p:spPr>
          <a:xfrm flipH="1" rot="10800000">
            <a:off x="7617030" y="1284261"/>
            <a:ext cx="1513477" cy="203175"/>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7"/>
          <p:cNvSpPr/>
          <p:nvPr/>
        </p:nvSpPr>
        <p:spPr>
          <a:xfrm flipH="1" rot="10800000">
            <a:off x="7960354" y="1816480"/>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7"/>
          <p:cNvSpPr/>
          <p:nvPr/>
        </p:nvSpPr>
        <p:spPr>
          <a:xfrm flipH="1" rot="10800000">
            <a:off x="8777707" y="220176"/>
            <a:ext cx="413841"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3" name="Google Shape;163;p17"/>
          <p:cNvPicPr preferRelativeResize="0"/>
          <p:nvPr/>
        </p:nvPicPr>
        <p:blipFill>
          <a:blip r:embed="rId2">
            <a:alphaModFix/>
          </a:blip>
          <a:stretch>
            <a:fillRect/>
          </a:stretch>
        </p:blipFill>
        <p:spPr>
          <a:xfrm>
            <a:off x="-652224" y="2880229"/>
            <a:ext cx="1210375" cy="192050"/>
          </a:xfrm>
          <a:prstGeom prst="rect">
            <a:avLst/>
          </a:prstGeom>
          <a:noFill/>
          <a:ln>
            <a:noFill/>
          </a:ln>
        </p:spPr>
      </p:pic>
      <p:sp>
        <p:nvSpPr>
          <p:cNvPr id="164" name="Google Shape;164;p17"/>
          <p:cNvSpPr/>
          <p:nvPr/>
        </p:nvSpPr>
        <p:spPr>
          <a:xfrm flipH="1">
            <a:off x="-47539" y="2348013"/>
            <a:ext cx="838361" cy="203175"/>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7"/>
          <p:cNvSpPr/>
          <p:nvPr/>
        </p:nvSpPr>
        <p:spPr>
          <a:xfrm flipH="1">
            <a:off x="-47633" y="1806263"/>
            <a:ext cx="495131"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66" name="Google Shape;166;p17"/>
          <p:cNvPicPr preferRelativeResize="0"/>
          <p:nvPr/>
        </p:nvPicPr>
        <p:blipFill>
          <a:blip r:embed="rId2">
            <a:alphaModFix/>
          </a:blip>
          <a:stretch>
            <a:fillRect/>
          </a:stretch>
        </p:blipFill>
        <p:spPr>
          <a:xfrm rot="10800000">
            <a:off x="7821121" y="886792"/>
            <a:ext cx="1210375" cy="192050"/>
          </a:xfrm>
          <a:prstGeom prst="rect">
            <a:avLst/>
          </a:prstGeom>
          <a:noFill/>
          <a:ln>
            <a:noFill/>
          </a:ln>
        </p:spPr>
      </p:pic>
      <p:sp>
        <p:nvSpPr>
          <p:cNvPr id="167" name="Google Shape;167;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TITLE_ONLY_1_2_1_1_1_1">
    <p:spTree>
      <p:nvGrpSpPr>
        <p:cNvPr id="168" name="Shape 168"/>
        <p:cNvGrpSpPr/>
        <p:nvPr/>
      </p:nvGrpSpPr>
      <p:grpSpPr>
        <a:xfrm>
          <a:off x="0" y="0"/>
          <a:ext cx="0" cy="0"/>
          <a:chOff x="0" y="0"/>
          <a:chExt cx="0" cy="0"/>
        </a:xfrm>
      </p:grpSpPr>
      <p:sp>
        <p:nvSpPr>
          <p:cNvPr id="169" name="Google Shape;169;p18"/>
          <p:cNvSpPr txBox="1"/>
          <p:nvPr>
            <p:ph type="title"/>
          </p:nvPr>
        </p:nvSpPr>
        <p:spPr>
          <a:xfrm>
            <a:off x="720300" y="538325"/>
            <a:ext cx="7703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0" name="Google Shape;170;p18"/>
          <p:cNvSpPr/>
          <p:nvPr/>
        </p:nvSpPr>
        <p:spPr>
          <a:xfrm>
            <a:off x="7313652" y="3938275"/>
            <a:ext cx="183848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8"/>
          <p:cNvSpPr/>
          <p:nvPr/>
        </p:nvSpPr>
        <p:spPr>
          <a:xfrm>
            <a:off x="6060859" y="4463779"/>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8"/>
          <p:cNvSpPr/>
          <p:nvPr/>
        </p:nvSpPr>
        <p:spPr>
          <a:xfrm>
            <a:off x="6803919" y="4995632"/>
            <a:ext cx="2348158"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8"/>
          <p:cNvSpPr/>
          <p:nvPr/>
        </p:nvSpPr>
        <p:spPr>
          <a:xfrm>
            <a:off x="6941223" y="4463779"/>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four columns">
  <p:cSld name="TITLE_ONLY_1_1">
    <p:spTree>
      <p:nvGrpSpPr>
        <p:cNvPr id="175" name="Shape 175"/>
        <p:cNvGrpSpPr/>
        <p:nvPr/>
      </p:nvGrpSpPr>
      <p:grpSpPr>
        <a:xfrm>
          <a:off x="0" y="0"/>
          <a:ext cx="0" cy="0"/>
          <a:chOff x="0" y="0"/>
          <a:chExt cx="0" cy="0"/>
        </a:xfrm>
      </p:grpSpPr>
      <p:sp>
        <p:nvSpPr>
          <p:cNvPr id="176" name="Google Shape;176;p19"/>
          <p:cNvSpPr txBox="1"/>
          <p:nvPr>
            <p:ph type="title"/>
          </p:nvPr>
        </p:nvSpPr>
        <p:spPr>
          <a:xfrm>
            <a:off x="720300" y="538325"/>
            <a:ext cx="38811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77" name="Google Shape;177;p19"/>
          <p:cNvSpPr txBox="1"/>
          <p:nvPr>
            <p:ph idx="1" type="subTitle"/>
          </p:nvPr>
        </p:nvSpPr>
        <p:spPr>
          <a:xfrm>
            <a:off x="720304" y="2021709"/>
            <a:ext cx="1828800" cy="457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78" name="Google Shape;178;p19"/>
          <p:cNvSpPr txBox="1"/>
          <p:nvPr>
            <p:ph idx="2" type="subTitle"/>
          </p:nvPr>
        </p:nvSpPr>
        <p:spPr>
          <a:xfrm>
            <a:off x="720292" y="2376152"/>
            <a:ext cx="1828800" cy="73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79" name="Google Shape;179;p19"/>
          <p:cNvSpPr txBox="1"/>
          <p:nvPr>
            <p:ph idx="3" type="subTitle"/>
          </p:nvPr>
        </p:nvSpPr>
        <p:spPr>
          <a:xfrm>
            <a:off x="720303" y="3512369"/>
            <a:ext cx="1828800" cy="4572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0" name="Google Shape;180;p19"/>
          <p:cNvSpPr txBox="1"/>
          <p:nvPr>
            <p:ph idx="4" type="subTitle"/>
          </p:nvPr>
        </p:nvSpPr>
        <p:spPr>
          <a:xfrm>
            <a:off x="720304" y="3851879"/>
            <a:ext cx="1828800" cy="73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1" name="Google Shape;181;p19"/>
          <p:cNvSpPr txBox="1"/>
          <p:nvPr>
            <p:ph idx="5" type="subTitle"/>
          </p:nvPr>
        </p:nvSpPr>
        <p:spPr>
          <a:xfrm>
            <a:off x="6594894" y="3512369"/>
            <a:ext cx="18288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2" name="Google Shape;182;p19"/>
          <p:cNvSpPr txBox="1"/>
          <p:nvPr>
            <p:ph idx="6" type="subTitle"/>
          </p:nvPr>
        </p:nvSpPr>
        <p:spPr>
          <a:xfrm>
            <a:off x="6590960" y="3851879"/>
            <a:ext cx="1828800" cy="73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3" name="Google Shape;183;p19"/>
          <p:cNvSpPr txBox="1"/>
          <p:nvPr>
            <p:ph idx="7" type="subTitle"/>
          </p:nvPr>
        </p:nvSpPr>
        <p:spPr>
          <a:xfrm>
            <a:off x="6592919" y="2021709"/>
            <a:ext cx="18288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4" name="Google Shape;184;p19"/>
          <p:cNvSpPr txBox="1"/>
          <p:nvPr>
            <p:ph idx="8" type="subTitle"/>
          </p:nvPr>
        </p:nvSpPr>
        <p:spPr>
          <a:xfrm>
            <a:off x="6588985" y="2372140"/>
            <a:ext cx="1828800" cy="73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85" name="Google Shape;185;p19"/>
          <p:cNvSpPr/>
          <p:nvPr/>
        </p:nvSpPr>
        <p:spPr>
          <a:xfrm>
            <a:off x="5861974" y="757525"/>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9"/>
          <p:cNvSpPr/>
          <p:nvPr/>
        </p:nvSpPr>
        <p:spPr>
          <a:xfrm>
            <a:off x="7302055" y="225935"/>
            <a:ext cx="1484910" cy="200909"/>
          </a:xfrm>
          <a:custGeom>
            <a:rect b="b" l="l" r="r" t="t"/>
            <a:pathLst>
              <a:path extrusionOk="0" h="8837" w="65321">
                <a:moveTo>
                  <a:pt x="1" y="0"/>
                </a:moveTo>
                <a:lnTo>
                  <a:pt x="1" y="8836"/>
                </a:lnTo>
                <a:lnTo>
                  <a:pt x="65321" y="8836"/>
                </a:lnTo>
                <a:lnTo>
                  <a:pt x="65321"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9"/>
          <p:cNvSpPr/>
          <p:nvPr/>
        </p:nvSpPr>
        <p:spPr>
          <a:xfrm>
            <a:off x="5421623" y="225935"/>
            <a:ext cx="1484910" cy="200909"/>
          </a:xfrm>
          <a:custGeom>
            <a:rect b="b" l="l" r="r" t="t"/>
            <a:pathLst>
              <a:path extrusionOk="0" h="8837" w="65321">
                <a:moveTo>
                  <a:pt x="0" y="0"/>
                </a:moveTo>
                <a:lnTo>
                  <a:pt x="0" y="8836"/>
                </a:lnTo>
                <a:lnTo>
                  <a:pt x="65320" y="8836"/>
                </a:lnTo>
                <a:lnTo>
                  <a:pt x="65320" y="0"/>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9"/>
          <p:cNvSpPr/>
          <p:nvPr/>
        </p:nvSpPr>
        <p:spPr>
          <a:xfrm>
            <a:off x="7812928" y="1290000"/>
            <a:ext cx="1331054" cy="199341"/>
          </a:xfrm>
          <a:custGeom>
            <a:rect b="b" l="l" r="r" t="t"/>
            <a:pathLst>
              <a:path extrusionOk="0" h="8769" w="85916">
                <a:moveTo>
                  <a:pt x="1" y="0"/>
                </a:moveTo>
                <a:lnTo>
                  <a:pt x="85916" y="0"/>
                </a:lnTo>
                <a:lnTo>
                  <a:pt x="85916" y="8769"/>
                </a:lnTo>
                <a:lnTo>
                  <a:pt x="1" y="8769"/>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89" name="Google Shape;189;p19"/>
          <p:cNvPicPr preferRelativeResize="0"/>
          <p:nvPr/>
        </p:nvPicPr>
        <p:blipFill>
          <a:blip r:embed="rId2">
            <a:alphaModFix/>
          </a:blip>
          <a:stretch>
            <a:fillRect/>
          </a:stretch>
        </p:blipFill>
        <p:spPr>
          <a:xfrm>
            <a:off x="6975318" y="1393465"/>
            <a:ext cx="1210375" cy="192050"/>
          </a:xfrm>
          <a:prstGeom prst="rect">
            <a:avLst/>
          </a:prstGeom>
          <a:noFill/>
          <a:ln>
            <a:noFill/>
          </a:ln>
        </p:spPr>
      </p:pic>
      <p:sp>
        <p:nvSpPr>
          <p:cNvPr id="190" name="Google Shape;190;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four columns 3">
  <p:cSld name="TITLE_ONLY_1_1_1">
    <p:spTree>
      <p:nvGrpSpPr>
        <p:cNvPr id="191" name="Shape 191"/>
        <p:cNvGrpSpPr/>
        <p:nvPr/>
      </p:nvGrpSpPr>
      <p:grpSpPr>
        <a:xfrm>
          <a:off x="0" y="0"/>
          <a:ext cx="0" cy="0"/>
          <a:chOff x="0" y="0"/>
          <a:chExt cx="0" cy="0"/>
        </a:xfrm>
      </p:grpSpPr>
      <p:sp>
        <p:nvSpPr>
          <p:cNvPr id="192" name="Google Shape;192;p20"/>
          <p:cNvSpPr txBox="1"/>
          <p:nvPr>
            <p:ph type="title"/>
          </p:nvPr>
        </p:nvSpPr>
        <p:spPr>
          <a:xfrm>
            <a:off x="239800" y="225925"/>
            <a:ext cx="5039100" cy="1303500"/>
          </a:xfrm>
          <a:prstGeom prst="rect">
            <a:avLst/>
          </a:prstGeom>
        </p:spPr>
        <p:txBody>
          <a:bodyPr anchorCtr="0" anchor="t" bIns="91425" lIns="91425" spcFirstLastPara="1" rIns="91425" wrap="square" tIns="91425">
            <a:noAutofit/>
          </a:bodyPr>
          <a:lstStyle>
            <a:lvl1pPr lvl="0" rtl="0">
              <a:spcBef>
                <a:spcPts val="0"/>
              </a:spcBef>
              <a:spcAft>
                <a:spcPts val="0"/>
              </a:spcAft>
              <a:buSzPts val="2500"/>
              <a:buNone/>
              <a:defRPr b="1"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3" name="Google Shape;193;p20"/>
          <p:cNvSpPr txBox="1"/>
          <p:nvPr>
            <p:ph idx="1" type="subTitle"/>
          </p:nvPr>
        </p:nvSpPr>
        <p:spPr>
          <a:xfrm>
            <a:off x="611993" y="1724188"/>
            <a:ext cx="5370600" cy="457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b="1" i="1" sz="21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94" name="Google Shape;194;p20"/>
          <p:cNvSpPr txBox="1"/>
          <p:nvPr>
            <p:ph idx="2" type="subTitle"/>
          </p:nvPr>
        </p:nvSpPr>
        <p:spPr>
          <a:xfrm>
            <a:off x="720325" y="2376150"/>
            <a:ext cx="5851200" cy="260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100"/>
              <a:buNone/>
              <a:defRPr sz="1700">
                <a:solidFill>
                  <a:schemeClr val="dk1"/>
                </a:solidFill>
              </a:defRPr>
            </a:lvl1pPr>
            <a:lvl2pPr lvl="1" rtl="0">
              <a:spcBef>
                <a:spcPts val="1600"/>
              </a:spcBef>
              <a:spcAft>
                <a:spcPts val="0"/>
              </a:spcAft>
              <a:buSzPts val="1600"/>
              <a:buNone/>
              <a:defRPr sz="1600"/>
            </a:lvl2pPr>
            <a:lvl3pPr lvl="2" rtl="0">
              <a:spcBef>
                <a:spcPts val="1600"/>
              </a:spcBef>
              <a:spcAft>
                <a:spcPts val="0"/>
              </a:spcAft>
              <a:buSzPts val="1600"/>
              <a:buNone/>
              <a:defRPr sz="1600"/>
            </a:lvl3pPr>
            <a:lvl4pPr lvl="3" rtl="0">
              <a:spcBef>
                <a:spcPts val="1600"/>
              </a:spcBef>
              <a:spcAft>
                <a:spcPts val="0"/>
              </a:spcAft>
              <a:buSzPts val="1600"/>
              <a:buNone/>
              <a:defRPr sz="1600"/>
            </a:lvl4pPr>
            <a:lvl5pPr lvl="4" rtl="0">
              <a:spcBef>
                <a:spcPts val="1600"/>
              </a:spcBef>
              <a:spcAft>
                <a:spcPts val="0"/>
              </a:spcAft>
              <a:buSzPts val="1600"/>
              <a:buNone/>
              <a:defRPr sz="1600"/>
            </a:lvl5pPr>
            <a:lvl6pPr lvl="5" rtl="0">
              <a:spcBef>
                <a:spcPts val="1600"/>
              </a:spcBef>
              <a:spcAft>
                <a:spcPts val="0"/>
              </a:spcAft>
              <a:buSzPts val="1600"/>
              <a:buNone/>
              <a:defRPr sz="1600"/>
            </a:lvl6pPr>
            <a:lvl7pPr lvl="6" rtl="0">
              <a:spcBef>
                <a:spcPts val="1600"/>
              </a:spcBef>
              <a:spcAft>
                <a:spcPts val="0"/>
              </a:spcAft>
              <a:buSzPts val="1600"/>
              <a:buNone/>
              <a:defRPr sz="1600"/>
            </a:lvl7pPr>
            <a:lvl8pPr lvl="7" rtl="0">
              <a:spcBef>
                <a:spcPts val="1600"/>
              </a:spcBef>
              <a:spcAft>
                <a:spcPts val="0"/>
              </a:spcAft>
              <a:buSzPts val="1600"/>
              <a:buNone/>
              <a:defRPr sz="1600"/>
            </a:lvl8pPr>
            <a:lvl9pPr lvl="8" rtl="0">
              <a:spcBef>
                <a:spcPts val="1600"/>
              </a:spcBef>
              <a:spcAft>
                <a:spcPts val="1600"/>
              </a:spcAft>
              <a:buSzPts val="1600"/>
              <a:buNone/>
              <a:defRPr sz="1600"/>
            </a:lvl9pPr>
          </a:lstStyle>
          <a:p/>
        </p:txBody>
      </p:sp>
      <p:sp>
        <p:nvSpPr>
          <p:cNvPr id="195" name="Google Shape;195;p20"/>
          <p:cNvSpPr/>
          <p:nvPr/>
        </p:nvSpPr>
        <p:spPr>
          <a:xfrm>
            <a:off x="5861974" y="757525"/>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0"/>
          <p:cNvSpPr/>
          <p:nvPr/>
        </p:nvSpPr>
        <p:spPr>
          <a:xfrm>
            <a:off x="7302055" y="225935"/>
            <a:ext cx="1484910" cy="200909"/>
          </a:xfrm>
          <a:custGeom>
            <a:rect b="b" l="l" r="r" t="t"/>
            <a:pathLst>
              <a:path extrusionOk="0" h="8837" w="65321">
                <a:moveTo>
                  <a:pt x="1" y="0"/>
                </a:moveTo>
                <a:lnTo>
                  <a:pt x="1" y="8836"/>
                </a:lnTo>
                <a:lnTo>
                  <a:pt x="65321" y="8836"/>
                </a:lnTo>
                <a:lnTo>
                  <a:pt x="65321"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0"/>
          <p:cNvSpPr/>
          <p:nvPr/>
        </p:nvSpPr>
        <p:spPr>
          <a:xfrm>
            <a:off x="5421623" y="225935"/>
            <a:ext cx="1484910" cy="200909"/>
          </a:xfrm>
          <a:custGeom>
            <a:rect b="b" l="l" r="r" t="t"/>
            <a:pathLst>
              <a:path extrusionOk="0" h="8837" w="65321">
                <a:moveTo>
                  <a:pt x="0" y="0"/>
                </a:moveTo>
                <a:lnTo>
                  <a:pt x="0" y="8836"/>
                </a:lnTo>
                <a:lnTo>
                  <a:pt x="65320" y="8836"/>
                </a:lnTo>
                <a:lnTo>
                  <a:pt x="65320" y="0"/>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0"/>
          <p:cNvSpPr/>
          <p:nvPr/>
        </p:nvSpPr>
        <p:spPr>
          <a:xfrm>
            <a:off x="7812928" y="1290000"/>
            <a:ext cx="1331054" cy="199341"/>
          </a:xfrm>
          <a:custGeom>
            <a:rect b="b" l="l" r="r" t="t"/>
            <a:pathLst>
              <a:path extrusionOk="0" h="8769" w="85916">
                <a:moveTo>
                  <a:pt x="1" y="0"/>
                </a:moveTo>
                <a:lnTo>
                  <a:pt x="85916" y="0"/>
                </a:lnTo>
                <a:lnTo>
                  <a:pt x="85916" y="8769"/>
                </a:lnTo>
                <a:lnTo>
                  <a:pt x="1" y="8769"/>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99" name="Google Shape;199;p20"/>
          <p:cNvPicPr preferRelativeResize="0"/>
          <p:nvPr/>
        </p:nvPicPr>
        <p:blipFill>
          <a:blip r:embed="rId2">
            <a:alphaModFix/>
          </a:blip>
          <a:stretch>
            <a:fillRect/>
          </a:stretch>
        </p:blipFill>
        <p:spPr>
          <a:xfrm>
            <a:off x="6975318" y="1393465"/>
            <a:ext cx="1210375" cy="192050"/>
          </a:xfrm>
          <a:prstGeom prst="rect">
            <a:avLst/>
          </a:prstGeom>
          <a:noFill/>
          <a:ln>
            <a:noFill/>
          </a:ln>
        </p:spPr>
      </p:pic>
      <p:sp>
        <p:nvSpPr>
          <p:cNvPr id="200" name="Google Shape;200;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3"/>
          <p:cNvSpPr txBox="1"/>
          <p:nvPr>
            <p:ph idx="1" type="subTitle"/>
          </p:nvPr>
        </p:nvSpPr>
        <p:spPr>
          <a:xfrm>
            <a:off x="4601500" y="2580278"/>
            <a:ext cx="3822300" cy="1446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3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4" name="Google Shape;24;p3"/>
          <p:cNvSpPr txBox="1"/>
          <p:nvPr>
            <p:ph hasCustomPrompt="1" type="title"/>
          </p:nvPr>
        </p:nvSpPr>
        <p:spPr>
          <a:xfrm>
            <a:off x="4601500" y="1075442"/>
            <a:ext cx="3822300" cy="1734600"/>
          </a:xfrm>
          <a:prstGeom prst="rect">
            <a:avLst/>
          </a:prstGeom>
        </p:spPr>
        <p:txBody>
          <a:bodyPr anchorCtr="0" anchor="b" bIns="91425" lIns="91425" spcFirstLastPara="1" rIns="91425" wrap="square" tIns="91425">
            <a:noAutofit/>
          </a:bodyPr>
          <a:lstStyle>
            <a:lvl1pPr lvl="0" rtl="0">
              <a:spcBef>
                <a:spcPts val="0"/>
              </a:spcBef>
              <a:spcAft>
                <a:spcPts val="0"/>
              </a:spcAft>
              <a:buSzPts val="12000"/>
              <a:buNone/>
              <a:defRPr sz="12000">
                <a:solidFill>
                  <a:srgbClr val="F668B9"/>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grpSp>
        <p:nvGrpSpPr>
          <p:cNvPr id="25" name="Google Shape;25;p3"/>
          <p:cNvGrpSpPr/>
          <p:nvPr/>
        </p:nvGrpSpPr>
        <p:grpSpPr>
          <a:xfrm>
            <a:off x="-6325" y="2342949"/>
            <a:ext cx="3804912" cy="2430786"/>
            <a:chOff x="-6325" y="2342949"/>
            <a:chExt cx="3804912" cy="2430786"/>
          </a:xfrm>
        </p:grpSpPr>
        <p:sp>
          <p:nvSpPr>
            <p:cNvPr id="26" name="Google Shape;26;p3"/>
            <p:cNvSpPr/>
            <p:nvPr/>
          </p:nvSpPr>
          <p:spPr>
            <a:xfrm>
              <a:off x="1299232" y="2342949"/>
              <a:ext cx="234817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a:off x="446931" y="3408392"/>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a:off x="273981" y="3936721"/>
              <a:ext cx="672502" cy="204749"/>
            </a:xfrm>
            <a:custGeom>
              <a:rect b="b" l="l" r="r" t="t"/>
              <a:pathLst>
                <a:path extrusionOk="0" h="12101" w="39746">
                  <a:moveTo>
                    <a:pt x="1" y="1"/>
                  </a:moveTo>
                  <a:lnTo>
                    <a:pt x="39745" y="1"/>
                  </a:lnTo>
                  <a:lnTo>
                    <a:pt x="39745" y="12101"/>
                  </a:lnTo>
                  <a:lnTo>
                    <a:pt x="1" y="12101"/>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a:off x="1908727" y="2872649"/>
              <a:ext cx="1515051" cy="204736"/>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a:off x="-6325" y="2872649"/>
              <a:ext cx="1513477" cy="204736"/>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a:off x="1450429" y="4568986"/>
              <a:ext cx="2348158"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a:off x="336991" y="2342949"/>
              <a:ext cx="719726" cy="203175"/>
            </a:xfrm>
            <a:custGeom>
              <a:rect b="b" l="l" r="r" t="t"/>
              <a:pathLst>
                <a:path extrusionOk="0" h="12008" w="42537">
                  <a:moveTo>
                    <a:pt x="0" y="0"/>
                  </a:moveTo>
                  <a:lnTo>
                    <a:pt x="42537" y="0"/>
                  </a:lnTo>
                  <a:lnTo>
                    <a:pt x="42537" y="12007"/>
                  </a:lnTo>
                  <a:lnTo>
                    <a:pt x="0" y="12007"/>
                  </a:lnTo>
                  <a:close/>
                </a:path>
              </a:pathLst>
            </a:custGeom>
            <a:solidFill>
              <a:srgbClr val="FFCF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a:off x="273981" y="4466620"/>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a:off x="1154346" y="3936721"/>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5" name="Google Shape;35;p3"/>
            <p:cNvPicPr preferRelativeResize="0"/>
            <p:nvPr/>
          </p:nvPicPr>
          <p:blipFill>
            <a:blip r:embed="rId2">
              <a:alphaModFix/>
            </a:blip>
            <a:stretch>
              <a:fillRect/>
            </a:stretch>
          </p:blipFill>
          <p:spPr>
            <a:xfrm>
              <a:off x="20425" y="2491653"/>
              <a:ext cx="699875" cy="204725"/>
            </a:xfrm>
            <a:prstGeom prst="rect">
              <a:avLst/>
            </a:prstGeom>
            <a:noFill/>
            <a:ln>
              <a:noFill/>
            </a:ln>
          </p:spPr>
        </p:pic>
        <p:pic>
          <p:nvPicPr>
            <p:cNvPr id="36" name="Google Shape;36;p3"/>
            <p:cNvPicPr preferRelativeResize="0"/>
            <p:nvPr/>
          </p:nvPicPr>
          <p:blipFill>
            <a:blip r:embed="rId3">
              <a:alphaModFix/>
            </a:blip>
            <a:stretch>
              <a:fillRect/>
            </a:stretch>
          </p:blipFill>
          <p:spPr>
            <a:xfrm>
              <a:off x="1407993" y="3283246"/>
              <a:ext cx="1210375" cy="192050"/>
            </a:xfrm>
            <a:prstGeom prst="rect">
              <a:avLst/>
            </a:prstGeom>
            <a:noFill/>
            <a:ln>
              <a:noFill/>
            </a:ln>
          </p:spPr>
        </p:pic>
      </p:grpSp>
      <p:sp>
        <p:nvSpPr>
          <p:cNvPr id="37" name="Google Shape;37;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wo columns">
  <p:cSld name="TITLE_AND_TWO_COLUMNS_2">
    <p:spTree>
      <p:nvGrpSpPr>
        <p:cNvPr id="201" name="Shape 201"/>
        <p:cNvGrpSpPr/>
        <p:nvPr/>
      </p:nvGrpSpPr>
      <p:grpSpPr>
        <a:xfrm>
          <a:off x="0" y="0"/>
          <a:ext cx="0" cy="0"/>
          <a:chOff x="0" y="0"/>
          <a:chExt cx="0" cy="0"/>
        </a:xfrm>
      </p:grpSpPr>
      <p:sp>
        <p:nvSpPr>
          <p:cNvPr id="202" name="Google Shape;202;p21"/>
          <p:cNvSpPr txBox="1"/>
          <p:nvPr>
            <p:ph type="title"/>
          </p:nvPr>
        </p:nvSpPr>
        <p:spPr>
          <a:xfrm>
            <a:off x="1607072" y="752708"/>
            <a:ext cx="26649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3" name="Google Shape;203;p21"/>
          <p:cNvSpPr txBox="1"/>
          <p:nvPr>
            <p:ph idx="1" type="subTitle"/>
          </p:nvPr>
        </p:nvSpPr>
        <p:spPr>
          <a:xfrm>
            <a:off x="4608575" y="834470"/>
            <a:ext cx="3600600" cy="182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04" name="Google Shape;204;p21"/>
          <p:cNvSpPr txBox="1"/>
          <p:nvPr>
            <p:ph idx="2" type="subTitle"/>
          </p:nvPr>
        </p:nvSpPr>
        <p:spPr>
          <a:xfrm>
            <a:off x="4608575" y="3049443"/>
            <a:ext cx="3600600" cy="182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05" name="Google Shape;205;p21"/>
          <p:cNvSpPr txBox="1"/>
          <p:nvPr>
            <p:ph idx="3" type="title"/>
          </p:nvPr>
        </p:nvSpPr>
        <p:spPr>
          <a:xfrm>
            <a:off x="1607072" y="2962119"/>
            <a:ext cx="26649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6" name="Google Shape;206;p21"/>
          <p:cNvSpPr/>
          <p:nvPr/>
        </p:nvSpPr>
        <p:spPr>
          <a:xfrm flipH="1">
            <a:off x="151" y="2343150"/>
            <a:ext cx="1525897"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1"/>
          <p:cNvSpPr/>
          <p:nvPr/>
        </p:nvSpPr>
        <p:spPr>
          <a:xfrm flipH="1">
            <a:off x="36188" y="3407603"/>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1"/>
          <p:cNvSpPr/>
          <p:nvPr/>
        </p:nvSpPr>
        <p:spPr>
          <a:xfrm flipH="1">
            <a:off x="88" y="2880125"/>
            <a:ext cx="916462"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1"/>
          <p:cNvSpPr/>
          <p:nvPr/>
        </p:nvSpPr>
        <p:spPr>
          <a:xfrm flipH="1">
            <a:off x="-114" y="4566950"/>
            <a:ext cx="1374963"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1"/>
          <p:cNvSpPr/>
          <p:nvPr/>
        </p:nvSpPr>
        <p:spPr>
          <a:xfrm flipH="1">
            <a:off x="1225224" y="4464592"/>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1"/>
          <p:cNvSpPr/>
          <p:nvPr/>
        </p:nvSpPr>
        <p:spPr>
          <a:xfrm flipH="1">
            <a:off x="-27" y="3935075"/>
            <a:ext cx="1670953"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2" name="Google Shape;212;p21"/>
          <p:cNvPicPr preferRelativeResize="0"/>
          <p:nvPr/>
        </p:nvPicPr>
        <p:blipFill>
          <a:blip r:embed="rId2">
            <a:alphaModFix/>
          </a:blip>
          <a:stretch>
            <a:fillRect/>
          </a:stretch>
        </p:blipFill>
        <p:spPr>
          <a:xfrm>
            <a:off x="64175" y="2478200"/>
            <a:ext cx="699875" cy="204725"/>
          </a:xfrm>
          <a:prstGeom prst="rect">
            <a:avLst/>
          </a:prstGeom>
          <a:noFill/>
          <a:ln>
            <a:noFill/>
          </a:ln>
        </p:spPr>
      </p:pic>
      <p:pic>
        <p:nvPicPr>
          <p:cNvPr id="213" name="Google Shape;213;p21"/>
          <p:cNvPicPr preferRelativeResize="0"/>
          <p:nvPr/>
        </p:nvPicPr>
        <p:blipFill>
          <a:blip r:embed="rId3">
            <a:alphaModFix/>
          </a:blip>
          <a:stretch>
            <a:fillRect/>
          </a:stretch>
        </p:blipFill>
        <p:spPr>
          <a:xfrm>
            <a:off x="1417143" y="3283960"/>
            <a:ext cx="1210375" cy="192050"/>
          </a:xfrm>
          <a:prstGeom prst="rect">
            <a:avLst/>
          </a:prstGeom>
          <a:noFill/>
          <a:ln>
            <a:noFill/>
          </a:ln>
        </p:spPr>
      </p:pic>
      <p:sp>
        <p:nvSpPr>
          <p:cNvPr id="214" name="Google Shape;214;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TITLE_AND_TWO_COLUMNS_1">
    <p:spTree>
      <p:nvGrpSpPr>
        <p:cNvPr id="215" name="Shape 215"/>
        <p:cNvGrpSpPr/>
        <p:nvPr/>
      </p:nvGrpSpPr>
      <p:grpSpPr>
        <a:xfrm>
          <a:off x="0" y="0"/>
          <a:ext cx="0" cy="0"/>
          <a:chOff x="0" y="0"/>
          <a:chExt cx="0" cy="0"/>
        </a:xfrm>
      </p:grpSpPr>
      <p:sp>
        <p:nvSpPr>
          <p:cNvPr id="216" name="Google Shape;216;p22"/>
          <p:cNvSpPr txBox="1"/>
          <p:nvPr>
            <p:ph type="title"/>
          </p:nvPr>
        </p:nvSpPr>
        <p:spPr>
          <a:xfrm>
            <a:off x="720300" y="538332"/>
            <a:ext cx="48822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17" name="Google Shape;217;p22"/>
          <p:cNvSpPr txBox="1"/>
          <p:nvPr>
            <p:ph idx="1" type="subTitle"/>
          </p:nvPr>
        </p:nvSpPr>
        <p:spPr>
          <a:xfrm>
            <a:off x="855404" y="2171950"/>
            <a:ext cx="2427900" cy="448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218" name="Google Shape;218;p22"/>
          <p:cNvSpPr txBox="1"/>
          <p:nvPr>
            <p:ph idx="2" type="subTitle"/>
          </p:nvPr>
        </p:nvSpPr>
        <p:spPr>
          <a:xfrm>
            <a:off x="855417" y="2512083"/>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19" name="Google Shape;219;p22"/>
          <p:cNvSpPr txBox="1"/>
          <p:nvPr>
            <p:ph hasCustomPrompt="1" idx="3" type="title"/>
          </p:nvPr>
        </p:nvSpPr>
        <p:spPr>
          <a:xfrm>
            <a:off x="855405" y="1806849"/>
            <a:ext cx="1524000" cy="493200"/>
          </a:xfrm>
          <a:prstGeom prst="rect">
            <a:avLst/>
          </a:prstGeom>
        </p:spPr>
        <p:txBody>
          <a:bodyPr anchorCtr="0" anchor="b" bIns="91425" lIns="91425" spcFirstLastPara="1" rIns="91425" wrap="square" tIns="91425">
            <a:noAutofit/>
          </a:bodyPr>
          <a:lstStyle>
            <a:lvl1pPr lvl="0" rtl="0">
              <a:spcBef>
                <a:spcPts val="0"/>
              </a:spcBef>
              <a:spcAft>
                <a:spcPts val="0"/>
              </a:spcAft>
              <a:buSzPts val="5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20" name="Google Shape;220;p22"/>
          <p:cNvSpPr txBox="1"/>
          <p:nvPr>
            <p:ph idx="4" type="subTitle"/>
          </p:nvPr>
        </p:nvSpPr>
        <p:spPr>
          <a:xfrm>
            <a:off x="3375203" y="2171950"/>
            <a:ext cx="2395800" cy="44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1" name="Google Shape;221;p22"/>
          <p:cNvSpPr txBox="1"/>
          <p:nvPr>
            <p:ph idx="5" type="subTitle"/>
          </p:nvPr>
        </p:nvSpPr>
        <p:spPr>
          <a:xfrm>
            <a:off x="3375204" y="2512083"/>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2" name="Google Shape;222;p22"/>
          <p:cNvSpPr txBox="1"/>
          <p:nvPr>
            <p:ph hasCustomPrompt="1" idx="6" type="title"/>
          </p:nvPr>
        </p:nvSpPr>
        <p:spPr>
          <a:xfrm>
            <a:off x="3375204" y="1806849"/>
            <a:ext cx="1524000" cy="493800"/>
          </a:xfrm>
          <a:prstGeom prst="rect">
            <a:avLst/>
          </a:prstGeom>
        </p:spPr>
        <p:txBody>
          <a:bodyPr anchorCtr="0" anchor="b" bIns="91425" lIns="91425" spcFirstLastPara="1" rIns="91425" wrap="square" tIns="91425">
            <a:noAutofit/>
          </a:bodyPr>
          <a:lstStyle>
            <a:lvl1pPr lvl="0" rtl="0">
              <a:spcBef>
                <a:spcPts val="0"/>
              </a:spcBef>
              <a:spcAft>
                <a:spcPts val="0"/>
              </a:spcAft>
              <a:buSzPts val="5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23" name="Google Shape;223;p22"/>
          <p:cNvSpPr txBox="1"/>
          <p:nvPr>
            <p:ph idx="7" type="subTitle"/>
          </p:nvPr>
        </p:nvSpPr>
        <p:spPr>
          <a:xfrm>
            <a:off x="5891819" y="2171950"/>
            <a:ext cx="2393100" cy="45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4" name="Google Shape;224;p22"/>
          <p:cNvSpPr txBox="1"/>
          <p:nvPr>
            <p:ph idx="8" type="subTitle"/>
          </p:nvPr>
        </p:nvSpPr>
        <p:spPr>
          <a:xfrm>
            <a:off x="5887885" y="2512083"/>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5" name="Google Shape;225;p22"/>
          <p:cNvSpPr txBox="1"/>
          <p:nvPr>
            <p:ph hasCustomPrompt="1" idx="9" type="title"/>
          </p:nvPr>
        </p:nvSpPr>
        <p:spPr>
          <a:xfrm>
            <a:off x="5887885" y="1806849"/>
            <a:ext cx="1524000" cy="493800"/>
          </a:xfrm>
          <a:prstGeom prst="rect">
            <a:avLst/>
          </a:prstGeom>
        </p:spPr>
        <p:txBody>
          <a:bodyPr anchorCtr="0" anchor="b" bIns="91425" lIns="91425" spcFirstLastPara="1" rIns="91425" wrap="square" tIns="91425">
            <a:noAutofit/>
          </a:bodyPr>
          <a:lstStyle>
            <a:lvl1pPr lvl="0" rtl="0">
              <a:spcBef>
                <a:spcPts val="0"/>
              </a:spcBef>
              <a:spcAft>
                <a:spcPts val="0"/>
              </a:spcAft>
              <a:buSzPts val="5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26" name="Google Shape;226;p22"/>
          <p:cNvSpPr txBox="1"/>
          <p:nvPr>
            <p:ph idx="13" type="subTitle"/>
          </p:nvPr>
        </p:nvSpPr>
        <p:spPr>
          <a:xfrm>
            <a:off x="855396" y="3762617"/>
            <a:ext cx="2395800" cy="45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7" name="Google Shape;227;p22"/>
          <p:cNvSpPr txBox="1"/>
          <p:nvPr>
            <p:ph idx="14" type="subTitle"/>
          </p:nvPr>
        </p:nvSpPr>
        <p:spPr>
          <a:xfrm>
            <a:off x="855396" y="4104131"/>
            <a:ext cx="1880400" cy="804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28" name="Google Shape;228;p22"/>
          <p:cNvSpPr txBox="1"/>
          <p:nvPr>
            <p:ph hasCustomPrompt="1" idx="15" type="title"/>
          </p:nvPr>
        </p:nvSpPr>
        <p:spPr>
          <a:xfrm>
            <a:off x="855396" y="3397628"/>
            <a:ext cx="1524000" cy="497400"/>
          </a:xfrm>
          <a:prstGeom prst="rect">
            <a:avLst/>
          </a:prstGeom>
        </p:spPr>
        <p:txBody>
          <a:bodyPr anchorCtr="0" anchor="b" bIns="91425" lIns="91425" spcFirstLastPara="1" rIns="91425" wrap="square" tIns="91425">
            <a:noAutofit/>
          </a:bodyPr>
          <a:lstStyle>
            <a:lvl1pPr lvl="0" rtl="0">
              <a:spcBef>
                <a:spcPts val="0"/>
              </a:spcBef>
              <a:spcAft>
                <a:spcPts val="0"/>
              </a:spcAft>
              <a:buSzPts val="5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29" name="Google Shape;229;p22"/>
          <p:cNvSpPr txBox="1"/>
          <p:nvPr>
            <p:ph idx="16" type="subTitle"/>
          </p:nvPr>
        </p:nvSpPr>
        <p:spPr>
          <a:xfrm>
            <a:off x="3390744" y="3762617"/>
            <a:ext cx="2395800" cy="45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30" name="Google Shape;230;p22"/>
          <p:cNvSpPr txBox="1"/>
          <p:nvPr>
            <p:ph idx="17" type="subTitle"/>
          </p:nvPr>
        </p:nvSpPr>
        <p:spPr>
          <a:xfrm>
            <a:off x="3390744" y="4104131"/>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31" name="Google Shape;231;p22"/>
          <p:cNvSpPr txBox="1"/>
          <p:nvPr>
            <p:ph hasCustomPrompt="1" idx="18" type="title"/>
          </p:nvPr>
        </p:nvSpPr>
        <p:spPr>
          <a:xfrm>
            <a:off x="3390744" y="3399428"/>
            <a:ext cx="1524000" cy="493800"/>
          </a:xfrm>
          <a:prstGeom prst="rect">
            <a:avLst/>
          </a:prstGeom>
        </p:spPr>
        <p:txBody>
          <a:bodyPr anchorCtr="0" anchor="b" bIns="91425" lIns="91425" spcFirstLastPara="1" rIns="91425" wrap="square" tIns="91425">
            <a:noAutofit/>
          </a:bodyPr>
          <a:lstStyle>
            <a:lvl1pPr lvl="0" rtl="0">
              <a:spcBef>
                <a:spcPts val="0"/>
              </a:spcBef>
              <a:spcAft>
                <a:spcPts val="0"/>
              </a:spcAft>
              <a:buSzPts val="5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32" name="Google Shape;232;p22"/>
          <p:cNvSpPr txBox="1"/>
          <p:nvPr>
            <p:ph idx="19" type="subTitle"/>
          </p:nvPr>
        </p:nvSpPr>
        <p:spPr>
          <a:xfrm>
            <a:off x="5887885" y="3762617"/>
            <a:ext cx="2395800" cy="45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33" name="Google Shape;233;p22"/>
          <p:cNvSpPr txBox="1"/>
          <p:nvPr>
            <p:ph idx="20" type="subTitle"/>
          </p:nvPr>
        </p:nvSpPr>
        <p:spPr>
          <a:xfrm>
            <a:off x="5887885" y="4104131"/>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34" name="Google Shape;234;p22"/>
          <p:cNvSpPr txBox="1"/>
          <p:nvPr>
            <p:ph hasCustomPrompt="1" idx="21" type="title"/>
          </p:nvPr>
        </p:nvSpPr>
        <p:spPr>
          <a:xfrm>
            <a:off x="5887885" y="3399428"/>
            <a:ext cx="1524000" cy="493800"/>
          </a:xfrm>
          <a:prstGeom prst="rect">
            <a:avLst/>
          </a:prstGeom>
        </p:spPr>
        <p:txBody>
          <a:bodyPr anchorCtr="0" anchor="b" bIns="91425" lIns="91425" spcFirstLastPara="1" rIns="91425" wrap="square" tIns="91425">
            <a:noAutofit/>
          </a:bodyPr>
          <a:lstStyle>
            <a:lvl1pPr lvl="0" rtl="0">
              <a:spcBef>
                <a:spcPts val="0"/>
              </a:spcBef>
              <a:spcAft>
                <a:spcPts val="0"/>
              </a:spcAft>
              <a:buSzPts val="5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grpSp>
        <p:nvGrpSpPr>
          <p:cNvPr id="235" name="Google Shape;235;p22"/>
          <p:cNvGrpSpPr/>
          <p:nvPr/>
        </p:nvGrpSpPr>
        <p:grpSpPr>
          <a:xfrm>
            <a:off x="5663143" y="225920"/>
            <a:ext cx="3827400" cy="1369111"/>
            <a:chOff x="5663143" y="225920"/>
            <a:chExt cx="3827400" cy="1369111"/>
          </a:xfrm>
        </p:grpSpPr>
        <p:sp>
          <p:nvSpPr>
            <p:cNvPr id="236" name="Google Shape;236;p22"/>
            <p:cNvSpPr/>
            <p:nvPr/>
          </p:nvSpPr>
          <p:spPr>
            <a:xfrm>
              <a:off x="5873324" y="225920"/>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2"/>
            <p:cNvSpPr/>
            <p:nvPr/>
          </p:nvSpPr>
          <p:spPr>
            <a:xfrm>
              <a:off x="6862233" y="1394121"/>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2"/>
            <p:cNvSpPr/>
            <p:nvPr/>
          </p:nvSpPr>
          <p:spPr>
            <a:xfrm>
              <a:off x="8373376" y="1287494"/>
              <a:ext cx="1117166" cy="200909"/>
            </a:xfrm>
            <a:custGeom>
              <a:rect b="b" l="l" r="r" t="t"/>
              <a:pathLst>
                <a:path extrusionOk="0" h="8837" w="49144">
                  <a:moveTo>
                    <a:pt x="1" y="1"/>
                  </a:moveTo>
                  <a:lnTo>
                    <a:pt x="49144" y="1"/>
                  </a:lnTo>
                  <a:lnTo>
                    <a:pt x="49144" y="8837"/>
                  </a:lnTo>
                  <a:lnTo>
                    <a:pt x="1" y="8837"/>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239" name="Google Shape;239;p22"/>
            <p:cNvSpPr/>
            <p:nvPr/>
          </p:nvSpPr>
          <p:spPr>
            <a:xfrm>
              <a:off x="6571735" y="757541"/>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0" name="Google Shape;240;p22"/>
            <p:cNvPicPr preferRelativeResize="0"/>
            <p:nvPr/>
          </p:nvPicPr>
          <p:blipFill>
            <a:blip r:embed="rId2">
              <a:alphaModFix/>
            </a:blip>
            <a:stretch>
              <a:fillRect/>
            </a:stretch>
          </p:blipFill>
          <p:spPr>
            <a:xfrm>
              <a:off x="5663143" y="641989"/>
              <a:ext cx="1210375" cy="192050"/>
            </a:xfrm>
            <a:prstGeom prst="rect">
              <a:avLst/>
            </a:prstGeom>
            <a:noFill/>
            <a:ln>
              <a:noFill/>
            </a:ln>
          </p:spPr>
        </p:pic>
      </p:grpSp>
      <p:sp>
        <p:nvSpPr>
          <p:cNvPr id="241" name="Google Shape;241;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hree columns">
  <p:cSld name="TITLE_AND_TWO_COLUMNS_1_1">
    <p:spTree>
      <p:nvGrpSpPr>
        <p:cNvPr id="242" name="Shape 242"/>
        <p:cNvGrpSpPr/>
        <p:nvPr/>
      </p:nvGrpSpPr>
      <p:grpSpPr>
        <a:xfrm>
          <a:off x="0" y="0"/>
          <a:ext cx="0" cy="0"/>
          <a:chOff x="0" y="0"/>
          <a:chExt cx="0" cy="0"/>
        </a:xfrm>
      </p:grpSpPr>
      <p:sp>
        <p:nvSpPr>
          <p:cNvPr id="243" name="Google Shape;243;p23"/>
          <p:cNvSpPr txBox="1"/>
          <p:nvPr>
            <p:ph type="title"/>
          </p:nvPr>
        </p:nvSpPr>
        <p:spPr>
          <a:xfrm>
            <a:off x="718300" y="538325"/>
            <a:ext cx="49095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4" name="Google Shape;244;p23"/>
          <p:cNvSpPr txBox="1"/>
          <p:nvPr>
            <p:ph idx="1" type="subTitle"/>
          </p:nvPr>
        </p:nvSpPr>
        <p:spPr>
          <a:xfrm>
            <a:off x="718305" y="1508099"/>
            <a:ext cx="2427900" cy="44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45" name="Google Shape;245;p23"/>
          <p:cNvSpPr txBox="1"/>
          <p:nvPr>
            <p:ph idx="2" type="subTitle"/>
          </p:nvPr>
        </p:nvSpPr>
        <p:spPr>
          <a:xfrm>
            <a:off x="718339" y="1847005"/>
            <a:ext cx="2427900" cy="91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46" name="Google Shape;246;p23"/>
          <p:cNvSpPr txBox="1"/>
          <p:nvPr>
            <p:ph idx="3" type="subTitle"/>
          </p:nvPr>
        </p:nvSpPr>
        <p:spPr>
          <a:xfrm>
            <a:off x="3385316" y="2565134"/>
            <a:ext cx="2432400" cy="44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47" name="Google Shape;247;p23"/>
          <p:cNvSpPr txBox="1"/>
          <p:nvPr>
            <p:ph idx="4" type="subTitle"/>
          </p:nvPr>
        </p:nvSpPr>
        <p:spPr>
          <a:xfrm>
            <a:off x="3385315" y="2907069"/>
            <a:ext cx="2427900" cy="91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48" name="Google Shape;248;p23"/>
          <p:cNvSpPr txBox="1"/>
          <p:nvPr>
            <p:ph idx="5" type="subTitle"/>
          </p:nvPr>
        </p:nvSpPr>
        <p:spPr>
          <a:xfrm>
            <a:off x="6025019" y="3626189"/>
            <a:ext cx="2432400" cy="45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49" name="Google Shape;249;p23"/>
          <p:cNvSpPr txBox="1"/>
          <p:nvPr>
            <p:ph idx="6" type="subTitle"/>
          </p:nvPr>
        </p:nvSpPr>
        <p:spPr>
          <a:xfrm>
            <a:off x="6021075" y="3968124"/>
            <a:ext cx="2427900" cy="914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250" name="Google Shape;250;p23"/>
          <p:cNvSpPr/>
          <p:nvPr/>
        </p:nvSpPr>
        <p:spPr>
          <a:xfrm flipH="1">
            <a:off x="36165" y="3406818"/>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3"/>
          <p:cNvSpPr/>
          <p:nvPr/>
        </p:nvSpPr>
        <p:spPr>
          <a:xfrm flipH="1">
            <a:off x="1878770" y="3932809"/>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3"/>
          <p:cNvSpPr/>
          <p:nvPr/>
        </p:nvSpPr>
        <p:spPr>
          <a:xfrm flipH="1">
            <a:off x="-138" y="4565513"/>
            <a:ext cx="1374963"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3"/>
          <p:cNvSpPr/>
          <p:nvPr/>
        </p:nvSpPr>
        <p:spPr>
          <a:xfrm flipH="1">
            <a:off x="1225201" y="4463139"/>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3"/>
          <p:cNvSpPr/>
          <p:nvPr/>
        </p:nvSpPr>
        <p:spPr>
          <a:xfrm flipH="1">
            <a:off x="-51" y="3932800"/>
            <a:ext cx="1670953"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5" name="Google Shape;255;p23"/>
          <p:cNvPicPr preferRelativeResize="0"/>
          <p:nvPr/>
        </p:nvPicPr>
        <p:blipFill>
          <a:blip r:embed="rId2">
            <a:alphaModFix/>
          </a:blip>
          <a:stretch>
            <a:fillRect/>
          </a:stretch>
        </p:blipFill>
        <p:spPr>
          <a:xfrm>
            <a:off x="1050218" y="3277454"/>
            <a:ext cx="1210375" cy="192050"/>
          </a:xfrm>
          <a:prstGeom prst="rect">
            <a:avLst/>
          </a:prstGeom>
          <a:noFill/>
          <a:ln>
            <a:noFill/>
          </a:ln>
        </p:spPr>
      </p:pic>
      <p:sp>
        <p:nvSpPr>
          <p:cNvPr id="256" name="Google Shape;256;p23"/>
          <p:cNvSpPr/>
          <p:nvPr/>
        </p:nvSpPr>
        <p:spPr>
          <a:xfrm>
            <a:off x="5785774" y="757525"/>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3"/>
          <p:cNvSpPr/>
          <p:nvPr/>
        </p:nvSpPr>
        <p:spPr>
          <a:xfrm>
            <a:off x="7225855" y="225935"/>
            <a:ext cx="1484910" cy="200909"/>
          </a:xfrm>
          <a:custGeom>
            <a:rect b="b" l="l" r="r" t="t"/>
            <a:pathLst>
              <a:path extrusionOk="0" h="8837" w="65321">
                <a:moveTo>
                  <a:pt x="1" y="0"/>
                </a:moveTo>
                <a:lnTo>
                  <a:pt x="1" y="8836"/>
                </a:lnTo>
                <a:lnTo>
                  <a:pt x="65321" y="8836"/>
                </a:lnTo>
                <a:lnTo>
                  <a:pt x="65321"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3"/>
          <p:cNvSpPr/>
          <p:nvPr/>
        </p:nvSpPr>
        <p:spPr>
          <a:xfrm>
            <a:off x="5345423" y="225935"/>
            <a:ext cx="1484910" cy="200909"/>
          </a:xfrm>
          <a:custGeom>
            <a:rect b="b" l="l" r="r" t="t"/>
            <a:pathLst>
              <a:path extrusionOk="0" h="8837" w="65321">
                <a:moveTo>
                  <a:pt x="0" y="0"/>
                </a:moveTo>
                <a:lnTo>
                  <a:pt x="0" y="8836"/>
                </a:lnTo>
                <a:lnTo>
                  <a:pt x="65320" y="8836"/>
                </a:lnTo>
                <a:lnTo>
                  <a:pt x="65320" y="0"/>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3"/>
          <p:cNvSpPr/>
          <p:nvPr/>
        </p:nvSpPr>
        <p:spPr>
          <a:xfrm>
            <a:off x="6774683" y="1810073"/>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3"/>
          <p:cNvSpPr/>
          <p:nvPr/>
        </p:nvSpPr>
        <p:spPr>
          <a:xfrm>
            <a:off x="6484185" y="1289991"/>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61" name="Google Shape;261;p23"/>
          <p:cNvPicPr preferRelativeResize="0"/>
          <p:nvPr/>
        </p:nvPicPr>
        <p:blipFill>
          <a:blip r:embed="rId2">
            <a:alphaModFix/>
          </a:blip>
          <a:stretch>
            <a:fillRect/>
          </a:stretch>
        </p:blipFill>
        <p:spPr>
          <a:xfrm>
            <a:off x="5646568" y="1393465"/>
            <a:ext cx="1210375" cy="192050"/>
          </a:xfrm>
          <a:prstGeom prst="rect">
            <a:avLst/>
          </a:prstGeom>
          <a:noFill/>
          <a:ln>
            <a:noFill/>
          </a:ln>
        </p:spPr>
      </p:pic>
      <p:sp>
        <p:nvSpPr>
          <p:cNvPr id="262" name="Google Shape;262;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ext">
  <p:cSld name="ONE_COLUMN_TEXT_2">
    <p:spTree>
      <p:nvGrpSpPr>
        <p:cNvPr id="263" name="Shape 263"/>
        <p:cNvGrpSpPr/>
        <p:nvPr/>
      </p:nvGrpSpPr>
      <p:grpSpPr>
        <a:xfrm>
          <a:off x="0" y="0"/>
          <a:ext cx="0" cy="0"/>
          <a:chOff x="0" y="0"/>
          <a:chExt cx="0" cy="0"/>
        </a:xfrm>
      </p:grpSpPr>
      <p:sp>
        <p:nvSpPr>
          <p:cNvPr id="264" name="Google Shape;264;p24"/>
          <p:cNvSpPr txBox="1"/>
          <p:nvPr>
            <p:ph type="title"/>
          </p:nvPr>
        </p:nvSpPr>
        <p:spPr>
          <a:xfrm>
            <a:off x="720300" y="538325"/>
            <a:ext cx="3881100" cy="7950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3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65" name="Google Shape;265;p24"/>
          <p:cNvSpPr txBox="1"/>
          <p:nvPr>
            <p:ph idx="1" type="subTitle"/>
          </p:nvPr>
        </p:nvSpPr>
        <p:spPr>
          <a:xfrm>
            <a:off x="5118562" y="3401855"/>
            <a:ext cx="3136800" cy="894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266" name="Google Shape;266;p24"/>
          <p:cNvGrpSpPr/>
          <p:nvPr/>
        </p:nvGrpSpPr>
        <p:grpSpPr>
          <a:xfrm>
            <a:off x="7242489" y="228218"/>
            <a:ext cx="1901528" cy="1263929"/>
            <a:chOff x="1666875" y="659700"/>
            <a:chExt cx="2809586" cy="1867507"/>
          </a:xfrm>
        </p:grpSpPr>
        <p:sp>
          <p:nvSpPr>
            <p:cNvPr id="267" name="Google Shape;267;p24"/>
            <p:cNvSpPr/>
            <p:nvPr/>
          </p:nvSpPr>
          <p:spPr>
            <a:xfrm>
              <a:off x="3595895" y="659705"/>
              <a:ext cx="880565" cy="300200"/>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4"/>
            <p:cNvSpPr/>
            <p:nvPr/>
          </p:nvSpPr>
          <p:spPr>
            <a:xfrm>
              <a:off x="2327722" y="2227007"/>
              <a:ext cx="2148661" cy="300200"/>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4"/>
            <p:cNvSpPr/>
            <p:nvPr/>
          </p:nvSpPr>
          <p:spPr>
            <a:xfrm>
              <a:off x="1666875" y="1448947"/>
              <a:ext cx="2236225" cy="300200"/>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4"/>
            <p:cNvSpPr/>
            <p:nvPr/>
          </p:nvSpPr>
          <p:spPr>
            <a:xfrm>
              <a:off x="2174150" y="659700"/>
              <a:ext cx="1063425" cy="300200"/>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71" name="Google Shape;271;p24"/>
          <p:cNvPicPr preferRelativeResize="0"/>
          <p:nvPr/>
        </p:nvPicPr>
        <p:blipFill>
          <a:blip r:embed="rId2">
            <a:alphaModFix/>
          </a:blip>
          <a:stretch>
            <a:fillRect/>
          </a:stretch>
        </p:blipFill>
        <p:spPr>
          <a:xfrm>
            <a:off x="7300150" y="373146"/>
            <a:ext cx="699875" cy="204725"/>
          </a:xfrm>
          <a:prstGeom prst="rect">
            <a:avLst/>
          </a:prstGeom>
          <a:noFill/>
          <a:ln>
            <a:noFill/>
          </a:ln>
        </p:spPr>
      </p:pic>
      <p:pic>
        <p:nvPicPr>
          <p:cNvPr id="272" name="Google Shape;272;p24"/>
          <p:cNvPicPr preferRelativeResize="0"/>
          <p:nvPr/>
        </p:nvPicPr>
        <p:blipFill>
          <a:blip r:embed="rId3">
            <a:alphaModFix/>
          </a:blip>
          <a:stretch>
            <a:fillRect/>
          </a:stretch>
        </p:blipFill>
        <p:spPr>
          <a:xfrm>
            <a:off x="6989993" y="1189984"/>
            <a:ext cx="1210375" cy="192050"/>
          </a:xfrm>
          <a:prstGeom prst="rect">
            <a:avLst/>
          </a:prstGeom>
          <a:noFill/>
          <a:ln>
            <a:noFill/>
          </a:ln>
        </p:spPr>
      </p:pic>
      <p:sp>
        <p:nvSpPr>
          <p:cNvPr id="273" name="Google Shape;273;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ext 1">
  <p:cSld name="ONE_COLUMN_TEXT_1">
    <p:spTree>
      <p:nvGrpSpPr>
        <p:cNvPr id="274" name="Shape 274"/>
        <p:cNvGrpSpPr/>
        <p:nvPr/>
      </p:nvGrpSpPr>
      <p:grpSpPr>
        <a:xfrm>
          <a:off x="0" y="0"/>
          <a:ext cx="0" cy="0"/>
          <a:chOff x="0" y="0"/>
          <a:chExt cx="0" cy="0"/>
        </a:xfrm>
      </p:grpSpPr>
      <p:sp>
        <p:nvSpPr>
          <p:cNvPr id="275" name="Google Shape;275;p25"/>
          <p:cNvSpPr txBox="1"/>
          <p:nvPr>
            <p:ph type="title"/>
          </p:nvPr>
        </p:nvSpPr>
        <p:spPr>
          <a:xfrm>
            <a:off x="4601500" y="1408419"/>
            <a:ext cx="2866200" cy="16275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38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276" name="Google Shape;276;p25"/>
          <p:cNvSpPr txBox="1"/>
          <p:nvPr>
            <p:ph idx="1" type="subTitle"/>
          </p:nvPr>
        </p:nvSpPr>
        <p:spPr>
          <a:xfrm>
            <a:off x="4604400" y="2910735"/>
            <a:ext cx="3819300" cy="2033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400">
                <a:solidFill>
                  <a:schemeClr val="dk1"/>
                </a:solidFill>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277" name="Google Shape;277;p25"/>
          <p:cNvSpPr/>
          <p:nvPr/>
        </p:nvSpPr>
        <p:spPr>
          <a:xfrm flipH="1">
            <a:off x="-66802" y="2348150"/>
            <a:ext cx="1610900"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5"/>
          <p:cNvSpPr/>
          <p:nvPr/>
        </p:nvSpPr>
        <p:spPr>
          <a:xfrm flipH="1">
            <a:off x="36188" y="3407815"/>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5"/>
          <p:cNvSpPr/>
          <p:nvPr/>
        </p:nvSpPr>
        <p:spPr>
          <a:xfrm flipH="1">
            <a:off x="1878793" y="3938231"/>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5"/>
          <p:cNvSpPr/>
          <p:nvPr/>
        </p:nvSpPr>
        <p:spPr>
          <a:xfrm flipH="1">
            <a:off x="-66844" y="2877425"/>
            <a:ext cx="983395"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5"/>
          <p:cNvSpPr/>
          <p:nvPr/>
        </p:nvSpPr>
        <p:spPr>
          <a:xfrm flipH="1">
            <a:off x="1318131" y="2877416"/>
            <a:ext cx="1513477" cy="203175"/>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5"/>
          <p:cNvSpPr/>
          <p:nvPr/>
        </p:nvSpPr>
        <p:spPr>
          <a:xfrm flipH="1">
            <a:off x="-66728" y="4566025"/>
            <a:ext cx="1441577"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5"/>
          <p:cNvSpPr/>
          <p:nvPr/>
        </p:nvSpPr>
        <p:spPr>
          <a:xfrm flipH="1">
            <a:off x="1786609" y="2348147"/>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5"/>
          <p:cNvSpPr/>
          <p:nvPr/>
        </p:nvSpPr>
        <p:spPr>
          <a:xfrm flipH="1">
            <a:off x="1225224" y="4463659"/>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5"/>
          <p:cNvSpPr/>
          <p:nvPr/>
        </p:nvSpPr>
        <p:spPr>
          <a:xfrm flipH="1">
            <a:off x="-66794" y="3938225"/>
            <a:ext cx="1737720"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6" name="Google Shape;286;p25"/>
          <p:cNvPicPr preferRelativeResize="0"/>
          <p:nvPr/>
        </p:nvPicPr>
        <p:blipFill>
          <a:blip r:embed="rId2">
            <a:alphaModFix/>
          </a:blip>
          <a:stretch>
            <a:fillRect/>
          </a:stretch>
        </p:blipFill>
        <p:spPr>
          <a:xfrm>
            <a:off x="82225" y="2483200"/>
            <a:ext cx="699875" cy="204725"/>
          </a:xfrm>
          <a:prstGeom prst="rect">
            <a:avLst/>
          </a:prstGeom>
          <a:noFill/>
          <a:ln>
            <a:noFill/>
          </a:ln>
        </p:spPr>
      </p:pic>
      <p:pic>
        <p:nvPicPr>
          <p:cNvPr id="287" name="Google Shape;287;p25"/>
          <p:cNvPicPr preferRelativeResize="0"/>
          <p:nvPr/>
        </p:nvPicPr>
        <p:blipFill>
          <a:blip r:embed="rId3">
            <a:alphaModFix/>
          </a:blip>
          <a:stretch>
            <a:fillRect/>
          </a:stretch>
        </p:blipFill>
        <p:spPr>
          <a:xfrm>
            <a:off x="1417143" y="3284173"/>
            <a:ext cx="1210375" cy="192050"/>
          </a:xfrm>
          <a:prstGeom prst="rect">
            <a:avLst/>
          </a:prstGeom>
          <a:noFill/>
          <a:ln>
            <a:noFill/>
          </a:ln>
        </p:spPr>
      </p:pic>
      <p:sp>
        <p:nvSpPr>
          <p:cNvPr id="288" name="Google Shape;288;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TITLE_1_2">
    <p:spTree>
      <p:nvGrpSpPr>
        <p:cNvPr id="289" name="Shape 289"/>
        <p:cNvGrpSpPr/>
        <p:nvPr/>
      </p:nvGrpSpPr>
      <p:grpSpPr>
        <a:xfrm>
          <a:off x="0" y="0"/>
          <a:ext cx="0" cy="0"/>
          <a:chOff x="0" y="0"/>
          <a:chExt cx="0" cy="0"/>
        </a:xfrm>
      </p:grpSpPr>
      <p:sp>
        <p:nvSpPr>
          <p:cNvPr id="290" name="Google Shape;290;p26"/>
          <p:cNvSpPr txBox="1"/>
          <p:nvPr>
            <p:ph type="ctrTitle"/>
          </p:nvPr>
        </p:nvSpPr>
        <p:spPr>
          <a:xfrm>
            <a:off x="4606318" y="1014003"/>
            <a:ext cx="4451700" cy="2571600"/>
          </a:xfrm>
          <a:prstGeom prst="rect">
            <a:avLst/>
          </a:prstGeom>
        </p:spPr>
        <p:txBody>
          <a:bodyPr anchorCtr="0" anchor="b" bIns="91425" lIns="91425" spcFirstLastPara="1" rIns="91425" wrap="square" tIns="91425">
            <a:noAutofit/>
          </a:bodyPr>
          <a:lstStyle>
            <a:lvl1pPr lvl="0" rtl="0">
              <a:spcBef>
                <a:spcPts val="0"/>
              </a:spcBef>
              <a:spcAft>
                <a:spcPts val="0"/>
              </a:spcAft>
              <a:buSzPts val="3800"/>
              <a:buNone/>
              <a:defRPr sz="38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91" name="Google Shape;291;p26"/>
          <p:cNvSpPr txBox="1"/>
          <p:nvPr>
            <p:ph hasCustomPrompt="1" idx="2" type="title"/>
          </p:nvPr>
        </p:nvSpPr>
        <p:spPr>
          <a:xfrm>
            <a:off x="1696313" y="460266"/>
            <a:ext cx="2910000" cy="17811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2000"/>
              <a:buNone/>
              <a:defRPr sz="12000">
                <a:solidFill>
                  <a:srgbClr val="F668B9"/>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292" name="Google Shape;292;p26"/>
          <p:cNvSpPr/>
          <p:nvPr/>
        </p:nvSpPr>
        <p:spPr>
          <a:xfrm>
            <a:off x="962228" y="3407397"/>
            <a:ext cx="234817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6"/>
          <p:cNvSpPr/>
          <p:nvPr/>
        </p:nvSpPr>
        <p:spPr>
          <a:xfrm>
            <a:off x="280777" y="4467353"/>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6"/>
          <p:cNvSpPr/>
          <p:nvPr/>
        </p:nvSpPr>
        <p:spPr>
          <a:xfrm>
            <a:off x="3" y="4997332"/>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6"/>
          <p:cNvSpPr/>
          <p:nvPr/>
        </p:nvSpPr>
        <p:spPr>
          <a:xfrm>
            <a:off x="766964" y="3937366"/>
            <a:ext cx="1513477" cy="203175"/>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6"/>
          <p:cNvSpPr/>
          <p:nvPr/>
        </p:nvSpPr>
        <p:spPr>
          <a:xfrm>
            <a:off x="-12" y="3407397"/>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6"/>
          <p:cNvSpPr/>
          <p:nvPr/>
        </p:nvSpPr>
        <p:spPr>
          <a:xfrm>
            <a:off x="1084692" y="4995582"/>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98" name="Google Shape;298;p26"/>
          <p:cNvPicPr preferRelativeResize="0"/>
          <p:nvPr/>
        </p:nvPicPr>
        <p:blipFill>
          <a:blip r:embed="rId2">
            <a:alphaModFix/>
          </a:blip>
          <a:stretch>
            <a:fillRect/>
          </a:stretch>
        </p:blipFill>
        <p:spPr>
          <a:xfrm>
            <a:off x="8081993" y="4371326"/>
            <a:ext cx="1210375" cy="192050"/>
          </a:xfrm>
          <a:prstGeom prst="rect">
            <a:avLst/>
          </a:prstGeom>
          <a:noFill/>
          <a:ln>
            <a:noFill/>
          </a:ln>
        </p:spPr>
      </p:pic>
      <p:grpSp>
        <p:nvGrpSpPr>
          <p:cNvPr id="299" name="Google Shape;299;p26"/>
          <p:cNvGrpSpPr/>
          <p:nvPr/>
        </p:nvGrpSpPr>
        <p:grpSpPr>
          <a:xfrm>
            <a:off x="7333313" y="225922"/>
            <a:ext cx="1987326" cy="734779"/>
            <a:chOff x="2174150" y="979440"/>
            <a:chExt cx="2936357" cy="1085666"/>
          </a:xfrm>
        </p:grpSpPr>
        <p:sp>
          <p:nvSpPr>
            <p:cNvPr id="300" name="Google Shape;300;p26"/>
            <p:cNvSpPr/>
            <p:nvPr/>
          </p:nvSpPr>
          <p:spPr>
            <a:xfrm>
              <a:off x="3595895" y="979445"/>
              <a:ext cx="880565" cy="300200"/>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6"/>
            <p:cNvSpPr/>
            <p:nvPr/>
          </p:nvSpPr>
          <p:spPr>
            <a:xfrm>
              <a:off x="2961846" y="1764906"/>
              <a:ext cx="2148661" cy="300200"/>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6"/>
            <p:cNvSpPr/>
            <p:nvPr/>
          </p:nvSpPr>
          <p:spPr>
            <a:xfrm>
              <a:off x="2174150" y="979440"/>
              <a:ext cx="1063425" cy="300200"/>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03" name="Google Shape;303;p26"/>
          <p:cNvPicPr preferRelativeResize="0"/>
          <p:nvPr/>
        </p:nvPicPr>
        <p:blipFill>
          <a:blip r:embed="rId2">
            <a:alphaModFix/>
          </a:blip>
          <a:stretch>
            <a:fillRect/>
          </a:stretch>
        </p:blipFill>
        <p:spPr>
          <a:xfrm>
            <a:off x="170093" y="3841338"/>
            <a:ext cx="1210375" cy="192050"/>
          </a:xfrm>
          <a:prstGeom prst="rect">
            <a:avLst/>
          </a:prstGeom>
          <a:noFill/>
          <a:ln>
            <a:noFill/>
          </a:ln>
        </p:spPr>
      </p:pic>
      <p:sp>
        <p:nvSpPr>
          <p:cNvPr id="304" name="Google Shape;304;p26"/>
          <p:cNvSpPr/>
          <p:nvPr/>
        </p:nvSpPr>
        <p:spPr>
          <a:xfrm>
            <a:off x="7437250" y="4467350"/>
            <a:ext cx="1454067"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TITLE_1_2_1">
    <p:spTree>
      <p:nvGrpSpPr>
        <p:cNvPr id="306" name="Shape 306"/>
        <p:cNvGrpSpPr/>
        <p:nvPr/>
      </p:nvGrpSpPr>
      <p:grpSpPr>
        <a:xfrm>
          <a:off x="0" y="0"/>
          <a:ext cx="0" cy="0"/>
          <a:chOff x="0" y="0"/>
          <a:chExt cx="0" cy="0"/>
        </a:xfrm>
      </p:grpSpPr>
      <p:sp>
        <p:nvSpPr>
          <p:cNvPr id="307" name="Google Shape;307;p27"/>
          <p:cNvSpPr txBox="1"/>
          <p:nvPr>
            <p:ph type="ctrTitle"/>
          </p:nvPr>
        </p:nvSpPr>
        <p:spPr>
          <a:xfrm>
            <a:off x="756875" y="2091406"/>
            <a:ext cx="3851700" cy="14967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800"/>
              <a:buNone/>
              <a:defRPr sz="38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08" name="Google Shape;308;p27"/>
          <p:cNvSpPr txBox="1"/>
          <p:nvPr>
            <p:ph hasCustomPrompt="1" idx="2" type="title"/>
          </p:nvPr>
        </p:nvSpPr>
        <p:spPr>
          <a:xfrm>
            <a:off x="748216" y="545845"/>
            <a:ext cx="3851700" cy="1734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2000"/>
              <a:buNone/>
              <a:defRPr sz="12000">
                <a:solidFill>
                  <a:srgbClr val="F668B9"/>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09" name="Google Shape;309;p27"/>
          <p:cNvSpPr/>
          <p:nvPr/>
        </p:nvSpPr>
        <p:spPr>
          <a:xfrm>
            <a:off x="6649878" y="3403872"/>
            <a:ext cx="234817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7"/>
          <p:cNvSpPr/>
          <p:nvPr/>
        </p:nvSpPr>
        <p:spPr>
          <a:xfrm>
            <a:off x="5791577" y="4468328"/>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7"/>
          <p:cNvSpPr/>
          <p:nvPr/>
        </p:nvSpPr>
        <p:spPr>
          <a:xfrm>
            <a:off x="5624628" y="5000382"/>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7"/>
          <p:cNvSpPr/>
          <p:nvPr/>
        </p:nvSpPr>
        <p:spPr>
          <a:xfrm>
            <a:off x="7259370" y="3936091"/>
            <a:ext cx="1515051"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7"/>
          <p:cNvSpPr/>
          <p:nvPr/>
        </p:nvSpPr>
        <p:spPr>
          <a:xfrm>
            <a:off x="5290764" y="3936091"/>
            <a:ext cx="1513477" cy="203175"/>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7"/>
          <p:cNvSpPr/>
          <p:nvPr/>
        </p:nvSpPr>
        <p:spPr>
          <a:xfrm>
            <a:off x="5687638" y="3403872"/>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7"/>
          <p:cNvSpPr/>
          <p:nvPr/>
        </p:nvSpPr>
        <p:spPr>
          <a:xfrm>
            <a:off x="6504992" y="5000382"/>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TITLE_1_2_1_1">
    <p:spTree>
      <p:nvGrpSpPr>
        <p:cNvPr id="317" name="Shape 317"/>
        <p:cNvGrpSpPr/>
        <p:nvPr/>
      </p:nvGrpSpPr>
      <p:grpSpPr>
        <a:xfrm>
          <a:off x="0" y="0"/>
          <a:ext cx="0" cy="0"/>
          <a:chOff x="0" y="0"/>
          <a:chExt cx="0" cy="0"/>
        </a:xfrm>
      </p:grpSpPr>
      <p:sp>
        <p:nvSpPr>
          <p:cNvPr id="318" name="Google Shape;318;p28"/>
          <p:cNvSpPr txBox="1"/>
          <p:nvPr>
            <p:ph type="ctrTitle"/>
          </p:nvPr>
        </p:nvSpPr>
        <p:spPr>
          <a:xfrm>
            <a:off x="4608575" y="1556325"/>
            <a:ext cx="3339900" cy="2033700"/>
          </a:xfrm>
          <a:prstGeom prst="rect">
            <a:avLst/>
          </a:prstGeom>
        </p:spPr>
        <p:txBody>
          <a:bodyPr anchorCtr="0" anchor="b" bIns="91425" lIns="91425" spcFirstLastPara="1" rIns="91425" wrap="square" tIns="91425">
            <a:noAutofit/>
          </a:bodyPr>
          <a:lstStyle>
            <a:lvl1pPr lvl="0" rtl="0">
              <a:spcBef>
                <a:spcPts val="0"/>
              </a:spcBef>
              <a:spcAft>
                <a:spcPts val="0"/>
              </a:spcAft>
              <a:buSzPts val="3800"/>
              <a:buNone/>
              <a:defRPr sz="38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19" name="Google Shape;319;p28"/>
          <p:cNvSpPr txBox="1"/>
          <p:nvPr>
            <p:ph hasCustomPrompt="1" idx="2" type="title"/>
          </p:nvPr>
        </p:nvSpPr>
        <p:spPr>
          <a:xfrm>
            <a:off x="756875" y="540818"/>
            <a:ext cx="3851700" cy="1734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12000"/>
              <a:buNone/>
              <a:defRPr sz="12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20" name="Google Shape;320;p28"/>
          <p:cNvSpPr/>
          <p:nvPr/>
        </p:nvSpPr>
        <p:spPr>
          <a:xfrm>
            <a:off x="1299232" y="2877422"/>
            <a:ext cx="234817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8"/>
          <p:cNvSpPr/>
          <p:nvPr/>
        </p:nvSpPr>
        <p:spPr>
          <a:xfrm>
            <a:off x="440931" y="3941878"/>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8"/>
          <p:cNvSpPr/>
          <p:nvPr/>
        </p:nvSpPr>
        <p:spPr>
          <a:xfrm>
            <a:off x="273981" y="4467394"/>
            <a:ext cx="672502" cy="204749"/>
          </a:xfrm>
          <a:custGeom>
            <a:rect b="b" l="l" r="r" t="t"/>
            <a:pathLst>
              <a:path extrusionOk="0" h="12101" w="39746">
                <a:moveTo>
                  <a:pt x="1" y="1"/>
                </a:moveTo>
                <a:lnTo>
                  <a:pt x="39745" y="1"/>
                </a:lnTo>
                <a:lnTo>
                  <a:pt x="39745" y="12101"/>
                </a:lnTo>
                <a:lnTo>
                  <a:pt x="1" y="12101"/>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8"/>
          <p:cNvSpPr/>
          <p:nvPr/>
        </p:nvSpPr>
        <p:spPr>
          <a:xfrm>
            <a:off x="1908724" y="3409641"/>
            <a:ext cx="1515051"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8"/>
          <p:cNvSpPr/>
          <p:nvPr/>
        </p:nvSpPr>
        <p:spPr>
          <a:xfrm>
            <a:off x="-6332" y="3409641"/>
            <a:ext cx="1513477" cy="203175"/>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28"/>
          <p:cNvSpPr/>
          <p:nvPr/>
        </p:nvSpPr>
        <p:spPr>
          <a:xfrm>
            <a:off x="336991" y="2877422"/>
            <a:ext cx="719726" cy="203175"/>
          </a:xfrm>
          <a:custGeom>
            <a:rect b="b" l="l" r="r" t="t"/>
            <a:pathLst>
              <a:path extrusionOk="0" h="12008" w="42537">
                <a:moveTo>
                  <a:pt x="0" y="0"/>
                </a:moveTo>
                <a:lnTo>
                  <a:pt x="42537" y="0"/>
                </a:lnTo>
                <a:lnTo>
                  <a:pt x="42537" y="12007"/>
                </a:lnTo>
                <a:lnTo>
                  <a:pt x="0" y="12007"/>
                </a:lnTo>
                <a:close/>
              </a:path>
            </a:pathLst>
          </a:custGeom>
          <a:solidFill>
            <a:srgbClr val="FFCF6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28"/>
          <p:cNvSpPr/>
          <p:nvPr/>
        </p:nvSpPr>
        <p:spPr>
          <a:xfrm>
            <a:off x="1154346" y="4467394"/>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7" name="Google Shape;327;p28"/>
          <p:cNvPicPr preferRelativeResize="0"/>
          <p:nvPr/>
        </p:nvPicPr>
        <p:blipFill>
          <a:blip r:embed="rId2">
            <a:alphaModFix/>
          </a:blip>
          <a:stretch>
            <a:fillRect/>
          </a:stretch>
        </p:blipFill>
        <p:spPr>
          <a:xfrm>
            <a:off x="20425" y="3250425"/>
            <a:ext cx="699875" cy="204725"/>
          </a:xfrm>
          <a:prstGeom prst="rect">
            <a:avLst/>
          </a:prstGeom>
          <a:noFill/>
          <a:ln>
            <a:noFill/>
          </a:ln>
        </p:spPr>
      </p:pic>
      <p:pic>
        <p:nvPicPr>
          <p:cNvPr id="328" name="Google Shape;328;p28"/>
          <p:cNvPicPr preferRelativeResize="0"/>
          <p:nvPr/>
        </p:nvPicPr>
        <p:blipFill>
          <a:blip r:embed="rId3">
            <a:alphaModFix/>
          </a:blip>
          <a:stretch>
            <a:fillRect/>
          </a:stretch>
        </p:blipFill>
        <p:spPr>
          <a:xfrm>
            <a:off x="1401993" y="4050556"/>
            <a:ext cx="1210375" cy="192050"/>
          </a:xfrm>
          <a:prstGeom prst="rect">
            <a:avLst/>
          </a:prstGeom>
          <a:noFill/>
          <a:ln>
            <a:noFill/>
          </a:ln>
        </p:spPr>
      </p:pic>
      <p:sp>
        <p:nvSpPr>
          <p:cNvPr id="329" name="Google Shape;329;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TITLE_1_2_1_1_1">
    <p:spTree>
      <p:nvGrpSpPr>
        <p:cNvPr id="330" name="Shape 330"/>
        <p:cNvGrpSpPr/>
        <p:nvPr/>
      </p:nvGrpSpPr>
      <p:grpSpPr>
        <a:xfrm>
          <a:off x="0" y="0"/>
          <a:ext cx="0" cy="0"/>
          <a:chOff x="0" y="0"/>
          <a:chExt cx="0" cy="0"/>
        </a:xfrm>
      </p:grpSpPr>
      <p:sp>
        <p:nvSpPr>
          <p:cNvPr id="331" name="Google Shape;331;p29"/>
          <p:cNvSpPr txBox="1"/>
          <p:nvPr>
            <p:ph type="ctrTitle"/>
          </p:nvPr>
        </p:nvSpPr>
        <p:spPr>
          <a:xfrm>
            <a:off x="4608575" y="1147932"/>
            <a:ext cx="2730000" cy="1411200"/>
          </a:xfrm>
          <a:prstGeom prst="rect">
            <a:avLst/>
          </a:prstGeom>
        </p:spPr>
        <p:txBody>
          <a:bodyPr anchorCtr="0" anchor="b" bIns="91425" lIns="91425" spcFirstLastPara="1" rIns="91425" wrap="square" tIns="91425">
            <a:noAutofit/>
          </a:bodyPr>
          <a:lstStyle>
            <a:lvl1pPr lvl="0" rtl="0">
              <a:spcBef>
                <a:spcPts val="0"/>
              </a:spcBef>
              <a:spcAft>
                <a:spcPts val="0"/>
              </a:spcAft>
              <a:buSzPts val="3800"/>
              <a:buNone/>
              <a:defRPr sz="38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332" name="Google Shape;332;p29"/>
          <p:cNvSpPr txBox="1"/>
          <p:nvPr>
            <p:ph hasCustomPrompt="1" idx="2" type="title"/>
          </p:nvPr>
        </p:nvSpPr>
        <p:spPr>
          <a:xfrm>
            <a:off x="756875" y="1060574"/>
            <a:ext cx="3851700" cy="1734600"/>
          </a:xfrm>
          <a:prstGeom prst="rect">
            <a:avLst/>
          </a:prstGeom>
        </p:spPr>
        <p:txBody>
          <a:bodyPr anchorCtr="0" anchor="b" bIns="91425" lIns="91425" spcFirstLastPara="1" rIns="91425" wrap="square" tIns="91425">
            <a:noAutofit/>
          </a:bodyPr>
          <a:lstStyle>
            <a:lvl1pPr lvl="0" rtl="0" algn="r">
              <a:spcBef>
                <a:spcPts val="0"/>
              </a:spcBef>
              <a:spcAft>
                <a:spcPts val="0"/>
              </a:spcAft>
              <a:buClr>
                <a:schemeClr val="accent1"/>
              </a:buClr>
              <a:buSzPts val="12000"/>
              <a:buNone/>
              <a:defRPr sz="12000">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333" name="Google Shape;333;p29"/>
          <p:cNvSpPr/>
          <p:nvPr/>
        </p:nvSpPr>
        <p:spPr>
          <a:xfrm>
            <a:off x="6649878" y="3407397"/>
            <a:ext cx="234817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9"/>
          <p:cNvSpPr/>
          <p:nvPr/>
        </p:nvSpPr>
        <p:spPr>
          <a:xfrm>
            <a:off x="5791577" y="4471853"/>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29"/>
          <p:cNvSpPr/>
          <p:nvPr/>
        </p:nvSpPr>
        <p:spPr>
          <a:xfrm>
            <a:off x="5624628" y="5003907"/>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9"/>
          <p:cNvSpPr/>
          <p:nvPr/>
        </p:nvSpPr>
        <p:spPr>
          <a:xfrm>
            <a:off x="7628945" y="3939629"/>
            <a:ext cx="1515051"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29"/>
          <p:cNvSpPr/>
          <p:nvPr/>
        </p:nvSpPr>
        <p:spPr>
          <a:xfrm>
            <a:off x="5687638" y="3407397"/>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29"/>
          <p:cNvSpPr/>
          <p:nvPr/>
        </p:nvSpPr>
        <p:spPr>
          <a:xfrm>
            <a:off x="6504992" y="5003907"/>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9"/>
          <p:cNvSpPr/>
          <p:nvPr/>
        </p:nvSpPr>
        <p:spPr>
          <a:xfrm>
            <a:off x="440931" y="3411903"/>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9"/>
          <p:cNvSpPr/>
          <p:nvPr/>
        </p:nvSpPr>
        <p:spPr>
          <a:xfrm>
            <a:off x="273981" y="3937419"/>
            <a:ext cx="672502" cy="204749"/>
          </a:xfrm>
          <a:custGeom>
            <a:rect b="b" l="l" r="r" t="t"/>
            <a:pathLst>
              <a:path extrusionOk="0" h="12101" w="39746">
                <a:moveTo>
                  <a:pt x="1" y="1"/>
                </a:moveTo>
                <a:lnTo>
                  <a:pt x="39745" y="1"/>
                </a:lnTo>
                <a:lnTo>
                  <a:pt x="39745" y="12101"/>
                </a:lnTo>
                <a:lnTo>
                  <a:pt x="1" y="12101"/>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9"/>
          <p:cNvSpPr/>
          <p:nvPr/>
        </p:nvSpPr>
        <p:spPr>
          <a:xfrm>
            <a:off x="-6321" y="4996746"/>
            <a:ext cx="2348158"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9"/>
          <p:cNvSpPr/>
          <p:nvPr/>
        </p:nvSpPr>
        <p:spPr>
          <a:xfrm>
            <a:off x="273981" y="4471680"/>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9"/>
          <p:cNvSpPr/>
          <p:nvPr/>
        </p:nvSpPr>
        <p:spPr>
          <a:xfrm>
            <a:off x="1154346" y="3937419"/>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44" name="Google Shape;344;p29"/>
          <p:cNvPicPr preferRelativeResize="0"/>
          <p:nvPr/>
        </p:nvPicPr>
        <p:blipFill>
          <a:blip r:embed="rId2">
            <a:alphaModFix/>
          </a:blip>
          <a:stretch>
            <a:fillRect/>
          </a:stretch>
        </p:blipFill>
        <p:spPr>
          <a:xfrm>
            <a:off x="1401993" y="3520581"/>
            <a:ext cx="1210375" cy="192050"/>
          </a:xfrm>
          <a:prstGeom prst="rect">
            <a:avLst/>
          </a:prstGeom>
          <a:noFill/>
          <a:ln>
            <a:noFill/>
          </a:ln>
        </p:spPr>
      </p:pic>
      <p:sp>
        <p:nvSpPr>
          <p:cNvPr id="345" name="Google Shape;345;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six columns">
  <p:cSld name="TITLE_AND_TWO_COLUMNS_1_2">
    <p:spTree>
      <p:nvGrpSpPr>
        <p:cNvPr id="346" name="Shape 346"/>
        <p:cNvGrpSpPr/>
        <p:nvPr/>
      </p:nvGrpSpPr>
      <p:grpSpPr>
        <a:xfrm>
          <a:off x="0" y="0"/>
          <a:ext cx="0" cy="0"/>
          <a:chOff x="0" y="0"/>
          <a:chExt cx="0" cy="0"/>
        </a:xfrm>
      </p:grpSpPr>
      <p:sp>
        <p:nvSpPr>
          <p:cNvPr id="347" name="Google Shape;347;p30"/>
          <p:cNvSpPr txBox="1"/>
          <p:nvPr>
            <p:ph type="title"/>
          </p:nvPr>
        </p:nvSpPr>
        <p:spPr>
          <a:xfrm>
            <a:off x="720300" y="538332"/>
            <a:ext cx="48822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8" name="Google Shape;348;p30"/>
          <p:cNvSpPr txBox="1"/>
          <p:nvPr>
            <p:ph idx="1" type="subTitle"/>
          </p:nvPr>
        </p:nvSpPr>
        <p:spPr>
          <a:xfrm>
            <a:off x="855404" y="1790950"/>
            <a:ext cx="18288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49" name="Google Shape;349;p30"/>
          <p:cNvSpPr txBox="1"/>
          <p:nvPr>
            <p:ph idx="2" type="subTitle"/>
          </p:nvPr>
        </p:nvSpPr>
        <p:spPr>
          <a:xfrm>
            <a:off x="831825" y="2131168"/>
            <a:ext cx="15171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0" name="Google Shape;350;p30"/>
          <p:cNvSpPr txBox="1"/>
          <p:nvPr>
            <p:ph idx="3" type="subTitle"/>
          </p:nvPr>
        </p:nvSpPr>
        <p:spPr>
          <a:xfrm>
            <a:off x="3375203" y="1790950"/>
            <a:ext cx="18288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1" name="Google Shape;351;p30"/>
          <p:cNvSpPr txBox="1"/>
          <p:nvPr>
            <p:ph idx="4" type="subTitle"/>
          </p:nvPr>
        </p:nvSpPr>
        <p:spPr>
          <a:xfrm>
            <a:off x="3351604" y="2131161"/>
            <a:ext cx="15180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2" name="Google Shape;352;p30"/>
          <p:cNvSpPr txBox="1"/>
          <p:nvPr>
            <p:ph idx="5" type="subTitle"/>
          </p:nvPr>
        </p:nvSpPr>
        <p:spPr>
          <a:xfrm>
            <a:off x="5891819" y="1790950"/>
            <a:ext cx="18288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3" name="Google Shape;353;p30"/>
          <p:cNvSpPr txBox="1"/>
          <p:nvPr>
            <p:ph idx="6" type="subTitle"/>
          </p:nvPr>
        </p:nvSpPr>
        <p:spPr>
          <a:xfrm>
            <a:off x="5887885" y="2131161"/>
            <a:ext cx="15180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4" name="Google Shape;354;p30"/>
          <p:cNvSpPr txBox="1"/>
          <p:nvPr>
            <p:ph idx="7" type="subTitle"/>
          </p:nvPr>
        </p:nvSpPr>
        <p:spPr>
          <a:xfrm>
            <a:off x="855396" y="3483795"/>
            <a:ext cx="18288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5" name="Google Shape;355;p30"/>
          <p:cNvSpPr txBox="1"/>
          <p:nvPr>
            <p:ph idx="8" type="subTitle"/>
          </p:nvPr>
        </p:nvSpPr>
        <p:spPr>
          <a:xfrm>
            <a:off x="855396" y="3824158"/>
            <a:ext cx="1518000" cy="804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6" name="Google Shape;356;p30"/>
          <p:cNvSpPr txBox="1"/>
          <p:nvPr>
            <p:ph idx="9" type="subTitle"/>
          </p:nvPr>
        </p:nvSpPr>
        <p:spPr>
          <a:xfrm>
            <a:off x="3390744" y="3483795"/>
            <a:ext cx="18288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7" name="Google Shape;357;p30"/>
          <p:cNvSpPr txBox="1"/>
          <p:nvPr>
            <p:ph idx="13" type="subTitle"/>
          </p:nvPr>
        </p:nvSpPr>
        <p:spPr>
          <a:xfrm>
            <a:off x="3390744" y="3826999"/>
            <a:ext cx="15180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8" name="Google Shape;358;p30"/>
          <p:cNvSpPr txBox="1"/>
          <p:nvPr>
            <p:ph idx="14" type="subTitle"/>
          </p:nvPr>
        </p:nvSpPr>
        <p:spPr>
          <a:xfrm>
            <a:off x="5887894" y="3483795"/>
            <a:ext cx="18288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59" name="Google Shape;359;p30"/>
          <p:cNvSpPr txBox="1"/>
          <p:nvPr>
            <p:ph idx="15" type="subTitle"/>
          </p:nvPr>
        </p:nvSpPr>
        <p:spPr>
          <a:xfrm>
            <a:off x="5887885" y="3826999"/>
            <a:ext cx="1518000" cy="804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60" name="Google Shape;360;p30"/>
          <p:cNvSpPr/>
          <p:nvPr/>
        </p:nvSpPr>
        <p:spPr>
          <a:xfrm>
            <a:off x="6862233" y="758854"/>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0"/>
          <p:cNvSpPr/>
          <p:nvPr/>
        </p:nvSpPr>
        <p:spPr>
          <a:xfrm>
            <a:off x="7569896" y="1287564"/>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0"/>
          <p:cNvSpPr/>
          <p:nvPr/>
        </p:nvSpPr>
        <p:spPr>
          <a:xfrm>
            <a:off x="8373375" y="657000"/>
            <a:ext cx="794167"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363" name="Google Shape;363;p30"/>
          <p:cNvSpPr/>
          <p:nvPr/>
        </p:nvSpPr>
        <p:spPr>
          <a:xfrm>
            <a:off x="6571735" y="223991"/>
            <a:ext cx="1953085" cy="199363"/>
          </a:xfrm>
          <a:custGeom>
            <a:rect b="b" l="l" r="r" t="t"/>
            <a:pathLst>
              <a:path extrusionOk="0" h="8769" w="85916">
                <a:moveTo>
                  <a:pt x="1" y="0"/>
                </a:moveTo>
                <a:lnTo>
                  <a:pt x="85916" y="0"/>
                </a:lnTo>
                <a:lnTo>
                  <a:pt x="85916"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4" name="Google Shape;364;p30"/>
          <p:cNvPicPr preferRelativeResize="0"/>
          <p:nvPr/>
        </p:nvPicPr>
        <p:blipFill>
          <a:blip r:embed="rId2">
            <a:alphaModFix/>
          </a:blip>
          <a:stretch>
            <a:fillRect/>
          </a:stretch>
        </p:blipFill>
        <p:spPr>
          <a:xfrm>
            <a:off x="5663143" y="332764"/>
            <a:ext cx="1210375" cy="192050"/>
          </a:xfrm>
          <a:prstGeom prst="rect">
            <a:avLst/>
          </a:prstGeom>
          <a:noFill/>
          <a:ln>
            <a:noFill/>
          </a:ln>
        </p:spPr>
      </p:pic>
      <p:sp>
        <p:nvSpPr>
          <p:cNvPr id="365" name="Google Shape;365;p3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8" name="Shape 38"/>
        <p:cNvGrpSpPr/>
        <p:nvPr/>
      </p:nvGrpSpPr>
      <p:grpSpPr>
        <a:xfrm>
          <a:off x="0" y="0"/>
          <a:ext cx="0" cy="0"/>
          <a:chOff x="0" y="0"/>
          <a:chExt cx="0" cy="0"/>
        </a:xfrm>
      </p:grpSpPr>
      <p:sp>
        <p:nvSpPr>
          <p:cNvPr id="39" name="Google Shape;39;p4"/>
          <p:cNvSpPr txBox="1"/>
          <p:nvPr>
            <p:ph type="title"/>
          </p:nvPr>
        </p:nvSpPr>
        <p:spPr>
          <a:xfrm>
            <a:off x="720300" y="539496"/>
            <a:ext cx="77034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 name="Google Shape;40;p4"/>
          <p:cNvSpPr/>
          <p:nvPr/>
        </p:nvSpPr>
        <p:spPr>
          <a:xfrm>
            <a:off x="8303105" y="620950"/>
            <a:ext cx="840967"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4"/>
          <p:cNvSpPr/>
          <p:nvPr/>
        </p:nvSpPr>
        <p:spPr>
          <a:xfrm>
            <a:off x="7306526" y="225364"/>
            <a:ext cx="1117166"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pic>
        <p:nvPicPr>
          <p:cNvPr id="42" name="Google Shape;42;p4"/>
          <p:cNvPicPr preferRelativeResize="0"/>
          <p:nvPr/>
        </p:nvPicPr>
        <p:blipFill>
          <a:blip r:embed="rId2">
            <a:alphaModFix/>
          </a:blip>
          <a:stretch>
            <a:fillRect/>
          </a:stretch>
        </p:blipFill>
        <p:spPr>
          <a:xfrm>
            <a:off x="7505868" y="764839"/>
            <a:ext cx="1210375" cy="192050"/>
          </a:xfrm>
          <a:prstGeom prst="rect">
            <a:avLst/>
          </a:prstGeom>
          <a:noFill/>
          <a:ln>
            <a:noFill/>
          </a:ln>
        </p:spPr>
      </p:pic>
      <p:sp>
        <p:nvSpPr>
          <p:cNvPr id="43" name="Google Shape;43;p4"/>
          <p:cNvSpPr txBox="1"/>
          <p:nvPr>
            <p:ph idx="1" type="subTitle"/>
          </p:nvPr>
        </p:nvSpPr>
        <p:spPr>
          <a:xfrm>
            <a:off x="720300" y="1230031"/>
            <a:ext cx="7703400" cy="358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Poppins"/>
              <a:buChar char="●"/>
              <a:defRPr sz="1200"/>
            </a:lvl1pPr>
            <a:lvl2pPr lvl="1" rtl="0">
              <a:lnSpc>
                <a:spcPct val="100000"/>
              </a:lnSpc>
              <a:spcBef>
                <a:spcPts val="1600"/>
              </a:spcBef>
              <a:spcAft>
                <a:spcPts val="0"/>
              </a:spcAft>
              <a:buClr>
                <a:schemeClr val="dk1"/>
              </a:buClr>
              <a:buSzPts val="1400"/>
              <a:buFont typeface="Roboto Light"/>
              <a:buChar char="○"/>
              <a:defRPr sz="1200"/>
            </a:lvl2pPr>
            <a:lvl3pPr lvl="2" rtl="0">
              <a:spcBef>
                <a:spcPts val="1600"/>
              </a:spcBef>
              <a:spcAft>
                <a:spcPts val="0"/>
              </a:spcAft>
              <a:buClr>
                <a:schemeClr val="dk1"/>
              </a:buClr>
              <a:buSzPts val="1400"/>
              <a:buFont typeface="Roboto Light"/>
              <a:buChar char="■"/>
              <a:defRPr/>
            </a:lvl3pPr>
            <a:lvl4pPr lvl="3" rtl="0">
              <a:spcBef>
                <a:spcPts val="1600"/>
              </a:spcBef>
              <a:spcAft>
                <a:spcPts val="0"/>
              </a:spcAft>
              <a:buClr>
                <a:schemeClr val="dk1"/>
              </a:buClr>
              <a:buSzPts val="1400"/>
              <a:buFont typeface="Roboto Light"/>
              <a:buChar char="●"/>
              <a:defRPr/>
            </a:lvl4pPr>
            <a:lvl5pPr lvl="4" rtl="0">
              <a:spcBef>
                <a:spcPts val="1600"/>
              </a:spcBef>
              <a:spcAft>
                <a:spcPts val="0"/>
              </a:spcAft>
              <a:buClr>
                <a:schemeClr val="dk1"/>
              </a:buClr>
              <a:buSzPts val="1400"/>
              <a:buFont typeface="Roboto Light"/>
              <a:buChar char="○"/>
              <a:defRPr/>
            </a:lvl5pPr>
            <a:lvl6pPr lvl="5" rtl="0">
              <a:spcBef>
                <a:spcPts val="1600"/>
              </a:spcBef>
              <a:spcAft>
                <a:spcPts val="0"/>
              </a:spcAft>
              <a:buClr>
                <a:schemeClr val="dk1"/>
              </a:buClr>
              <a:buSzPts val="1400"/>
              <a:buFont typeface="Roboto Light"/>
              <a:buChar char="■"/>
              <a:defRPr/>
            </a:lvl6pPr>
            <a:lvl7pPr lvl="6" rtl="0">
              <a:spcBef>
                <a:spcPts val="1600"/>
              </a:spcBef>
              <a:spcAft>
                <a:spcPts val="0"/>
              </a:spcAft>
              <a:buClr>
                <a:schemeClr val="dk1"/>
              </a:buClr>
              <a:buSzPts val="1400"/>
              <a:buFont typeface="Roboto Light"/>
              <a:buChar char="●"/>
              <a:defRPr/>
            </a:lvl7pPr>
            <a:lvl8pPr lvl="7" rtl="0">
              <a:spcBef>
                <a:spcPts val="1600"/>
              </a:spcBef>
              <a:spcAft>
                <a:spcPts val="0"/>
              </a:spcAft>
              <a:buClr>
                <a:schemeClr val="dk1"/>
              </a:buClr>
              <a:buSzPts val="1400"/>
              <a:buFont typeface="Roboto Light"/>
              <a:buChar char="○"/>
              <a:defRPr/>
            </a:lvl8pPr>
            <a:lvl9pPr lvl="8" rtl="0">
              <a:spcBef>
                <a:spcPts val="1600"/>
              </a:spcBef>
              <a:spcAft>
                <a:spcPts val="1600"/>
              </a:spcAft>
              <a:buClr>
                <a:schemeClr val="dk1"/>
              </a:buClr>
              <a:buSzPts val="1400"/>
              <a:buFont typeface="Roboto Light"/>
              <a:buChar char="■"/>
              <a:defRPr/>
            </a:lvl9pPr>
          </a:lstStyle>
          <a:p/>
        </p:txBody>
      </p:sp>
      <p:sp>
        <p:nvSpPr>
          <p:cNvPr id="44" name="Google Shape;44;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four columns 1">
  <p:cSld name="TITLE_AND_TWO_COLUMNS_1_2_1">
    <p:spTree>
      <p:nvGrpSpPr>
        <p:cNvPr id="366" name="Shape 366"/>
        <p:cNvGrpSpPr/>
        <p:nvPr/>
      </p:nvGrpSpPr>
      <p:grpSpPr>
        <a:xfrm>
          <a:off x="0" y="0"/>
          <a:ext cx="0" cy="0"/>
          <a:chOff x="0" y="0"/>
          <a:chExt cx="0" cy="0"/>
        </a:xfrm>
      </p:grpSpPr>
      <p:sp>
        <p:nvSpPr>
          <p:cNvPr id="367" name="Google Shape;367;p31"/>
          <p:cNvSpPr txBox="1"/>
          <p:nvPr>
            <p:ph type="title"/>
          </p:nvPr>
        </p:nvSpPr>
        <p:spPr>
          <a:xfrm>
            <a:off x="720300" y="538332"/>
            <a:ext cx="48822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68" name="Google Shape;368;p31"/>
          <p:cNvSpPr txBox="1"/>
          <p:nvPr>
            <p:ph idx="1" type="subTitle"/>
          </p:nvPr>
        </p:nvSpPr>
        <p:spPr>
          <a:xfrm>
            <a:off x="936768" y="2250496"/>
            <a:ext cx="1828800" cy="493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69" name="Google Shape;369;p31"/>
          <p:cNvSpPr txBox="1"/>
          <p:nvPr>
            <p:ph idx="2" type="subTitle"/>
          </p:nvPr>
        </p:nvSpPr>
        <p:spPr>
          <a:xfrm>
            <a:off x="936769" y="2589971"/>
            <a:ext cx="18288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0" name="Google Shape;370;p31"/>
          <p:cNvSpPr txBox="1"/>
          <p:nvPr>
            <p:ph idx="3" type="subTitle"/>
          </p:nvPr>
        </p:nvSpPr>
        <p:spPr>
          <a:xfrm>
            <a:off x="6405277" y="1715661"/>
            <a:ext cx="2014500" cy="49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1" name="Google Shape;371;p31"/>
          <p:cNvSpPr txBox="1"/>
          <p:nvPr>
            <p:ph idx="4" type="subTitle"/>
          </p:nvPr>
        </p:nvSpPr>
        <p:spPr>
          <a:xfrm>
            <a:off x="6405277" y="2057891"/>
            <a:ext cx="17400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2" name="Google Shape;372;p31"/>
          <p:cNvSpPr txBox="1"/>
          <p:nvPr>
            <p:ph idx="5" type="subTitle"/>
          </p:nvPr>
        </p:nvSpPr>
        <p:spPr>
          <a:xfrm>
            <a:off x="936761" y="3430400"/>
            <a:ext cx="2011800" cy="49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3" name="Google Shape;373;p31"/>
          <p:cNvSpPr txBox="1"/>
          <p:nvPr>
            <p:ph idx="6" type="subTitle"/>
          </p:nvPr>
        </p:nvSpPr>
        <p:spPr>
          <a:xfrm>
            <a:off x="936761" y="3774864"/>
            <a:ext cx="1828800" cy="80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4" name="Google Shape;374;p31"/>
          <p:cNvSpPr txBox="1"/>
          <p:nvPr>
            <p:ph idx="7" type="subTitle"/>
          </p:nvPr>
        </p:nvSpPr>
        <p:spPr>
          <a:xfrm>
            <a:off x="6405277" y="2883407"/>
            <a:ext cx="2011800" cy="492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75" name="Google Shape;375;p31"/>
          <p:cNvSpPr txBox="1"/>
          <p:nvPr>
            <p:ph idx="8" type="subTitle"/>
          </p:nvPr>
        </p:nvSpPr>
        <p:spPr>
          <a:xfrm>
            <a:off x="6405277" y="3231548"/>
            <a:ext cx="18288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grpSp>
        <p:nvGrpSpPr>
          <p:cNvPr id="376" name="Google Shape;376;p31"/>
          <p:cNvGrpSpPr/>
          <p:nvPr/>
        </p:nvGrpSpPr>
        <p:grpSpPr>
          <a:xfrm>
            <a:off x="7619063" y="225922"/>
            <a:ext cx="1558318" cy="734779"/>
            <a:chOff x="2174150" y="979440"/>
            <a:chExt cx="2302479" cy="1085666"/>
          </a:xfrm>
        </p:grpSpPr>
        <p:sp>
          <p:nvSpPr>
            <p:cNvPr id="377" name="Google Shape;377;p31"/>
            <p:cNvSpPr/>
            <p:nvPr/>
          </p:nvSpPr>
          <p:spPr>
            <a:xfrm>
              <a:off x="3595895" y="979445"/>
              <a:ext cx="880565" cy="300200"/>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1"/>
            <p:cNvSpPr/>
            <p:nvPr/>
          </p:nvSpPr>
          <p:spPr>
            <a:xfrm>
              <a:off x="2961846" y="1764906"/>
              <a:ext cx="1514784" cy="300200"/>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1"/>
            <p:cNvSpPr/>
            <p:nvPr/>
          </p:nvSpPr>
          <p:spPr>
            <a:xfrm>
              <a:off x="2174150" y="979440"/>
              <a:ext cx="1063425" cy="300200"/>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80" name="Google Shape;380;p31"/>
          <p:cNvPicPr preferRelativeResize="0"/>
          <p:nvPr/>
        </p:nvPicPr>
        <p:blipFill>
          <a:blip r:embed="rId2">
            <a:alphaModFix/>
          </a:blip>
          <a:stretch>
            <a:fillRect/>
          </a:stretch>
        </p:blipFill>
        <p:spPr>
          <a:xfrm rot="10800000">
            <a:off x="7578221" y="661492"/>
            <a:ext cx="1210375" cy="192050"/>
          </a:xfrm>
          <a:prstGeom prst="rect">
            <a:avLst/>
          </a:prstGeom>
          <a:noFill/>
          <a:ln>
            <a:noFill/>
          </a:ln>
        </p:spPr>
      </p:pic>
      <p:sp>
        <p:nvSpPr>
          <p:cNvPr id="381" name="Google Shape;381;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four columns 2">
  <p:cSld name="TITLE_AND_TWO_COLUMNS_1_2_1_1">
    <p:spTree>
      <p:nvGrpSpPr>
        <p:cNvPr id="382" name="Shape 382"/>
        <p:cNvGrpSpPr/>
        <p:nvPr/>
      </p:nvGrpSpPr>
      <p:grpSpPr>
        <a:xfrm>
          <a:off x="0" y="0"/>
          <a:ext cx="0" cy="0"/>
          <a:chOff x="0" y="0"/>
          <a:chExt cx="0" cy="0"/>
        </a:xfrm>
      </p:grpSpPr>
      <p:sp>
        <p:nvSpPr>
          <p:cNvPr id="383" name="Google Shape;383;p32"/>
          <p:cNvSpPr txBox="1"/>
          <p:nvPr>
            <p:ph type="title"/>
          </p:nvPr>
        </p:nvSpPr>
        <p:spPr>
          <a:xfrm>
            <a:off x="720300" y="538332"/>
            <a:ext cx="48822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84" name="Google Shape;384;p32"/>
          <p:cNvSpPr txBox="1"/>
          <p:nvPr>
            <p:ph idx="1" type="subTitle"/>
          </p:nvPr>
        </p:nvSpPr>
        <p:spPr>
          <a:xfrm>
            <a:off x="720300" y="1435947"/>
            <a:ext cx="2099100" cy="4932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sz="2800">
                <a:solidFill>
                  <a:schemeClr val="accen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85" name="Google Shape;385;p32"/>
          <p:cNvSpPr txBox="1"/>
          <p:nvPr>
            <p:ph idx="2" type="subTitle"/>
          </p:nvPr>
        </p:nvSpPr>
        <p:spPr>
          <a:xfrm>
            <a:off x="1037100" y="1900444"/>
            <a:ext cx="1782300" cy="803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86" name="Google Shape;386;p32"/>
          <p:cNvSpPr txBox="1"/>
          <p:nvPr>
            <p:ph idx="3" type="subTitle"/>
          </p:nvPr>
        </p:nvSpPr>
        <p:spPr>
          <a:xfrm>
            <a:off x="720300" y="2850783"/>
            <a:ext cx="2099100" cy="4932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800"/>
              <a:buNone/>
              <a:defRPr sz="2800">
                <a:solidFill>
                  <a:schemeClr val="accen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87" name="Google Shape;387;p32"/>
          <p:cNvSpPr txBox="1"/>
          <p:nvPr>
            <p:ph idx="4" type="subTitle"/>
          </p:nvPr>
        </p:nvSpPr>
        <p:spPr>
          <a:xfrm>
            <a:off x="1037100" y="3309992"/>
            <a:ext cx="1782300" cy="803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88" name="Google Shape;388;p32"/>
          <p:cNvSpPr txBox="1"/>
          <p:nvPr>
            <p:ph idx="5" type="subTitle"/>
          </p:nvPr>
        </p:nvSpPr>
        <p:spPr>
          <a:xfrm>
            <a:off x="6324610" y="2144397"/>
            <a:ext cx="2099100" cy="493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800">
                <a:solidFill>
                  <a:schemeClr val="accen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89" name="Google Shape;389;p32"/>
          <p:cNvSpPr txBox="1"/>
          <p:nvPr>
            <p:ph idx="6" type="subTitle"/>
          </p:nvPr>
        </p:nvSpPr>
        <p:spPr>
          <a:xfrm>
            <a:off x="6324610" y="2608894"/>
            <a:ext cx="17823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90" name="Google Shape;390;p32"/>
          <p:cNvSpPr txBox="1"/>
          <p:nvPr>
            <p:ph idx="7" type="subTitle"/>
          </p:nvPr>
        </p:nvSpPr>
        <p:spPr>
          <a:xfrm>
            <a:off x="6324607" y="3536627"/>
            <a:ext cx="2099100" cy="493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2800">
                <a:solidFill>
                  <a:schemeClr val="accent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91" name="Google Shape;391;p32"/>
          <p:cNvSpPr txBox="1"/>
          <p:nvPr>
            <p:ph idx="8" type="subTitle"/>
          </p:nvPr>
        </p:nvSpPr>
        <p:spPr>
          <a:xfrm>
            <a:off x="6324603" y="4023638"/>
            <a:ext cx="1667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392" name="Google Shape;392;p32"/>
          <p:cNvSpPr/>
          <p:nvPr/>
        </p:nvSpPr>
        <p:spPr>
          <a:xfrm flipH="1">
            <a:off x="-28774" y="4474938"/>
            <a:ext cx="749070" cy="203175"/>
          </a:xfrm>
          <a:custGeom>
            <a:rect b="b" l="l" r="r" t="t"/>
            <a:pathLst>
              <a:path extrusionOk="0" h="12008" w="138781">
                <a:moveTo>
                  <a:pt x="1" y="0"/>
                </a:moveTo>
                <a:lnTo>
                  <a:pt x="138780" y="0"/>
                </a:lnTo>
                <a:lnTo>
                  <a:pt x="138780" y="12007"/>
                </a:lnTo>
                <a:lnTo>
                  <a:pt x="1" y="12007"/>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2"/>
          <p:cNvSpPr/>
          <p:nvPr/>
        </p:nvSpPr>
        <p:spPr>
          <a:xfrm flipH="1">
            <a:off x="6685363" y="222815"/>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2"/>
          <p:cNvSpPr/>
          <p:nvPr/>
        </p:nvSpPr>
        <p:spPr>
          <a:xfrm flipH="1">
            <a:off x="8527968" y="748469"/>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2"/>
          <p:cNvSpPr/>
          <p:nvPr/>
        </p:nvSpPr>
        <p:spPr>
          <a:xfrm flipH="1">
            <a:off x="-28690" y="4997325"/>
            <a:ext cx="1394739" cy="20471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2"/>
          <p:cNvSpPr/>
          <p:nvPr/>
        </p:nvSpPr>
        <p:spPr>
          <a:xfrm flipH="1">
            <a:off x="7874399" y="1273897"/>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2"/>
          <p:cNvSpPr/>
          <p:nvPr/>
        </p:nvSpPr>
        <p:spPr>
          <a:xfrm flipH="1">
            <a:off x="6329434" y="748469"/>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98" name="Google Shape;398;p32"/>
          <p:cNvPicPr preferRelativeResize="0"/>
          <p:nvPr/>
        </p:nvPicPr>
        <p:blipFill>
          <a:blip r:embed="rId2">
            <a:alphaModFix/>
          </a:blip>
          <a:stretch>
            <a:fillRect/>
          </a:stretch>
        </p:blipFill>
        <p:spPr>
          <a:xfrm>
            <a:off x="306300" y="4864750"/>
            <a:ext cx="699875" cy="204725"/>
          </a:xfrm>
          <a:prstGeom prst="rect">
            <a:avLst/>
          </a:prstGeom>
          <a:noFill/>
          <a:ln>
            <a:noFill/>
          </a:ln>
        </p:spPr>
      </p:pic>
      <p:pic>
        <p:nvPicPr>
          <p:cNvPr id="399" name="Google Shape;399;p32"/>
          <p:cNvPicPr preferRelativeResize="0"/>
          <p:nvPr/>
        </p:nvPicPr>
        <p:blipFill>
          <a:blip r:embed="rId3">
            <a:alphaModFix/>
          </a:blip>
          <a:stretch>
            <a:fillRect/>
          </a:stretch>
        </p:blipFill>
        <p:spPr>
          <a:xfrm>
            <a:off x="8066318" y="94410"/>
            <a:ext cx="1210375" cy="192050"/>
          </a:xfrm>
          <a:prstGeom prst="rect">
            <a:avLst/>
          </a:prstGeom>
          <a:noFill/>
          <a:ln>
            <a:noFill/>
          </a:ln>
        </p:spPr>
      </p:pic>
      <p:sp>
        <p:nvSpPr>
          <p:cNvPr id="400" name="Google Shape;400;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hree columns 2">
  <p:cSld name="TITLE_AND_TWO_COLUMNS_1_1_1">
    <p:spTree>
      <p:nvGrpSpPr>
        <p:cNvPr id="401" name="Shape 401"/>
        <p:cNvGrpSpPr/>
        <p:nvPr/>
      </p:nvGrpSpPr>
      <p:grpSpPr>
        <a:xfrm>
          <a:off x="0" y="0"/>
          <a:ext cx="0" cy="0"/>
          <a:chOff x="0" y="0"/>
          <a:chExt cx="0" cy="0"/>
        </a:xfrm>
      </p:grpSpPr>
      <p:sp>
        <p:nvSpPr>
          <p:cNvPr id="402" name="Google Shape;402;p33"/>
          <p:cNvSpPr txBox="1"/>
          <p:nvPr>
            <p:ph type="title"/>
          </p:nvPr>
        </p:nvSpPr>
        <p:spPr>
          <a:xfrm>
            <a:off x="720300" y="538332"/>
            <a:ext cx="48822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3" name="Google Shape;403;p33"/>
          <p:cNvSpPr txBox="1"/>
          <p:nvPr>
            <p:ph idx="1" type="subTitle"/>
          </p:nvPr>
        </p:nvSpPr>
        <p:spPr>
          <a:xfrm>
            <a:off x="703004" y="3932701"/>
            <a:ext cx="18855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4" name="Google Shape;404;p33"/>
          <p:cNvSpPr txBox="1"/>
          <p:nvPr>
            <p:ph idx="2" type="subTitle"/>
          </p:nvPr>
        </p:nvSpPr>
        <p:spPr>
          <a:xfrm>
            <a:off x="703004" y="2511795"/>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5" name="Google Shape;405;p33"/>
          <p:cNvSpPr txBox="1"/>
          <p:nvPr>
            <p:ph idx="3" type="subTitle"/>
          </p:nvPr>
        </p:nvSpPr>
        <p:spPr>
          <a:xfrm>
            <a:off x="3632152" y="3932701"/>
            <a:ext cx="18819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6" name="Google Shape;406;p33"/>
          <p:cNvSpPr txBox="1"/>
          <p:nvPr>
            <p:ph idx="4" type="subTitle"/>
          </p:nvPr>
        </p:nvSpPr>
        <p:spPr>
          <a:xfrm>
            <a:off x="3632902" y="2511795"/>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7" name="Google Shape;407;p33"/>
          <p:cNvSpPr txBox="1"/>
          <p:nvPr>
            <p:ph idx="5" type="subTitle"/>
          </p:nvPr>
        </p:nvSpPr>
        <p:spPr>
          <a:xfrm>
            <a:off x="6517841" y="3932701"/>
            <a:ext cx="1885500" cy="45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8" name="Google Shape;408;p33"/>
          <p:cNvSpPr txBox="1"/>
          <p:nvPr>
            <p:ph idx="6" type="subTitle"/>
          </p:nvPr>
        </p:nvSpPr>
        <p:spPr>
          <a:xfrm>
            <a:off x="6520391" y="2511795"/>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09" name="Google Shape;409;p33"/>
          <p:cNvSpPr/>
          <p:nvPr/>
        </p:nvSpPr>
        <p:spPr>
          <a:xfrm>
            <a:off x="5873324" y="226582"/>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3"/>
          <p:cNvSpPr/>
          <p:nvPr/>
        </p:nvSpPr>
        <p:spPr>
          <a:xfrm>
            <a:off x="6862225" y="1290288"/>
            <a:ext cx="2303850" cy="200931"/>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3"/>
          <p:cNvSpPr/>
          <p:nvPr/>
        </p:nvSpPr>
        <p:spPr>
          <a:xfrm>
            <a:off x="7569896" y="1817464"/>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3"/>
          <p:cNvSpPr/>
          <p:nvPr/>
        </p:nvSpPr>
        <p:spPr>
          <a:xfrm>
            <a:off x="8186822" y="1188425"/>
            <a:ext cx="979194"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413" name="Google Shape;413;p33"/>
          <p:cNvSpPr/>
          <p:nvPr/>
        </p:nvSpPr>
        <p:spPr>
          <a:xfrm>
            <a:off x="6562210" y="757541"/>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14" name="Google Shape;414;p33"/>
          <p:cNvPicPr preferRelativeResize="0"/>
          <p:nvPr/>
        </p:nvPicPr>
        <p:blipFill>
          <a:blip r:embed="rId2">
            <a:alphaModFix/>
          </a:blip>
          <a:stretch>
            <a:fillRect/>
          </a:stretch>
        </p:blipFill>
        <p:spPr>
          <a:xfrm>
            <a:off x="5653618" y="665289"/>
            <a:ext cx="1210375" cy="192050"/>
          </a:xfrm>
          <a:prstGeom prst="rect">
            <a:avLst/>
          </a:prstGeom>
          <a:noFill/>
          <a:ln>
            <a:noFill/>
          </a:ln>
        </p:spPr>
      </p:pic>
      <p:sp>
        <p:nvSpPr>
          <p:cNvPr id="415" name="Google Shape;415;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hree columns 3">
  <p:cSld name="TITLE_AND_TWO_COLUMNS_1_1_1_1">
    <p:spTree>
      <p:nvGrpSpPr>
        <p:cNvPr id="416" name="Shape 416"/>
        <p:cNvGrpSpPr/>
        <p:nvPr/>
      </p:nvGrpSpPr>
      <p:grpSpPr>
        <a:xfrm>
          <a:off x="0" y="0"/>
          <a:ext cx="0" cy="0"/>
          <a:chOff x="0" y="0"/>
          <a:chExt cx="0" cy="0"/>
        </a:xfrm>
      </p:grpSpPr>
      <p:sp>
        <p:nvSpPr>
          <p:cNvPr id="417" name="Google Shape;417;p34"/>
          <p:cNvSpPr txBox="1"/>
          <p:nvPr>
            <p:ph type="title"/>
          </p:nvPr>
        </p:nvSpPr>
        <p:spPr>
          <a:xfrm>
            <a:off x="720300" y="538318"/>
            <a:ext cx="4882200" cy="12654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18" name="Google Shape;418;p34"/>
          <p:cNvSpPr txBox="1"/>
          <p:nvPr>
            <p:ph idx="1" type="subTitle"/>
          </p:nvPr>
        </p:nvSpPr>
        <p:spPr>
          <a:xfrm>
            <a:off x="735904" y="2942601"/>
            <a:ext cx="2030100" cy="44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19" name="Google Shape;419;p34"/>
          <p:cNvSpPr txBox="1"/>
          <p:nvPr>
            <p:ph idx="2" type="subTitle"/>
          </p:nvPr>
        </p:nvSpPr>
        <p:spPr>
          <a:xfrm>
            <a:off x="736950" y="3282487"/>
            <a:ext cx="2028000" cy="12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20" name="Google Shape;420;p34"/>
          <p:cNvSpPr txBox="1"/>
          <p:nvPr>
            <p:ph idx="3" type="subTitle"/>
          </p:nvPr>
        </p:nvSpPr>
        <p:spPr>
          <a:xfrm>
            <a:off x="3556432" y="2942601"/>
            <a:ext cx="2030100" cy="44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21" name="Google Shape;421;p34"/>
          <p:cNvSpPr txBox="1"/>
          <p:nvPr>
            <p:ph idx="4" type="subTitle"/>
          </p:nvPr>
        </p:nvSpPr>
        <p:spPr>
          <a:xfrm>
            <a:off x="3556432" y="3282478"/>
            <a:ext cx="2030100" cy="12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22" name="Google Shape;422;p34"/>
          <p:cNvSpPr txBox="1"/>
          <p:nvPr>
            <p:ph idx="5" type="subTitle"/>
          </p:nvPr>
        </p:nvSpPr>
        <p:spPr>
          <a:xfrm>
            <a:off x="6377992" y="2939301"/>
            <a:ext cx="2030100" cy="45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23" name="Google Shape;423;p34"/>
          <p:cNvSpPr txBox="1"/>
          <p:nvPr>
            <p:ph idx="6" type="subTitle"/>
          </p:nvPr>
        </p:nvSpPr>
        <p:spPr>
          <a:xfrm>
            <a:off x="6377997" y="3282478"/>
            <a:ext cx="2030100" cy="12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24" name="Google Shape;424;p34"/>
          <p:cNvSpPr/>
          <p:nvPr/>
        </p:nvSpPr>
        <p:spPr>
          <a:xfrm>
            <a:off x="5920949" y="226582"/>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4"/>
          <p:cNvSpPr/>
          <p:nvPr/>
        </p:nvSpPr>
        <p:spPr>
          <a:xfrm>
            <a:off x="6924125" y="1288488"/>
            <a:ext cx="2219931" cy="200931"/>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4"/>
          <p:cNvSpPr/>
          <p:nvPr/>
        </p:nvSpPr>
        <p:spPr>
          <a:xfrm>
            <a:off x="7617521" y="1817464"/>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4"/>
          <p:cNvSpPr/>
          <p:nvPr/>
        </p:nvSpPr>
        <p:spPr>
          <a:xfrm>
            <a:off x="8421000" y="1178900"/>
            <a:ext cx="723031"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428" name="Google Shape;428;p34"/>
          <p:cNvSpPr/>
          <p:nvPr/>
        </p:nvSpPr>
        <p:spPr>
          <a:xfrm>
            <a:off x="6619360" y="761516"/>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9" name="Google Shape;429;p34"/>
          <p:cNvPicPr preferRelativeResize="0"/>
          <p:nvPr/>
        </p:nvPicPr>
        <p:blipFill>
          <a:blip r:embed="rId2">
            <a:alphaModFix/>
          </a:blip>
          <a:stretch>
            <a:fillRect/>
          </a:stretch>
        </p:blipFill>
        <p:spPr>
          <a:xfrm>
            <a:off x="5663143" y="669264"/>
            <a:ext cx="1210375" cy="192050"/>
          </a:xfrm>
          <a:prstGeom prst="rect">
            <a:avLst/>
          </a:prstGeom>
          <a:noFill/>
          <a:ln>
            <a:noFill/>
          </a:ln>
        </p:spPr>
      </p:pic>
      <p:sp>
        <p:nvSpPr>
          <p:cNvPr id="430" name="Google Shape;430;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ext 2">
  <p:cSld name="TITLE_AND_TWO_COLUMNS_1_1_1_1_2">
    <p:spTree>
      <p:nvGrpSpPr>
        <p:cNvPr id="431" name="Shape 431"/>
        <p:cNvGrpSpPr/>
        <p:nvPr/>
      </p:nvGrpSpPr>
      <p:grpSpPr>
        <a:xfrm>
          <a:off x="0" y="0"/>
          <a:ext cx="0" cy="0"/>
          <a:chOff x="0" y="0"/>
          <a:chExt cx="0" cy="0"/>
        </a:xfrm>
      </p:grpSpPr>
      <p:sp>
        <p:nvSpPr>
          <p:cNvPr id="432" name="Google Shape;432;p35"/>
          <p:cNvSpPr txBox="1"/>
          <p:nvPr>
            <p:ph type="title"/>
          </p:nvPr>
        </p:nvSpPr>
        <p:spPr>
          <a:xfrm>
            <a:off x="4605338" y="1684960"/>
            <a:ext cx="2395800" cy="14100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33" name="Google Shape;433;p35"/>
          <p:cNvSpPr txBox="1"/>
          <p:nvPr>
            <p:ph idx="1" type="subTitle"/>
          </p:nvPr>
        </p:nvSpPr>
        <p:spPr>
          <a:xfrm>
            <a:off x="4605338" y="3177592"/>
            <a:ext cx="3834900" cy="12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34" name="Google Shape;434;p35"/>
          <p:cNvSpPr/>
          <p:nvPr/>
        </p:nvSpPr>
        <p:spPr>
          <a:xfrm>
            <a:off x="6631049" y="225920"/>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5"/>
          <p:cNvSpPr/>
          <p:nvPr/>
        </p:nvSpPr>
        <p:spPr>
          <a:xfrm>
            <a:off x="10213663" y="-1535996"/>
            <a:ext cx="1484910" cy="199363"/>
          </a:xfrm>
          <a:custGeom>
            <a:rect b="b" l="l" r="r" t="t"/>
            <a:pathLst>
              <a:path extrusionOk="0" h="8769" w="65321">
                <a:moveTo>
                  <a:pt x="0" y="0"/>
                </a:moveTo>
                <a:lnTo>
                  <a:pt x="0" y="8768"/>
                </a:lnTo>
                <a:lnTo>
                  <a:pt x="65320" y="8768"/>
                </a:lnTo>
                <a:lnTo>
                  <a:pt x="65320"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5"/>
          <p:cNvSpPr/>
          <p:nvPr/>
        </p:nvSpPr>
        <p:spPr>
          <a:xfrm>
            <a:off x="6862233" y="1289292"/>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5"/>
          <p:cNvSpPr/>
          <p:nvPr/>
        </p:nvSpPr>
        <p:spPr>
          <a:xfrm>
            <a:off x="8373375" y="1187050"/>
            <a:ext cx="794167" cy="200909"/>
          </a:xfrm>
          <a:custGeom>
            <a:rect b="b" l="l" r="r" t="t"/>
            <a:pathLst>
              <a:path extrusionOk="0" h="8837" w="49144">
                <a:moveTo>
                  <a:pt x="1" y="1"/>
                </a:moveTo>
                <a:lnTo>
                  <a:pt x="49144" y="1"/>
                </a:lnTo>
                <a:lnTo>
                  <a:pt x="49144" y="8837"/>
                </a:lnTo>
                <a:lnTo>
                  <a:pt x="1" y="8837"/>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438" name="Google Shape;438;p35"/>
          <p:cNvSpPr/>
          <p:nvPr/>
        </p:nvSpPr>
        <p:spPr>
          <a:xfrm>
            <a:off x="7214510" y="756241"/>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39" name="Google Shape;439;p35"/>
          <p:cNvPicPr preferRelativeResize="0"/>
          <p:nvPr/>
        </p:nvPicPr>
        <p:blipFill>
          <a:blip r:embed="rId2">
            <a:alphaModFix/>
          </a:blip>
          <a:stretch>
            <a:fillRect/>
          </a:stretch>
        </p:blipFill>
        <p:spPr>
          <a:xfrm>
            <a:off x="6305918" y="865014"/>
            <a:ext cx="1210375" cy="192050"/>
          </a:xfrm>
          <a:prstGeom prst="rect">
            <a:avLst/>
          </a:prstGeom>
          <a:noFill/>
          <a:ln>
            <a:noFill/>
          </a:ln>
        </p:spPr>
      </p:pic>
      <p:sp>
        <p:nvSpPr>
          <p:cNvPr id="440" name="Google Shape;440;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ext 3">
  <p:cSld name="TITLE_AND_TWO_COLUMNS_1_1_1_1_2_2">
    <p:spTree>
      <p:nvGrpSpPr>
        <p:cNvPr id="441" name="Shape 441"/>
        <p:cNvGrpSpPr/>
        <p:nvPr/>
      </p:nvGrpSpPr>
      <p:grpSpPr>
        <a:xfrm>
          <a:off x="0" y="0"/>
          <a:ext cx="0" cy="0"/>
          <a:chOff x="0" y="0"/>
          <a:chExt cx="0" cy="0"/>
        </a:xfrm>
      </p:grpSpPr>
      <p:sp>
        <p:nvSpPr>
          <p:cNvPr id="442" name="Google Shape;442;p36"/>
          <p:cNvSpPr txBox="1"/>
          <p:nvPr>
            <p:ph type="title"/>
          </p:nvPr>
        </p:nvSpPr>
        <p:spPr>
          <a:xfrm>
            <a:off x="720300" y="1409361"/>
            <a:ext cx="2395800" cy="13821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
        <p:nvSpPr>
          <p:cNvPr id="443" name="Google Shape;443;p36"/>
          <p:cNvSpPr txBox="1"/>
          <p:nvPr>
            <p:ph idx="1" type="subTitle"/>
          </p:nvPr>
        </p:nvSpPr>
        <p:spPr>
          <a:xfrm>
            <a:off x="720300" y="2906769"/>
            <a:ext cx="3831300" cy="126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lgn="r">
              <a:spcBef>
                <a:spcPts val="1600"/>
              </a:spcBef>
              <a:spcAft>
                <a:spcPts val="0"/>
              </a:spcAft>
              <a:buSzPts val="1400"/>
              <a:buNone/>
              <a:defRPr/>
            </a:lvl2pPr>
            <a:lvl3pPr lvl="2" rtl="0" algn="r">
              <a:spcBef>
                <a:spcPts val="1600"/>
              </a:spcBef>
              <a:spcAft>
                <a:spcPts val="0"/>
              </a:spcAft>
              <a:buSzPts val="1400"/>
              <a:buNone/>
              <a:defRPr/>
            </a:lvl3pPr>
            <a:lvl4pPr lvl="3" rtl="0" algn="r">
              <a:spcBef>
                <a:spcPts val="1600"/>
              </a:spcBef>
              <a:spcAft>
                <a:spcPts val="0"/>
              </a:spcAft>
              <a:buSzPts val="1400"/>
              <a:buNone/>
              <a:defRPr/>
            </a:lvl4pPr>
            <a:lvl5pPr lvl="4" rtl="0" algn="r">
              <a:spcBef>
                <a:spcPts val="1600"/>
              </a:spcBef>
              <a:spcAft>
                <a:spcPts val="0"/>
              </a:spcAft>
              <a:buSzPts val="1400"/>
              <a:buNone/>
              <a:defRPr/>
            </a:lvl5pPr>
            <a:lvl6pPr lvl="5" rtl="0" algn="r">
              <a:spcBef>
                <a:spcPts val="1600"/>
              </a:spcBef>
              <a:spcAft>
                <a:spcPts val="0"/>
              </a:spcAft>
              <a:buSzPts val="1400"/>
              <a:buNone/>
              <a:defRPr/>
            </a:lvl6pPr>
            <a:lvl7pPr lvl="6" rtl="0" algn="r">
              <a:spcBef>
                <a:spcPts val="1600"/>
              </a:spcBef>
              <a:spcAft>
                <a:spcPts val="0"/>
              </a:spcAft>
              <a:buSzPts val="1400"/>
              <a:buNone/>
              <a:defRPr/>
            </a:lvl7pPr>
            <a:lvl8pPr lvl="7" rtl="0" algn="r">
              <a:spcBef>
                <a:spcPts val="1600"/>
              </a:spcBef>
              <a:spcAft>
                <a:spcPts val="0"/>
              </a:spcAft>
              <a:buSzPts val="1400"/>
              <a:buNone/>
              <a:defRPr/>
            </a:lvl8pPr>
            <a:lvl9pPr lvl="8" rtl="0" algn="r">
              <a:spcBef>
                <a:spcPts val="1600"/>
              </a:spcBef>
              <a:spcAft>
                <a:spcPts val="1600"/>
              </a:spcAft>
              <a:buSzPts val="1400"/>
              <a:buNone/>
              <a:defRPr/>
            </a:lvl9pPr>
          </a:lstStyle>
          <a:p/>
        </p:txBody>
      </p:sp>
      <p:sp>
        <p:nvSpPr>
          <p:cNvPr id="444" name="Google Shape;444;p36"/>
          <p:cNvSpPr/>
          <p:nvPr/>
        </p:nvSpPr>
        <p:spPr>
          <a:xfrm flipH="1">
            <a:off x="741882" y="225913"/>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6"/>
          <p:cNvSpPr/>
          <p:nvPr/>
        </p:nvSpPr>
        <p:spPr>
          <a:xfrm flipH="1">
            <a:off x="7638196" y="226000"/>
            <a:ext cx="1534379" cy="200931"/>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6"/>
          <p:cNvSpPr/>
          <p:nvPr/>
        </p:nvSpPr>
        <p:spPr>
          <a:xfrm flipH="1">
            <a:off x="8026842" y="1287507"/>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6"/>
          <p:cNvSpPr/>
          <p:nvPr/>
        </p:nvSpPr>
        <p:spPr>
          <a:xfrm flipH="1">
            <a:off x="1119187" y="660870"/>
            <a:ext cx="1117166" cy="200909"/>
          </a:xfrm>
          <a:custGeom>
            <a:rect b="b" l="l" r="r" t="t"/>
            <a:pathLst>
              <a:path extrusionOk="0" h="8837" w="49144">
                <a:moveTo>
                  <a:pt x="1" y="1"/>
                </a:moveTo>
                <a:lnTo>
                  <a:pt x="49144" y="1"/>
                </a:lnTo>
                <a:lnTo>
                  <a:pt x="49144" y="8837"/>
                </a:lnTo>
                <a:lnTo>
                  <a:pt x="1" y="8837"/>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448" name="Google Shape;448;p36"/>
          <p:cNvSpPr/>
          <p:nvPr/>
        </p:nvSpPr>
        <p:spPr>
          <a:xfrm flipH="1">
            <a:off x="-51" y="757525"/>
            <a:ext cx="1804451" cy="199385"/>
          </a:xfrm>
          <a:custGeom>
            <a:rect b="b" l="l" r="r" t="t"/>
            <a:pathLst>
              <a:path extrusionOk="0" h="8769" w="85916">
                <a:moveTo>
                  <a:pt x="1" y="0"/>
                </a:moveTo>
                <a:lnTo>
                  <a:pt x="85916" y="0"/>
                </a:lnTo>
                <a:lnTo>
                  <a:pt x="85916" y="8769"/>
                </a:lnTo>
                <a:lnTo>
                  <a:pt x="1" y="8769"/>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6"/>
          <p:cNvSpPr/>
          <p:nvPr/>
        </p:nvSpPr>
        <p:spPr>
          <a:xfrm>
            <a:off x="6776535" y="757541"/>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50" name="Google Shape;450;p36"/>
          <p:cNvPicPr preferRelativeResize="0"/>
          <p:nvPr/>
        </p:nvPicPr>
        <p:blipFill>
          <a:blip r:embed="rId2">
            <a:alphaModFix/>
          </a:blip>
          <a:stretch>
            <a:fillRect/>
          </a:stretch>
        </p:blipFill>
        <p:spPr>
          <a:xfrm>
            <a:off x="5867943" y="665289"/>
            <a:ext cx="1210375" cy="192050"/>
          </a:xfrm>
          <a:prstGeom prst="rect">
            <a:avLst/>
          </a:prstGeom>
          <a:noFill/>
          <a:ln>
            <a:noFill/>
          </a:ln>
        </p:spPr>
      </p:pic>
      <p:sp>
        <p:nvSpPr>
          <p:cNvPr id="451" name="Google Shape;451;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ext 4">
  <p:cSld name="TITLE_AND_TWO_COLUMNS_1_1_1_1_2_1">
    <p:spTree>
      <p:nvGrpSpPr>
        <p:cNvPr id="452" name="Shape 452"/>
        <p:cNvGrpSpPr/>
        <p:nvPr/>
      </p:nvGrpSpPr>
      <p:grpSpPr>
        <a:xfrm>
          <a:off x="0" y="0"/>
          <a:ext cx="0" cy="0"/>
          <a:chOff x="0" y="0"/>
          <a:chExt cx="0" cy="0"/>
        </a:xfrm>
      </p:grpSpPr>
      <p:sp>
        <p:nvSpPr>
          <p:cNvPr id="453" name="Google Shape;453;p37"/>
          <p:cNvSpPr txBox="1"/>
          <p:nvPr>
            <p:ph type="title"/>
          </p:nvPr>
        </p:nvSpPr>
        <p:spPr>
          <a:xfrm>
            <a:off x="720300" y="1409199"/>
            <a:ext cx="2392200" cy="12654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54" name="Google Shape;454;p37"/>
          <p:cNvSpPr txBox="1"/>
          <p:nvPr>
            <p:ph idx="1" type="subTitle"/>
          </p:nvPr>
        </p:nvSpPr>
        <p:spPr>
          <a:xfrm>
            <a:off x="720300" y="2906776"/>
            <a:ext cx="2392200" cy="1983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55" name="Google Shape;455;p37"/>
          <p:cNvSpPr/>
          <p:nvPr/>
        </p:nvSpPr>
        <p:spPr>
          <a:xfrm>
            <a:off x="7629028" y="1287500"/>
            <a:ext cx="155226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7"/>
          <p:cNvSpPr/>
          <p:nvPr/>
        </p:nvSpPr>
        <p:spPr>
          <a:xfrm>
            <a:off x="6770733" y="2347456"/>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7"/>
          <p:cNvSpPr/>
          <p:nvPr/>
        </p:nvSpPr>
        <p:spPr>
          <a:xfrm>
            <a:off x="6603784" y="2877434"/>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7"/>
          <p:cNvSpPr/>
          <p:nvPr/>
        </p:nvSpPr>
        <p:spPr>
          <a:xfrm>
            <a:off x="8238526" y="1817475"/>
            <a:ext cx="942653"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7"/>
          <p:cNvSpPr/>
          <p:nvPr/>
        </p:nvSpPr>
        <p:spPr>
          <a:xfrm>
            <a:off x="8409526" y="3937375"/>
            <a:ext cx="771852"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7"/>
          <p:cNvSpPr/>
          <p:nvPr/>
        </p:nvSpPr>
        <p:spPr>
          <a:xfrm>
            <a:off x="7756403" y="3414100"/>
            <a:ext cx="1424924"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7"/>
          <p:cNvSpPr/>
          <p:nvPr/>
        </p:nvSpPr>
        <p:spPr>
          <a:xfrm>
            <a:off x="6666794" y="1287500"/>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7"/>
          <p:cNvSpPr/>
          <p:nvPr/>
        </p:nvSpPr>
        <p:spPr>
          <a:xfrm>
            <a:off x="6579959" y="3311745"/>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7"/>
          <p:cNvSpPr/>
          <p:nvPr/>
        </p:nvSpPr>
        <p:spPr>
          <a:xfrm>
            <a:off x="7484150" y="2877425"/>
            <a:ext cx="1697130"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hree columns 4">
  <p:cSld name="TITLE_AND_TWO_COLUMNS_1_1_1_1_1">
    <p:spTree>
      <p:nvGrpSpPr>
        <p:cNvPr id="465" name="Shape 465"/>
        <p:cNvGrpSpPr/>
        <p:nvPr/>
      </p:nvGrpSpPr>
      <p:grpSpPr>
        <a:xfrm>
          <a:off x="0" y="0"/>
          <a:ext cx="0" cy="0"/>
          <a:chOff x="0" y="0"/>
          <a:chExt cx="0" cy="0"/>
        </a:xfrm>
      </p:grpSpPr>
      <p:sp>
        <p:nvSpPr>
          <p:cNvPr id="466" name="Google Shape;466;p38"/>
          <p:cNvSpPr txBox="1"/>
          <p:nvPr>
            <p:ph idx="1" type="subTitle"/>
          </p:nvPr>
        </p:nvSpPr>
        <p:spPr>
          <a:xfrm>
            <a:off x="894923" y="3407960"/>
            <a:ext cx="2103000" cy="44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67" name="Google Shape;467;p38"/>
          <p:cNvSpPr txBox="1"/>
          <p:nvPr>
            <p:ph idx="2" type="subTitle"/>
          </p:nvPr>
        </p:nvSpPr>
        <p:spPr>
          <a:xfrm>
            <a:off x="894923" y="3761750"/>
            <a:ext cx="21030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latin typeface="Raleway Light"/>
                <a:ea typeface="Raleway Light"/>
                <a:cs typeface="Raleway Light"/>
                <a:sym typeface="Raleway Light"/>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68" name="Google Shape;468;p38"/>
          <p:cNvSpPr txBox="1"/>
          <p:nvPr>
            <p:ph idx="3" type="subTitle"/>
          </p:nvPr>
        </p:nvSpPr>
        <p:spPr>
          <a:xfrm>
            <a:off x="3696047" y="3407960"/>
            <a:ext cx="2099100" cy="448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69" name="Google Shape;469;p38"/>
          <p:cNvSpPr txBox="1"/>
          <p:nvPr>
            <p:ph idx="4" type="subTitle"/>
          </p:nvPr>
        </p:nvSpPr>
        <p:spPr>
          <a:xfrm>
            <a:off x="3696047" y="3761750"/>
            <a:ext cx="21030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latin typeface="Raleway Light"/>
                <a:ea typeface="Raleway Light"/>
                <a:cs typeface="Raleway Light"/>
                <a:sym typeface="Raleway Light"/>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70" name="Google Shape;470;p38"/>
          <p:cNvSpPr txBox="1"/>
          <p:nvPr>
            <p:ph idx="5" type="subTitle"/>
          </p:nvPr>
        </p:nvSpPr>
        <p:spPr>
          <a:xfrm>
            <a:off x="6480510" y="3407960"/>
            <a:ext cx="2103000" cy="44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71" name="Google Shape;471;p38"/>
          <p:cNvSpPr txBox="1"/>
          <p:nvPr>
            <p:ph idx="6" type="subTitle"/>
          </p:nvPr>
        </p:nvSpPr>
        <p:spPr>
          <a:xfrm>
            <a:off x="6480510" y="3761750"/>
            <a:ext cx="21030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latin typeface="Raleway Light"/>
                <a:ea typeface="Raleway Light"/>
                <a:cs typeface="Raleway Light"/>
                <a:sym typeface="Raleway Light"/>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72" name="Google Shape;472;p38"/>
          <p:cNvSpPr txBox="1"/>
          <p:nvPr>
            <p:ph type="title"/>
          </p:nvPr>
        </p:nvSpPr>
        <p:spPr>
          <a:xfrm>
            <a:off x="4572000" y="538325"/>
            <a:ext cx="38328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73" name="Google Shape;473;p38"/>
          <p:cNvSpPr/>
          <p:nvPr/>
        </p:nvSpPr>
        <p:spPr>
          <a:xfrm flipH="1">
            <a:off x="1295707" y="225913"/>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38"/>
          <p:cNvSpPr/>
          <p:nvPr/>
        </p:nvSpPr>
        <p:spPr>
          <a:xfrm flipH="1">
            <a:off x="305275" y="1285960"/>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8"/>
          <p:cNvSpPr/>
          <p:nvPr/>
        </p:nvSpPr>
        <p:spPr>
          <a:xfrm flipH="1">
            <a:off x="270217" y="1816920"/>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8"/>
          <p:cNvSpPr/>
          <p:nvPr/>
        </p:nvSpPr>
        <p:spPr>
          <a:xfrm flipH="1">
            <a:off x="-17663" y="1179333"/>
            <a:ext cx="1117166"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477" name="Google Shape;477;p38"/>
          <p:cNvSpPr/>
          <p:nvPr/>
        </p:nvSpPr>
        <p:spPr>
          <a:xfrm flipH="1">
            <a:off x="948059" y="753947"/>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three columns 5">
  <p:cSld name="TITLE_AND_TWO_COLUMNS_1_1_1_1_1_1">
    <p:spTree>
      <p:nvGrpSpPr>
        <p:cNvPr id="479" name="Shape 479"/>
        <p:cNvGrpSpPr/>
        <p:nvPr/>
      </p:nvGrpSpPr>
      <p:grpSpPr>
        <a:xfrm>
          <a:off x="0" y="0"/>
          <a:ext cx="0" cy="0"/>
          <a:chOff x="0" y="0"/>
          <a:chExt cx="0" cy="0"/>
        </a:xfrm>
      </p:grpSpPr>
      <p:sp>
        <p:nvSpPr>
          <p:cNvPr id="480" name="Google Shape;480;p39"/>
          <p:cNvSpPr txBox="1"/>
          <p:nvPr>
            <p:ph type="title"/>
          </p:nvPr>
        </p:nvSpPr>
        <p:spPr>
          <a:xfrm>
            <a:off x="720300" y="538332"/>
            <a:ext cx="48822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81" name="Google Shape;481;p39"/>
          <p:cNvSpPr txBox="1"/>
          <p:nvPr>
            <p:ph idx="1" type="subTitle"/>
          </p:nvPr>
        </p:nvSpPr>
        <p:spPr>
          <a:xfrm>
            <a:off x="827900" y="2713501"/>
            <a:ext cx="2427900" cy="35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82" name="Google Shape;482;p39"/>
          <p:cNvSpPr txBox="1"/>
          <p:nvPr>
            <p:ph idx="2" type="subTitle"/>
          </p:nvPr>
        </p:nvSpPr>
        <p:spPr>
          <a:xfrm>
            <a:off x="827904" y="3055399"/>
            <a:ext cx="1880400" cy="803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83" name="Google Shape;483;p39"/>
          <p:cNvSpPr/>
          <p:nvPr/>
        </p:nvSpPr>
        <p:spPr>
          <a:xfrm>
            <a:off x="5873324" y="227682"/>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9"/>
          <p:cNvSpPr/>
          <p:nvPr/>
        </p:nvSpPr>
        <p:spPr>
          <a:xfrm>
            <a:off x="6862233" y="1289292"/>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9"/>
          <p:cNvSpPr/>
          <p:nvPr/>
        </p:nvSpPr>
        <p:spPr>
          <a:xfrm>
            <a:off x="7569896" y="1815014"/>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9"/>
          <p:cNvSpPr/>
          <p:nvPr/>
        </p:nvSpPr>
        <p:spPr>
          <a:xfrm>
            <a:off x="8373375" y="1182675"/>
            <a:ext cx="794167"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487" name="Google Shape;487;p39"/>
          <p:cNvSpPr/>
          <p:nvPr/>
        </p:nvSpPr>
        <p:spPr>
          <a:xfrm>
            <a:off x="6571735" y="755591"/>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88" name="Google Shape;488;p39"/>
          <p:cNvPicPr preferRelativeResize="0"/>
          <p:nvPr/>
        </p:nvPicPr>
        <p:blipFill>
          <a:blip r:embed="rId2">
            <a:alphaModFix/>
          </a:blip>
          <a:stretch>
            <a:fillRect/>
          </a:stretch>
        </p:blipFill>
        <p:spPr>
          <a:xfrm>
            <a:off x="5663143" y="864364"/>
            <a:ext cx="1210375" cy="192050"/>
          </a:xfrm>
          <a:prstGeom prst="rect">
            <a:avLst/>
          </a:prstGeom>
          <a:noFill/>
          <a:ln>
            <a:noFill/>
          </a:ln>
        </p:spPr>
      </p:pic>
      <p:sp>
        <p:nvSpPr>
          <p:cNvPr id="489" name="Google Shape;489;p39"/>
          <p:cNvSpPr txBox="1"/>
          <p:nvPr>
            <p:ph idx="3" type="subTitle"/>
          </p:nvPr>
        </p:nvSpPr>
        <p:spPr>
          <a:xfrm>
            <a:off x="3744700" y="2713501"/>
            <a:ext cx="2427900" cy="355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90" name="Google Shape;490;p39"/>
          <p:cNvSpPr txBox="1"/>
          <p:nvPr>
            <p:ph idx="4" type="subTitle"/>
          </p:nvPr>
        </p:nvSpPr>
        <p:spPr>
          <a:xfrm>
            <a:off x="3744704" y="3055399"/>
            <a:ext cx="1880400" cy="803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91" name="Google Shape;491;p39"/>
          <p:cNvSpPr txBox="1"/>
          <p:nvPr>
            <p:ph idx="5" type="subTitle"/>
          </p:nvPr>
        </p:nvSpPr>
        <p:spPr>
          <a:xfrm>
            <a:off x="6469750" y="2713501"/>
            <a:ext cx="2427900" cy="3552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a:solidFill>
                  <a:schemeClr val="dk1"/>
                </a:solidFill>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92" name="Google Shape;492;p39"/>
          <p:cNvSpPr txBox="1"/>
          <p:nvPr>
            <p:ph idx="6" type="subTitle"/>
          </p:nvPr>
        </p:nvSpPr>
        <p:spPr>
          <a:xfrm>
            <a:off x="6469767" y="3055399"/>
            <a:ext cx="1880400" cy="8037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93" name="Google Shape;493;p39"/>
          <p:cNvSpPr txBox="1"/>
          <p:nvPr>
            <p:ph hasCustomPrompt="1" idx="7" type="title"/>
          </p:nvPr>
        </p:nvSpPr>
        <p:spPr>
          <a:xfrm>
            <a:off x="827904" y="3649763"/>
            <a:ext cx="1524000" cy="493800"/>
          </a:xfrm>
          <a:prstGeom prst="rect">
            <a:avLst/>
          </a:prstGeom>
        </p:spPr>
        <p:txBody>
          <a:bodyPr anchorCtr="0" anchor="b" bIns="91425" lIns="91425" spcFirstLastPara="1" rIns="91425" wrap="square" tIns="91425">
            <a:noAutofit/>
          </a:bodyPr>
          <a:lstStyle>
            <a:lvl1pPr lvl="0" rtl="0">
              <a:spcBef>
                <a:spcPts val="0"/>
              </a:spcBef>
              <a:spcAft>
                <a:spcPts val="0"/>
              </a:spcAft>
              <a:buSzPts val="4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94" name="Google Shape;494;p39"/>
          <p:cNvSpPr txBox="1"/>
          <p:nvPr>
            <p:ph hasCustomPrompt="1" idx="8" type="title"/>
          </p:nvPr>
        </p:nvSpPr>
        <p:spPr>
          <a:xfrm>
            <a:off x="3744704" y="3629183"/>
            <a:ext cx="1524000" cy="493800"/>
          </a:xfrm>
          <a:prstGeom prst="rect">
            <a:avLst/>
          </a:prstGeom>
        </p:spPr>
        <p:txBody>
          <a:bodyPr anchorCtr="0" anchor="b" bIns="91425" lIns="91425" spcFirstLastPara="1" rIns="91425" wrap="square" tIns="91425">
            <a:noAutofit/>
          </a:bodyPr>
          <a:lstStyle>
            <a:lvl1pPr lvl="0" rtl="0">
              <a:spcBef>
                <a:spcPts val="0"/>
              </a:spcBef>
              <a:spcAft>
                <a:spcPts val="0"/>
              </a:spcAft>
              <a:buSzPts val="4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95" name="Google Shape;495;p39"/>
          <p:cNvSpPr txBox="1"/>
          <p:nvPr>
            <p:ph hasCustomPrompt="1" idx="9" type="title"/>
          </p:nvPr>
        </p:nvSpPr>
        <p:spPr>
          <a:xfrm>
            <a:off x="6469754" y="3649763"/>
            <a:ext cx="1524000" cy="493800"/>
          </a:xfrm>
          <a:prstGeom prst="rect">
            <a:avLst/>
          </a:prstGeom>
        </p:spPr>
        <p:txBody>
          <a:bodyPr anchorCtr="0" anchor="b" bIns="91425" lIns="91425" spcFirstLastPara="1" rIns="91425" wrap="square" tIns="91425">
            <a:noAutofit/>
          </a:bodyPr>
          <a:lstStyle>
            <a:lvl1pPr lvl="0" rtl="0">
              <a:spcBef>
                <a:spcPts val="0"/>
              </a:spcBef>
              <a:spcAft>
                <a:spcPts val="0"/>
              </a:spcAft>
              <a:buSzPts val="4000"/>
              <a:buNone/>
              <a:defRPr>
                <a:solidFill>
                  <a:schemeClr val="accent1"/>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96" name="Google Shape;496;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ONE_COLUMN_TEXT_2_1">
    <p:spTree>
      <p:nvGrpSpPr>
        <p:cNvPr id="497" name="Shape 497"/>
        <p:cNvGrpSpPr/>
        <p:nvPr/>
      </p:nvGrpSpPr>
      <p:grpSpPr>
        <a:xfrm>
          <a:off x="0" y="0"/>
          <a:ext cx="0" cy="0"/>
          <a:chOff x="0" y="0"/>
          <a:chExt cx="0" cy="0"/>
        </a:xfrm>
      </p:grpSpPr>
      <p:sp>
        <p:nvSpPr>
          <p:cNvPr id="498" name="Google Shape;498;p40"/>
          <p:cNvSpPr txBox="1"/>
          <p:nvPr>
            <p:ph type="title"/>
          </p:nvPr>
        </p:nvSpPr>
        <p:spPr>
          <a:xfrm>
            <a:off x="720300" y="566203"/>
            <a:ext cx="3881100" cy="1375200"/>
          </a:xfrm>
          <a:prstGeom prst="rect">
            <a:avLst/>
          </a:prstGeom>
        </p:spPr>
        <p:txBody>
          <a:bodyPr anchorCtr="0" anchor="t" bIns="91425" lIns="91425" spcFirstLastPara="1" rIns="91425" wrap="square" tIns="91425">
            <a:noAutofit/>
          </a:bodyPr>
          <a:lstStyle>
            <a:lvl1pPr lvl="0" rtl="0">
              <a:spcBef>
                <a:spcPts val="0"/>
              </a:spcBef>
              <a:spcAft>
                <a:spcPts val="0"/>
              </a:spcAft>
              <a:buSzPts val="6000"/>
              <a:buNone/>
              <a:defRPr sz="68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499" name="Google Shape;499;p40"/>
          <p:cNvSpPr txBox="1"/>
          <p:nvPr>
            <p:ph idx="1" type="subTitle"/>
          </p:nvPr>
        </p:nvSpPr>
        <p:spPr>
          <a:xfrm>
            <a:off x="5879525" y="1854705"/>
            <a:ext cx="2544300" cy="10455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400"/>
              <a:buNone/>
              <a:defRPr sz="1400">
                <a:solidFill>
                  <a:schemeClr val="dk1"/>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00" name="Google Shape;500;p40"/>
          <p:cNvSpPr/>
          <p:nvPr/>
        </p:nvSpPr>
        <p:spPr>
          <a:xfrm>
            <a:off x="6649878" y="3405209"/>
            <a:ext cx="234817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40"/>
          <p:cNvSpPr/>
          <p:nvPr/>
        </p:nvSpPr>
        <p:spPr>
          <a:xfrm>
            <a:off x="5791577" y="4468328"/>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40"/>
          <p:cNvSpPr/>
          <p:nvPr/>
        </p:nvSpPr>
        <p:spPr>
          <a:xfrm>
            <a:off x="5624628" y="5000382"/>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40"/>
          <p:cNvSpPr/>
          <p:nvPr/>
        </p:nvSpPr>
        <p:spPr>
          <a:xfrm>
            <a:off x="7259370" y="3931329"/>
            <a:ext cx="1515051"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40"/>
          <p:cNvSpPr/>
          <p:nvPr/>
        </p:nvSpPr>
        <p:spPr>
          <a:xfrm>
            <a:off x="5344314" y="3931329"/>
            <a:ext cx="1513477" cy="203175"/>
          </a:xfrm>
          <a:custGeom>
            <a:rect b="b" l="l" r="r" t="t"/>
            <a:pathLst>
              <a:path extrusionOk="0" h="12008" w="89449">
                <a:moveTo>
                  <a:pt x="0" y="1"/>
                </a:moveTo>
                <a:lnTo>
                  <a:pt x="0" y="12008"/>
                </a:lnTo>
                <a:lnTo>
                  <a:pt x="89448" y="12008"/>
                </a:lnTo>
                <a:lnTo>
                  <a:pt x="89448"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0"/>
          <p:cNvSpPr/>
          <p:nvPr/>
        </p:nvSpPr>
        <p:spPr>
          <a:xfrm>
            <a:off x="5687638" y="3405209"/>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40"/>
          <p:cNvSpPr/>
          <p:nvPr/>
        </p:nvSpPr>
        <p:spPr>
          <a:xfrm>
            <a:off x="6504992" y="5000382"/>
            <a:ext cx="1990672"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07" name="Google Shape;507;p40"/>
          <p:cNvPicPr preferRelativeResize="0"/>
          <p:nvPr/>
        </p:nvPicPr>
        <p:blipFill>
          <a:blip r:embed="rId2">
            <a:alphaModFix/>
          </a:blip>
          <a:stretch>
            <a:fillRect/>
          </a:stretch>
        </p:blipFill>
        <p:spPr>
          <a:xfrm>
            <a:off x="5401975" y="3550138"/>
            <a:ext cx="699875" cy="204725"/>
          </a:xfrm>
          <a:prstGeom prst="rect">
            <a:avLst/>
          </a:prstGeom>
          <a:noFill/>
          <a:ln>
            <a:noFill/>
          </a:ln>
        </p:spPr>
      </p:pic>
      <p:pic>
        <p:nvPicPr>
          <p:cNvPr id="508" name="Google Shape;508;p40"/>
          <p:cNvPicPr preferRelativeResize="0"/>
          <p:nvPr/>
        </p:nvPicPr>
        <p:blipFill>
          <a:blip r:embed="rId3">
            <a:alphaModFix/>
          </a:blip>
          <a:stretch>
            <a:fillRect/>
          </a:stretch>
        </p:blipFill>
        <p:spPr>
          <a:xfrm>
            <a:off x="6777693" y="4339385"/>
            <a:ext cx="1210375" cy="192050"/>
          </a:xfrm>
          <a:prstGeom prst="rect">
            <a:avLst/>
          </a:prstGeom>
          <a:noFill/>
          <a:ln>
            <a:noFill/>
          </a:ln>
        </p:spPr>
      </p:pic>
      <p:sp>
        <p:nvSpPr>
          <p:cNvPr id="509" name="Google Shape;509;p40"/>
          <p:cNvSpPr txBox="1"/>
          <p:nvPr/>
        </p:nvSpPr>
        <p:spPr>
          <a:xfrm>
            <a:off x="720300" y="2966887"/>
            <a:ext cx="3231300" cy="8340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200">
                <a:solidFill>
                  <a:schemeClr val="dk1"/>
                </a:solidFill>
                <a:latin typeface="Raleway"/>
                <a:ea typeface="Raleway"/>
                <a:cs typeface="Raleway"/>
                <a:sym typeface="Raleway"/>
              </a:rPr>
              <a:t>CREDITS</a:t>
            </a:r>
            <a:r>
              <a:rPr lang="en" sz="1200">
                <a:solidFill>
                  <a:schemeClr val="dk1"/>
                </a:solidFill>
                <a:latin typeface="Raleway"/>
                <a:ea typeface="Raleway"/>
                <a:cs typeface="Raleway"/>
                <a:sym typeface="Raleway"/>
              </a:rPr>
              <a:t>: This presentation template was created by </a:t>
            </a:r>
            <a:r>
              <a:rPr b="1" lang="en" sz="1200">
                <a:solidFill>
                  <a:schemeClr val="dk1"/>
                </a:solidFill>
                <a:uFill>
                  <a:noFill/>
                </a:uFill>
                <a:latin typeface="Raleway"/>
                <a:ea typeface="Raleway"/>
                <a:cs typeface="Raleway"/>
                <a:sym typeface="Raleway"/>
                <a:hlinkClick r:id="rId4">
                  <a:extLst>
                    <a:ext uri="{A12FA001-AC4F-418D-AE19-62706E023703}">
                      <ahyp:hlinkClr val="tx"/>
                    </a:ext>
                  </a:extLst>
                </a:hlinkClick>
              </a:rPr>
              <a:t>Slidesgo</a:t>
            </a:r>
            <a:r>
              <a:rPr lang="en" sz="1200">
                <a:solidFill>
                  <a:schemeClr val="dk1"/>
                </a:solidFill>
                <a:latin typeface="Raleway"/>
                <a:ea typeface="Raleway"/>
                <a:cs typeface="Raleway"/>
                <a:sym typeface="Raleway"/>
              </a:rPr>
              <a:t>, including icons by </a:t>
            </a:r>
            <a:r>
              <a:rPr b="1" lang="en" sz="1200">
                <a:solidFill>
                  <a:schemeClr val="dk1"/>
                </a:solidFill>
                <a:uFill>
                  <a:noFill/>
                </a:uFill>
                <a:latin typeface="Raleway"/>
                <a:ea typeface="Raleway"/>
                <a:cs typeface="Raleway"/>
                <a:sym typeface="Raleway"/>
                <a:hlinkClick r:id="rId5">
                  <a:extLst>
                    <a:ext uri="{A12FA001-AC4F-418D-AE19-62706E023703}">
                      <ahyp:hlinkClr val="tx"/>
                    </a:ext>
                  </a:extLst>
                </a:hlinkClick>
              </a:rPr>
              <a:t>Flaticon</a:t>
            </a:r>
            <a:r>
              <a:rPr lang="en" sz="1200">
                <a:solidFill>
                  <a:schemeClr val="dk1"/>
                </a:solidFill>
                <a:latin typeface="Raleway"/>
                <a:ea typeface="Raleway"/>
                <a:cs typeface="Raleway"/>
                <a:sym typeface="Raleway"/>
              </a:rPr>
              <a:t>, infographics &amp; images by </a:t>
            </a:r>
            <a:r>
              <a:rPr b="1" lang="en" sz="1200">
                <a:solidFill>
                  <a:schemeClr val="dk1"/>
                </a:solidFill>
                <a:uFill>
                  <a:noFill/>
                </a:uFill>
                <a:latin typeface="Raleway"/>
                <a:ea typeface="Raleway"/>
                <a:cs typeface="Raleway"/>
                <a:sym typeface="Raleway"/>
                <a:hlinkClick r:id="rId6">
                  <a:extLst>
                    <a:ext uri="{A12FA001-AC4F-418D-AE19-62706E023703}">
                      <ahyp:hlinkClr val="tx"/>
                    </a:ext>
                  </a:extLst>
                </a:hlinkClick>
              </a:rPr>
              <a:t>Freepik</a:t>
            </a:r>
            <a:r>
              <a:rPr lang="en" sz="1200">
                <a:solidFill>
                  <a:schemeClr val="dk1"/>
                </a:solidFill>
                <a:latin typeface="Raleway"/>
                <a:ea typeface="Raleway"/>
                <a:cs typeface="Raleway"/>
                <a:sym typeface="Raleway"/>
              </a:rPr>
              <a:t> </a:t>
            </a:r>
            <a:endParaRPr b="1" sz="1200">
              <a:solidFill>
                <a:schemeClr val="dk1"/>
              </a:solidFill>
              <a:latin typeface="Raleway"/>
              <a:ea typeface="Raleway"/>
              <a:cs typeface="Raleway"/>
              <a:sym typeface="Raleway"/>
            </a:endParaRPr>
          </a:p>
          <a:p>
            <a:pPr indent="0" lvl="0" marL="0" rtl="0" algn="r">
              <a:spcBef>
                <a:spcPts val="0"/>
              </a:spcBef>
              <a:spcAft>
                <a:spcPts val="0"/>
              </a:spcAft>
              <a:buNone/>
            </a:pPr>
            <a:r>
              <a:t/>
            </a:r>
            <a:endParaRPr sz="1200">
              <a:solidFill>
                <a:schemeClr val="dk1"/>
              </a:solidFill>
              <a:latin typeface="Raleway"/>
              <a:ea typeface="Raleway"/>
              <a:cs typeface="Raleway"/>
              <a:sym typeface="Raleway"/>
            </a:endParaRPr>
          </a:p>
        </p:txBody>
      </p:sp>
      <p:sp>
        <p:nvSpPr>
          <p:cNvPr id="510" name="Google Shape;510;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5" name="Shape 45"/>
        <p:cNvGrpSpPr/>
        <p:nvPr/>
      </p:nvGrpSpPr>
      <p:grpSpPr>
        <a:xfrm>
          <a:off x="0" y="0"/>
          <a:ext cx="0" cy="0"/>
          <a:chOff x="0" y="0"/>
          <a:chExt cx="0" cy="0"/>
        </a:xfrm>
      </p:grpSpPr>
      <p:sp>
        <p:nvSpPr>
          <p:cNvPr id="46" name="Google Shape;46;p5"/>
          <p:cNvSpPr txBox="1"/>
          <p:nvPr>
            <p:ph type="title"/>
          </p:nvPr>
        </p:nvSpPr>
        <p:spPr>
          <a:xfrm>
            <a:off x="720300" y="936500"/>
            <a:ext cx="3482700" cy="572700"/>
          </a:xfrm>
          <a:prstGeom prst="rect">
            <a:avLst/>
          </a:prstGeom>
        </p:spPr>
        <p:txBody>
          <a:bodyPr anchorCtr="0" anchor="t" bIns="91425" lIns="91425" spcFirstLastPara="1" rIns="91425" wrap="square" tIns="91425">
            <a:noAutofit/>
          </a:bodyPr>
          <a:lstStyle>
            <a:lvl1pPr lvl="0" algn="r">
              <a:spcBef>
                <a:spcPts val="0"/>
              </a:spcBef>
              <a:spcAft>
                <a:spcPts val="0"/>
              </a:spcAft>
              <a:buSzPts val="2800"/>
              <a:buNone/>
              <a:defRPr sz="38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7" name="Google Shape;47;p5"/>
          <p:cNvSpPr txBox="1"/>
          <p:nvPr>
            <p:ph idx="1" type="subTitle"/>
          </p:nvPr>
        </p:nvSpPr>
        <p:spPr>
          <a:xfrm>
            <a:off x="720300" y="1851308"/>
            <a:ext cx="3482700" cy="1764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800"/>
              <a:buNone/>
              <a:defRPr sz="1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48" name="Google Shape;48;p5"/>
          <p:cNvSpPr txBox="1"/>
          <p:nvPr>
            <p:ph idx="2" type="subTitle"/>
          </p:nvPr>
        </p:nvSpPr>
        <p:spPr>
          <a:xfrm>
            <a:off x="4602749" y="3234050"/>
            <a:ext cx="3482700" cy="176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49" name="Google Shape;49;p5"/>
          <p:cNvSpPr txBox="1"/>
          <p:nvPr>
            <p:ph idx="3" type="title"/>
          </p:nvPr>
        </p:nvSpPr>
        <p:spPr>
          <a:xfrm>
            <a:off x="4602749" y="2319250"/>
            <a:ext cx="3482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0" name="Google Shape;50;p5"/>
          <p:cNvSpPr/>
          <p:nvPr/>
        </p:nvSpPr>
        <p:spPr>
          <a:xfrm>
            <a:off x="5873324" y="229816"/>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a:off x="6862233" y="1285216"/>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5"/>
          <p:cNvSpPr/>
          <p:nvPr/>
        </p:nvSpPr>
        <p:spPr>
          <a:xfrm>
            <a:off x="7874696" y="1814711"/>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5"/>
          <p:cNvSpPr/>
          <p:nvPr/>
        </p:nvSpPr>
        <p:spPr>
          <a:xfrm>
            <a:off x="8373375" y="1094800"/>
            <a:ext cx="794167" cy="200931"/>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54" name="Google Shape;54;p5"/>
          <p:cNvSpPr/>
          <p:nvPr/>
        </p:nvSpPr>
        <p:spPr>
          <a:xfrm>
            <a:off x="6571735" y="754687"/>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TITLE_AND_TWO_COLUMNS_1_1_1_1_1_1_1">
    <p:spTree>
      <p:nvGrpSpPr>
        <p:cNvPr id="511" name="Shape 511"/>
        <p:cNvGrpSpPr/>
        <p:nvPr/>
      </p:nvGrpSpPr>
      <p:grpSpPr>
        <a:xfrm>
          <a:off x="0" y="0"/>
          <a:ext cx="0" cy="0"/>
          <a:chOff x="0" y="0"/>
          <a:chExt cx="0" cy="0"/>
        </a:xfrm>
      </p:grpSpPr>
      <p:sp>
        <p:nvSpPr>
          <p:cNvPr id="512" name="Google Shape;512;p41"/>
          <p:cNvSpPr txBox="1"/>
          <p:nvPr>
            <p:ph type="title"/>
          </p:nvPr>
        </p:nvSpPr>
        <p:spPr>
          <a:xfrm>
            <a:off x="720300" y="538332"/>
            <a:ext cx="48822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13" name="Google Shape;513;p41"/>
          <p:cNvSpPr/>
          <p:nvPr/>
        </p:nvSpPr>
        <p:spPr>
          <a:xfrm>
            <a:off x="5873324" y="226445"/>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41"/>
          <p:cNvSpPr/>
          <p:nvPr/>
        </p:nvSpPr>
        <p:spPr>
          <a:xfrm>
            <a:off x="6862233" y="1294592"/>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41"/>
          <p:cNvSpPr/>
          <p:nvPr/>
        </p:nvSpPr>
        <p:spPr>
          <a:xfrm>
            <a:off x="7569896" y="1816464"/>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41"/>
          <p:cNvSpPr/>
          <p:nvPr/>
        </p:nvSpPr>
        <p:spPr>
          <a:xfrm>
            <a:off x="8373375" y="1187975"/>
            <a:ext cx="794167"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517" name="Google Shape;517;p41"/>
          <p:cNvSpPr/>
          <p:nvPr/>
        </p:nvSpPr>
        <p:spPr>
          <a:xfrm>
            <a:off x="6571735" y="750991"/>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18" name="Google Shape;518;p41"/>
          <p:cNvPicPr preferRelativeResize="0"/>
          <p:nvPr/>
        </p:nvPicPr>
        <p:blipFill>
          <a:blip r:embed="rId2">
            <a:alphaModFix/>
          </a:blip>
          <a:stretch>
            <a:fillRect/>
          </a:stretch>
        </p:blipFill>
        <p:spPr>
          <a:xfrm>
            <a:off x="5663143" y="869289"/>
            <a:ext cx="1210375" cy="192050"/>
          </a:xfrm>
          <a:prstGeom prst="rect">
            <a:avLst/>
          </a:prstGeom>
          <a:noFill/>
          <a:ln>
            <a:noFill/>
          </a:ln>
        </p:spPr>
      </p:pic>
      <p:sp>
        <p:nvSpPr>
          <p:cNvPr id="519" name="Google Shape;519;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list">
  <p:cSld name="TITLE_AND_TWO_COLUMNS_1_1_1_1_1_1_1_1_1">
    <p:spTree>
      <p:nvGrpSpPr>
        <p:cNvPr id="520" name="Shape 520"/>
        <p:cNvGrpSpPr/>
        <p:nvPr/>
      </p:nvGrpSpPr>
      <p:grpSpPr>
        <a:xfrm>
          <a:off x="0" y="0"/>
          <a:ext cx="0" cy="0"/>
          <a:chOff x="0" y="0"/>
          <a:chExt cx="0" cy="0"/>
        </a:xfrm>
      </p:grpSpPr>
      <p:sp>
        <p:nvSpPr>
          <p:cNvPr id="521" name="Google Shape;521;p42"/>
          <p:cNvSpPr txBox="1"/>
          <p:nvPr>
            <p:ph type="title"/>
          </p:nvPr>
        </p:nvSpPr>
        <p:spPr>
          <a:xfrm>
            <a:off x="720300" y="539496"/>
            <a:ext cx="7703400" cy="630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2" name="Google Shape;522;p42"/>
          <p:cNvSpPr txBox="1"/>
          <p:nvPr>
            <p:ph idx="1" type="subTitle"/>
          </p:nvPr>
        </p:nvSpPr>
        <p:spPr>
          <a:xfrm>
            <a:off x="720300" y="2190509"/>
            <a:ext cx="3578700" cy="292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Poppins"/>
              <a:buChar char="●"/>
              <a:defRPr sz="1200"/>
            </a:lvl1pPr>
            <a:lvl2pPr lvl="1" rtl="0">
              <a:lnSpc>
                <a:spcPct val="100000"/>
              </a:lnSpc>
              <a:spcBef>
                <a:spcPts val="1600"/>
              </a:spcBef>
              <a:spcAft>
                <a:spcPts val="0"/>
              </a:spcAft>
              <a:buClr>
                <a:schemeClr val="dk1"/>
              </a:buClr>
              <a:buSzPts val="1400"/>
              <a:buFont typeface="Roboto Light"/>
              <a:buChar char="○"/>
              <a:defRPr sz="1200"/>
            </a:lvl2pPr>
            <a:lvl3pPr lvl="2" rtl="0">
              <a:spcBef>
                <a:spcPts val="1600"/>
              </a:spcBef>
              <a:spcAft>
                <a:spcPts val="0"/>
              </a:spcAft>
              <a:buClr>
                <a:schemeClr val="dk1"/>
              </a:buClr>
              <a:buSzPts val="1400"/>
              <a:buFont typeface="Roboto Light"/>
              <a:buChar char="■"/>
              <a:defRPr/>
            </a:lvl3pPr>
            <a:lvl4pPr lvl="3" rtl="0">
              <a:spcBef>
                <a:spcPts val="1600"/>
              </a:spcBef>
              <a:spcAft>
                <a:spcPts val="0"/>
              </a:spcAft>
              <a:buClr>
                <a:schemeClr val="dk1"/>
              </a:buClr>
              <a:buSzPts val="1400"/>
              <a:buFont typeface="Roboto Light"/>
              <a:buChar char="●"/>
              <a:defRPr/>
            </a:lvl4pPr>
            <a:lvl5pPr lvl="4" rtl="0">
              <a:spcBef>
                <a:spcPts val="1600"/>
              </a:spcBef>
              <a:spcAft>
                <a:spcPts val="0"/>
              </a:spcAft>
              <a:buClr>
                <a:schemeClr val="dk1"/>
              </a:buClr>
              <a:buSzPts val="1400"/>
              <a:buFont typeface="Roboto Light"/>
              <a:buChar char="○"/>
              <a:defRPr/>
            </a:lvl5pPr>
            <a:lvl6pPr lvl="5" rtl="0">
              <a:spcBef>
                <a:spcPts val="1600"/>
              </a:spcBef>
              <a:spcAft>
                <a:spcPts val="0"/>
              </a:spcAft>
              <a:buClr>
                <a:schemeClr val="dk1"/>
              </a:buClr>
              <a:buSzPts val="1400"/>
              <a:buFont typeface="Roboto Light"/>
              <a:buChar char="■"/>
              <a:defRPr/>
            </a:lvl6pPr>
            <a:lvl7pPr lvl="6" rtl="0">
              <a:spcBef>
                <a:spcPts val="1600"/>
              </a:spcBef>
              <a:spcAft>
                <a:spcPts val="0"/>
              </a:spcAft>
              <a:buClr>
                <a:schemeClr val="dk1"/>
              </a:buClr>
              <a:buSzPts val="1400"/>
              <a:buFont typeface="Roboto Light"/>
              <a:buChar char="●"/>
              <a:defRPr/>
            </a:lvl7pPr>
            <a:lvl8pPr lvl="7" rtl="0">
              <a:spcBef>
                <a:spcPts val="1600"/>
              </a:spcBef>
              <a:spcAft>
                <a:spcPts val="0"/>
              </a:spcAft>
              <a:buClr>
                <a:schemeClr val="dk1"/>
              </a:buClr>
              <a:buSzPts val="1400"/>
              <a:buFont typeface="Roboto Light"/>
              <a:buChar char="○"/>
              <a:defRPr/>
            </a:lvl8pPr>
            <a:lvl9pPr lvl="8" rtl="0">
              <a:spcBef>
                <a:spcPts val="1600"/>
              </a:spcBef>
              <a:spcAft>
                <a:spcPts val="1600"/>
              </a:spcAft>
              <a:buClr>
                <a:schemeClr val="dk1"/>
              </a:buClr>
              <a:buSzPts val="1400"/>
              <a:buFont typeface="Roboto Light"/>
              <a:buChar char="■"/>
              <a:defRPr/>
            </a:lvl9pPr>
          </a:lstStyle>
          <a:p/>
        </p:txBody>
      </p:sp>
      <p:sp>
        <p:nvSpPr>
          <p:cNvPr id="523" name="Google Shape;523;p42"/>
          <p:cNvSpPr/>
          <p:nvPr/>
        </p:nvSpPr>
        <p:spPr>
          <a:xfrm>
            <a:off x="6862233" y="334679"/>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42"/>
          <p:cNvSpPr/>
          <p:nvPr/>
        </p:nvSpPr>
        <p:spPr>
          <a:xfrm>
            <a:off x="8373375" y="228050"/>
            <a:ext cx="827831"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525" name="Google Shape;525;p42"/>
          <p:cNvSpPr/>
          <p:nvPr/>
        </p:nvSpPr>
        <p:spPr>
          <a:xfrm>
            <a:off x="8138171" y="757514"/>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42"/>
          <p:cNvSpPr txBox="1"/>
          <p:nvPr>
            <p:ph idx="2" type="subTitle"/>
          </p:nvPr>
        </p:nvSpPr>
        <p:spPr>
          <a:xfrm>
            <a:off x="4608575" y="2190509"/>
            <a:ext cx="3578700" cy="2927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Poppins"/>
              <a:buChar char="●"/>
              <a:defRPr sz="1200"/>
            </a:lvl1pPr>
            <a:lvl2pPr lvl="1" rtl="0">
              <a:lnSpc>
                <a:spcPct val="100000"/>
              </a:lnSpc>
              <a:spcBef>
                <a:spcPts val="1600"/>
              </a:spcBef>
              <a:spcAft>
                <a:spcPts val="0"/>
              </a:spcAft>
              <a:buClr>
                <a:schemeClr val="dk1"/>
              </a:buClr>
              <a:buSzPts val="1400"/>
              <a:buFont typeface="Roboto Light"/>
              <a:buChar char="○"/>
              <a:defRPr sz="1200"/>
            </a:lvl2pPr>
            <a:lvl3pPr lvl="2" rtl="0">
              <a:spcBef>
                <a:spcPts val="1600"/>
              </a:spcBef>
              <a:spcAft>
                <a:spcPts val="0"/>
              </a:spcAft>
              <a:buClr>
                <a:schemeClr val="dk1"/>
              </a:buClr>
              <a:buSzPts val="1400"/>
              <a:buFont typeface="Roboto Light"/>
              <a:buChar char="■"/>
              <a:defRPr/>
            </a:lvl3pPr>
            <a:lvl4pPr lvl="3" rtl="0">
              <a:spcBef>
                <a:spcPts val="1600"/>
              </a:spcBef>
              <a:spcAft>
                <a:spcPts val="0"/>
              </a:spcAft>
              <a:buClr>
                <a:schemeClr val="dk1"/>
              </a:buClr>
              <a:buSzPts val="1400"/>
              <a:buFont typeface="Roboto Light"/>
              <a:buChar char="●"/>
              <a:defRPr/>
            </a:lvl4pPr>
            <a:lvl5pPr lvl="4" rtl="0">
              <a:spcBef>
                <a:spcPts val="1600"/>
              </a:spcBef>
              <a:spcAft>
                <a:spcPts val="0"/>
              </a:spcAft>
              <a:buClr>
                <a:schemeClr val="dk1"/>
              </a:buClr>
              <a:buSzPts val="1400"/>
              <a:buFont typeface="Roboto Light"/>
              <a:buChar char="○"/>
              <a:defRPr/>
            </a:lvl5pPr>
            <a:lvl6pPr lvl="5" rtl="0">
              <a:spcBef>
                <a:spcPts val="1600"/>
              </a:spcBef>
              <a:spcAft>
                <a:spcPts val="0"/>
              </a:spcAft>
              <a:buClr>
                <a:schemeClr val="dk1"/>
              </a:buClr>
              <a:buSzPts val="1400"/>
              <a:buFont typeface="Roboto Light"/>
              <a:buChar char="■"/>
              <a:defRPr/>
            </a:lvl6pPr>
            <a:lvl7pPr lvl="6" rtl="0">
              <a:spcBef>
                <a:spcPts val="1600"/>
              </a:spcBef>
              <a:spcAft>
                <a:spcPts val="0"/>
              </a:spcAft>
              <a:buClr>
                <a:schemeClr val="dk1"/>
              </a:buClr>
              <a:buSzPts val="1400"/>
              <a:buFont typeface="Roboto Light"/>
              <a:buChar char="●"/>
              <a:defRPr/>
            </a:lvl7pPr>
            <a:lvl8pPr lvl="7" rtl="0">
              <a:spcBef>
                <a:spcPts val="1600"/>
              </a:spcBef>
              <a:spcAft>
                <a:spcPts val="0"/>
              </a:spcAft>
              <a:buClr>
                <a:schemeClr val="dk1"/>
              </a:buClr>
              <a:buSzPts val="1400"/>
              <a:buFont typeface="Roboto Light"/>
              <a:buChar char="○"/>
              <a:defRPr/>
            </a:lvl8pPr>
            <a:lvl9pPr lvl="8" rtl="0">
              <a:spcBef>
                <a:spcPts val="1600"/>
              </a:spcBef>
              <a:spcAft>
                <a:spcPts val="1600"/>
              </a:spcAft>
              <a:buClr>
                <a:schemeClr val="dk1"/>
              </a:buClr>
              <a:buSzPts val="1400"/>
              <a:buFont typeface="Roboto Light"/>
              <a:buChar char="■"/>
              <a:defRPr/>
            </a:lvl9pPr>
          </a:lstStyle>
          <a:p/>
        </p:txBody>
      </p:sp>
      <p:sp>
        <p:nvSpPr>
          <p:cNvPr id="527" name="Google Shape;527;p42"/>
          <p:cNvSpPr txBox="1"/>
          <p:nvPr>
            <p:ph idx="3" type="subTitle"/>
          </p:nvPr>
        </p:nvSpPr>
        <p:spPr>
          <a:xfrm>
            <a:off x="727875" y="1658665"/>
            <a:ext cx="3328500" cy="371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800"/>
              <a:buNone/>
              <a:defRPr>
                <a:latin typeface="Raleway SemiBold"/>
                <a:ea typeface="Raleway SemiBold"/>
                <a:cs typeface="Raleway SemiBold"/>
                <a:sym typeface="Raleway SemiBold"/>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528" name="Google Shape;528;p42"/>
          <p:cNvSpPr txBox="1"/>
          <p:nvPr>
            <p:ph idx="4" type="subTitle"/>
          </p:nvPr>
        </p:nvSpPr>
        <p:spPr>
          <a:xfrm>
            <a:off x="4608575" y="1658665"/>
            <a:ext cx="3328500" cy="3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29" name="Google Shape;529;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list 1">
  <p:cSld name="TITLE_AND_TWO_COLUMNS_1_1_1_1_1_1_1_1_1_1">
    <p:spTree>
      <p:nvGrpSpPr>
        <p:cNvPr id="530" name="Shape 530"/>
        <p:cNvGrpSpPr/>
        <p:nvPr/>
      </p:nvGrpSpPr>
      <p:grpSpPr>
        <a:xfrm>
          <a:off x="0" y="0"/>
          <a:ext cx="0" cy="0"/>
          <a:chOff x="0" y="0"/>
          <a:chExt cx="0" cy="0"/>
        </a:xfrm>
      </p:grpSpPr>
      <p:sp>
        <p:nvSpPr>
          <p:cNvPr id="531" name="Google Shape;531;p43"/>
          <p:cNvSpPr txBox="1"/>
          <p:nvPr>
            <p:ph type="title"/>
          </p:nvPr>
        </p:nvSpPr>
        <p:spPr>
          <a:xfrm>
            <a:off x="4572000" y="539496"/>
            <a:ext cx="3851700" cy="6306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32" name="Google Shape;532;p43"/>
          <p:cNvSpPr txBox="1"/>
          <p:nvPr>
            <p:ph idx="1" type="subTitle"/>
          </p:nvPr>
        </p:nvSpPr>
        <p:spPr>
          <a:xfrm>
            <a:off x="720300" y="2194560"/>
            <a:ext cx="3851700" cy="2353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Font typeface="Poppins"/>
              <a:buChar char="●"/>
              <a:defRPr sz="1200"/>
            </a:lvl1pPr>
            <a:lvl2pPr lvl="1" rtl="0">
              <a:lnSpc>
                <a:spcPct val="100000"/>
              </a:lnSpc>
              <a:spcBef>
                <a:spcPts val="1600"/>
              </a:spcBef>
              <a:spcAft>
                <a:spcPts val="0"/>
              </a:spcAft>
              <a:buClr>
                <a:schemeClr val="dk1"/>
              </a:buClr>
              <a:buSzPts val="1400"/>
              <a:buFont typeface="Roboto Light"/>
              <a:buChar char="○"/>
              <a:defRPr sz="1200"/>
            </a:lvl2pPr>
            <a:lvl3pPr lvl="2" rtl="0">
              <a:spcBef>
                <a:spcPts val="1600"/>
              </a:spcBef>
              <a:spcAft>
                <a:spcPts val="0"/>
              </a:spcAft>
              <a:buClr>
                <a:schemeClr val="dk1"/>
              </a:buClr>
              <a:buSzPts val="1400"/>
              <a:buFont typeface="Roboto Light"/>
              <a:buChar char="■"/>
              <a:defRPr/>
            </a:lvl3pPr>
            <a:lvl4pPr lvl="3" rtl="0">
              <a:spcBef>
                <a:spcPts val="1600"/>
              </a:spcBef>
              <a:spcAft>
                <a:spcPts val="0"/>
              </a:spcAft>
              <a:buClr>
                <a:schemeClr val="dk1"/>
              </a:buClr>
              <a:buSzPts val="1400"/>
              <a:buFont typeface="Roboto Light"/>
              <a:buChar char="●"/>
              <a:defRPr/>
            </a:lvl4pPr>
            <a:lvl5pPr lvl="4" rtl="0">
              <a:spcBef>
                <a:spcPts val="1600"/>
              </a:spcBef>
              <a:spcAft>
                <a:spcPts val="0"/>
              </a:spcAft>
              <a:buClr>
                <a:schemeClr val="dk1"/>
              </a:buClr>
              <a:buSzPts val="1400"/>
              <a:buFont typeface="Roboto Light"/>
              <a:buChar char="○"/>
              <a:defRPr/>
            </a:lvl5pPr>
            <a:lvl6pPr lvl="5" rtl="0">
              <a:spcBef>
                <a:spcPts val="1600"/>
              </a:spcBef>
              <a:spcAft>
                <a:spcPts val="0"/>
              </a:spcAft>
              <a:buClr>
                <a:schemeClr val="dk1"/>
              </a:buClr>
              <a:buSzPts val="1400"/>
              <a:buFont typeface="Roboto Light"/>
              <a:buChar char="■"/>
              <a:defRPr/>
            </a:lvl6pPr>
            <a:lvl7pPr lvl="6" rtl="0">
              <a:spcBef>
                <a:spcPts val="1600"/>
              </a:spcBef>
              <a:spcAft>
                <a:spcPts val="0"/>
              </a:spcAft>
              <a:buClr>
                <a:schemeClr val="dk1"/>
              </a:buClr>
              <a:buSzPts val="1400"/>
              <a:buFont typeface="Roboto Light"/>
              <a:buChar char="●"/>
              <a:defRPr/>
            </a:lvl7pPr>
            <a:lvl8pPr lvl="7" rtl="0">
              <a:spcBef>
                <a:spcPts val="1600"/>
              </a:spcBef>
              <a:spcAft>
                <a:spcPts val="0"/>
              </a:spcAft>
              <a:buClr>
                <a:schemeClr val="dk1"/>
              </a:buClr>
              <a:buSzPts val="1400"/>
              <a:buFont typeface="Roboto Light"/>
              <a:buChar char="○"/>
              <a:defRPr/>
            </a:lvl8pPr>
            <a:lvl9pPr lvl="8" rtl="0">
              <a:spcBef>
                <a:spcPts val="1600"/>
              </a:spcBef>
              <a:spcAft>
                <a:spcPts val="1600"/>
              </a:spcAft>
              <a:buClr>
                <a:schemeClr val="dk1"/>
              </a:buClr>
              <a:buSzPts val="1400"/>
              <a:buFont typeface="Roboto Light"/>
              <a:buChar char="■"/>
              <a:defRPr/>
            </a:lvl9pPr>
          </a:lstStyle>
          <a:p/>
        </p:txBody>
      </p:sp>
      <p:sp>
        <p:nvSpPr>
          <p:cNvPr id="533" name="Google Shape;533;p43"/>
          <p:cNvSpPr txBox="1"/>
          <p:nvPr>
            <p:ph idx="2" type="subTitle"/>
          </p:nvPr>
        </p:nvSpPr>
        <p:spPr>
          <a:xfrm>
            <a:off x="728450" y="1655064"/>
            <a:ext cx="3851700" cy="37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a:latin typeface="Raleway SemiBold"/>
                <a:ea typeface="Raleway SemiBold"/>
                <a:cs typeface="Raleway SemiBold"/>
                <a:sym typeface="Raleway SemiBold"/>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534" name="Google Shape;534;p43"/>
          <p:cNvSpPr/>
          <p:nvPr/>
        </p:nvSpPr>
        <p:spPr>
          <a:xfrm flipH="1">
            <a:off x="305275" y="103648"/>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43"/>
          <p:cNvSpPr/>
          <p:nvPr/>
        </p:nvSpPr>
        <p:spPr>
          <a:xfrm flipH="1">
            <a:off x="-17717" y="564150"/>
            <a:ext cx="738020"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43"/>
          <p:cNvSpPr/>
          <p:nvPr/>
        </p:nvSpPr>
        <p:spPr>
          <a:xfrm flipH="1">
            <a:off x="-17663" y="-2979"/>
            <a:ext cx="1117166"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537" name="Google Shape;537;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
  <p:cSld name="CUSTOM">
    <p:spTree>
      <p:nvGrpSpPr>
        <p:cNvPr id="538" name="Shape 538"/>
        <p:cNvGrpSpPr/>
        <p:nvPr/>
      </p:nvGrpSpPr>
      <p:grpSpPr>
        <a:xfrm>
          <a:off x="0" y="0"/>
          <a:ext cx="0" cy="0"/>
          <a:chOff x="0" y="0"/>
          <a:chExt cx="0" cy="0"/>
        </a:xfrm>
      </p:grpSpPr>
      <p:sp>
        <p:nvSpPr>
          <p:cNvPr id="539" name="Google Shape;539;p44"/>
          <p:cNvSpPr/>
          <p:nvPr/>
        </p:nvSpPr>
        <p:spPr>
          <a:xfrm>
            <a:off x="7629028" y="1287500"/>
            <a:ext cx="1552265" cy="203175"/>
          </a:xfrm>
          <a:custGeom>
            <a:rect b="b" l="l" r="r" t="t"/>
            <a:pathLst>
              <a:path extrusionOk="0" h="12008" w="138781">
                <a:moveTo>
                  <a:pt x="1" y="0"/>
                </a:moveTo>
                <a:lnTo>
                  <a:pt x="138780" y="0"/>
                </a:lnTo>
                <a:lnTo>
                  <a:pt x="138780" y="12007"/>
                </a:lnTo>
                <a:lnTo>
                  <a:pt x="1" y="1200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44"/>
          <p:cNvSpPr/>
          <p:nvPr/>
        </p:nvSpPr>
        <p:spPr>
          <a:xfrm>
            <a:off x="6770733" y="2347456"/>
            <a:ext cx="2348158" cy="203175"/>
          </a:xfrm>
          <a:custGeom>
            <a:rect b="b" l="l" r="r" t="t"/>
            <a:pathLst>
              <a:path extrusionOk="0" h="12008" w="138780">
                <a:moveTo>
                  <a:pt x="0" y="1"/>
                </a:moveTo>
                <a:lnTo>
                  <a:pt x="138780" y="1"/>
                </a:lnTo>
                <a:lnTo>
                  <a:pt x="138780" y="12008"/>
                </a:lnTo>
                <a:lnTo>
                  <a:pt x="0" y="12008"/>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44"/>
          <p:cNvSpPr/>
          <p:nvPr/>
        </p:nvSpPr>
        <p:spPr>
          <a:xfrm>
            <a:off x="6603784" y="2877434"/>
            <a:ext cx="672502" cy="204749"/>
          </a:xfrm>
          <a:custGeom>
            <a:rect b="b" l="l" r="r" t="t"/>
            <a:pathLst>
              <a:path extrusionOk="0" h="12101" w="39746">
                <a:moveTo>
                  <a:pt x="1" y="1"/>
                </a:moveTo>
                <a:lnTo>
                  <a:pt x="39745" y="1"/>
                </a:lnTo>
                <a:lnTo>
                  <a:pt x="39745" y="12101"/>
                </a:lnTo>
                <a:lnTo>
                  <a:pt x="1" y="12101"/>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44"/>
          <p:cNvSpPr/>
          <p:nvPr/>
        </p:nvSpPr>
        <p:spPr>
          <a:xfrm>
            <a:off x="8238526" y="1817475"/>
            <a:ext cx="942653"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44"/>
          <p:cNvSpPr/>
          <p:nvPr/>
        </p:nvSpPr>
        <p:spPr>
          <a:xfrm>
            <a:off x="8409526" y="3937375"/>
            <a:ext cx="771852" cy="203175"/>
          </a:xfrm>
          <a:custGeom>
            <a:rect b="b" l="l" r="r" t="t"/>
            <a:pathLst>
              <a:path extrusionOk="0" h="12008" w="89542">
                <a:moveTo>
                  <a:pt x="0" y="1"/>
                </a:moveTo>
                <a:lnTo>
                  <a:pt x="0" y="12008"/>
                </a:lnTo>
                <a:lnTo>
                  <a:pt x="89541" y="12008"/>
                </a:lnTo>
                <a:lnTo>
                  <a:pt x="8954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44"/>
          <p:cNvSpPr/>
          <p:nvPr/>
        </p:nvSpPr>
        <p:spPr>
          <a:xfrm>
            <a:off x="7756403" y="3414100"/>
            <a:ext cx="1424924" cy="204749"/>
          </a:xfrm>
          <a:custGeom>
            <a:rect b="b" l="l" r="r" t="t"/>
            <a:pathLst>
              <a:path extrusionOk="0" h="12101" w="138780">
                <a:moveTo>
                  <a:pt x="0" y="1"/>
                </a:moveTo>
                <a:lnTo>
                  <a:pt x="138780" y="1"/>
                </a:lnTo>
                <a:lnTo>
                  <a:pt x="138780" y="12101"/>
                </a:lnTo>
                <a:lnTo>
                  <a:pt x="0" y="12101"/>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44"/>
          <p:cNvSpPr/>
          <p:nvPr/>
        </p:nvSpPr>
        <p:spPr>
          <a:xfrm>
            <a:off x="6666794" y="1287500"/>
            <a:ext cx="719726" cy="203175"/>
          </a:xfrm>
          <a:custGeom>
            <a:rect b="b" l="l" r="r" t="t"/>
            <a:pathLst>
              <a:path extrusionOk="0" h="12008" w="42537">
                <a:moveTo>
                  <a:pt x="0" y="0"/>
                </a:moveTo>
                <a:lnTo>
                  <a:pt x="42537" y="0"/>
                </a:lnTo>
                <a:lnTo>
                  <a:pt x="42537" y="12007"/>
                </a:lnTo>
                <a:lnTo>
                  <a:pt x="0" y="1200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44"/>
          <p:cNvSpPr/>
          <p:nvPr/>
        </p:nvSpPr>
        <p:spPr>
          <a:xfrm>
            <a:off x="6579959" y="3311745"/>
            <a:ext cx="1326071" cy="204749"/>
          </a:xfrm>
          <a:custGeom>
            <a:rect b="b" l="l" r="r" t="t"/>
            <a:pathLst>
              <a:path extrusionOk="0" h="12101" w="78373">
                <a:moveTo>
                  <a:pt x="1" y="1"/>
                </a:moveTo>
                <a:lnTo>
                  <a:pt x="78373" y="1"/>
                </a:lnTo>
                <a:lnTo>
                  <a:pt x="78373" y="12101"/>
                </a:lnTo>
                <a:lnTo>
                  <a:pt x="1" y="1210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44"/>
          <p:cNvSpPr/>
          <p:nvPr/>
        </p:nvSpPr>
        <p:spPr>
          <a:xfrm>
            <a:off x="7484150" y="2877425"/>
            <a:ext cx="1697130" cy="204749"/>
          </a:xfrm>
          <a:custGeom>
            <a:rect b="b" l="l" r="r" t="t"/>
            <a:pathLst>
              <a:path extrusionOk="0" h="12101" w="117652">
                <a:moveTo>
                  <a:pt x="1" y="1"/>
                </a:moveTo>
                <a:lnTo>
                  <a:pt x="117651" y="1"/>
                </a:lnTo>
                <a:lnTo>
                  <a:pt x="117651" y="12101"/>
                </a:lnTo>
                <a:lnTo>
                  <a:pt x="1" y="12101"/>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
    <p:spTree>
      <p:nvGrpSpPr>
        <p:cNvPr id="549" name="Shape 549"/>
        <p:cNvGrpSpPr/>
        <p:nvPr/>
      </p:nvGrpSpPr>
      <p:grpSpPr>
        <a:xfrm>
          <a:off x="0" y="0"/>
          <a:ext cx="0" cy="0"/>
          <a:chOff x="0" y="0"/>
          <a:chExt cx="0" cy="0"/>
        </a:xfrm>
      </p:grpSpPr>
      <p:sp>
        <p:nvSpPr>
          <p:cNvPr id="550" name="Google Shape;550;p45"/>
          <p:cNvSpPr/>
          <p:nvPr/>
        </p:nvSpPr>
        <p:spPr>
          <a:xfrm flipH="1">
            <a:off x="1295707" y="225913"/>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45"/>
          <p:cNvSpPr/>
          <p:nvPr/>
        </p:nvSpPr>
        <p:spPr>
          <a:xfrm flipH="1">
            <a:off x="305275" y="1285960"/>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45"/>
          <p:cNvSpPr/>
          <p:nvPr/>
        </p:nvSpPr>
        <p:spPr>
          <a:xfrm flipH="1">
            <a:off x="270217" y="1816920"/>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45"/>
          <p:cNvSpPr/>
          <p:nvPr/>
        </p:nvSpPr>
        <p:spPr>
          <a:xfrm flipH="1">
            <a:off x="-17663" y="1179333"/>
            <a:ext cx="1117166"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554" name="Google Shape;554;p45"/>
          <p:cNvSpPr/>
          <p:nvPr/>
        </p:nvSpPr>
        <p:spPr>
          <a:xfrm flipH="1">
            <a:off x="948059" y="753947"/>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56" name="Shape 556"/>
        <p:cNvGrpSpPr/>
        <p:nvPr/>
      </p:nvGrpSpPr>
      <p:grpSpPr>
        <a:xfrm>
          <a:off x="0" y="0"/>
          <a:ext cx="0" cy="0"/>
          <a:chOff x="0" y="0"/>
          <a:chExt cx="0" cy="0"/>
        </a:xfrm>
      </p:grpSpPr>
      <p:sp>
        <p:nvSpPr>
          <p:cNvPr id="557" name="Google Shape;557;p46"/>
          <p:cNvSpPr/>
          <p:nvPr/>
        </p:nvSpPr>
        <p:spPr>
          <a:xfrm>
            <a:off x="4572000" y="4857750"/>
            <a:ext cx="4572000" cy="285900"/>
          </a:xfrm>
          <a:prstGeom prst="rect">
            <a:avLst/>
          </a:prstGeom>
          <a:solidFill>
            <a:srgbClr val="3333B2"/>
          </a:solidFill>
          <a:ln>
            <a:noFill/>
          </a:ln>
        </p:spPr>
        <p:txBody>
          <a:bodyPr anchorCtr="0" anchor="ctr" bIns="39550" lIns="79125" spcFirstLastPara="1" rIns="79125" wrap="square" tIns="3955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Arial"/>
              <a:ea typeface="Arial"/>
              <a:cs typeface="Arial"/>
              <a:sym typeface="Arial"/>
            </a:endParaRPr>
          </a:p>
        </p:txBody>
      </p:sp>
      <p:sp>
        <p:nvSpPr>
          <p:cNvPr id="558" name="Google Shape;558;p46"/>
          <p:cNvSpPr/>
          <p:nvPr/>
        </p:nvSpPr>
        <p:spPr>
          <a:xfrm>
            <a:off x="0" y="4857750"/>
            <a:ext cx="4572000" cy="285900"/>
          </a:xfrm>
          <a:prstGeom prst="rect">
            <a:avLst/>
          </a:prstGeom>
          <a:solidFill>
            <a:schemeClr val="dk1"/>
          </a:solidFill>
          <a:ln>
            <a:noFill/>
          </a:ln>
        </p:spPr>
        <p:txBody>
          <a:bodyPr anchorCtr="0" anchor="ctr" bIns="39550" lIns="79125" spcFirstLastPara="1" rIns="79125" wrap="square" tIns="3955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Arial"/>
              <a:ea typeface="Arial"/>
              <a:cs typeface="Arial"/>
              <a:sym typeface="Arial"/>
            </a:endParaRPr>
          </a:p>
        </p:txBody>
      </p:sp>
      <p:sp>
        <p:nvSpPr>
          <p:cNvPr id="559" name="Google Shape;559;p46"/>
          <p:cNvSpPr/>
          <p:nvPr/>
        </p:nvSpPr>
        <p:spPr>
          <a:xfrm>
            <a:off x="0" y="0"/>
            <a:ext cx="9144000" cy="571500"/>
          </a:xfrm>
          <a:prstGeom prst="rect">
            <a:avLst/>
          </a:prstGeom>
          <a:gradFill>
            <a:gsLst>
              <a:gs pos="0">
                <a:schemeClr val="dk1"/>
              </a:gs>
              <a:gs pos="100000">
                <a:srgbClr val="3333B2"/>
              </a:gs>
            </a:gsLst>
            <a:lin ang="10800025" scaled="0"/>
          </a:gradFill>
          <a:ln>
            <a:noFill/>
          </a:ln>
          <a:effectLst>
            <a:outerShdw blurRad="50800" rotWithShape="0" algn="tl" dir="5400000" dist="88900">
              <a:srgbClr val="000000">
                <a:alpha val="40000"/>
              </a:srgbClr>
            </a:outerShdw>
          </a:effectLst>
        </p:spPr>
        <p:txBody>
          <a:bodyPr anchorCtr="0" anchor="ctr" bIns="39550" lIns="79125" spcFirstLastPara="1" rIns="79125" wrap="square" tIns="39550">
            <a:noAutofit/>
          </a:bodyPr>
          <a:lstStyle/>
          <a:p>
            <a:pPr indent="0" lvl="0" marL="0" marR="0" rtl="0" algn="ctr">
              <a:lnSpc>
                <a:spcPct val="100000"/>
              </a:lnSpc>
              <a:spcBef>
                <a:spcPts val="0"/>
              </a:spcBef>
              <a:spcAft>
                <a:spcPts val="0"/>
              </a:spcAft>
              <a:buClr>
                <a:srgbClr val="000000"/>
              </a:buClr>
              <a:buSzPts val="1600"/>
              <a:buFont typeface="Arial"/>
              <a:buNone/>
            </a:pPr>
            <a:r>
              <a:t/>
            </a:r>
            <a:endParaRPr b="0" i="0" sz="1600" u="none" cap="none" strike="noStrike">
              <a:solidFill>
                <a:schemeClr val="lt1"/>
              </a:solidFill>
              <a:latin typeface="Arial"/>
              <a:ea typeface="Arial"/>
              <a:cs typeface="Arial"/>
              <a:sym typeface="Arial"/>
            </a:endParaRPr>
          </a:p>
        </p:txBody>
      </p:sp>
      <p:sp>
        <p:nvSpPr>
          <p:cNvPr id="560" name="Google Shape;560;p46"/>
          <p:cNvSpPr txBox="1"/>
          <p:nvPr/>
        </p:nvSpPr>
        <p:spPr>
          <a:xfrm>
            <a:off x="1" y="4866086"/>
            <a:ext cx="4572000" cy="277500"/>
          </a:xfrm>
          <a:prstGeom prst="rect">
            <a:avLst/>
          </a:prstGeom>
          <a:noFill/>
          <a:ln>
            <a:noFill/>
          </a:ln>
        </p:spPr>
        <p:txBody>
          <a:bodyPr anchorCtr="0" anchor="ctr" bIns="39550" lIns="79125" spcFirstLastPara="1" rIns="79125" wrap="square" tIns="39550">
            <a:no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lt1"/>
                </a:solidFill>
                <a:latin typeface="Arial"/>
                <a:ea typeface="Arial"/>
                <a:cs typeface="Arial"/>
                <a:sym typeface="Arial"/>
              </a:rPr>
              <a:t>Imed Bouchrika</a:t>
            </a:r>
            <a:r>
              <a:rPr b="0" i="0" lang="en" sz="1000" u="none" cap="none" strike="noStrike">
                <a:solidFill>
                  <a:schemeClr val="lt1"/>
                </a:solidFill>
                <a:latin typeface="Calibri"/>
                <a:ea typeface="Calibri"/>
                <a:cs typeface="Calibri"/>
                <a:sym typeface="Calibri"/>
              </a:rPr>
              <a:t>                                                                                            Startups</a:t>
            </a:r>
            <a:endParaRPr b="0" i="0" sz="1000" u="none" cap="none" strike="noStrike">
              <a:solidFill>
                <a:schemeClr val="lt1"/>
              </a:solidFill>
              <a:latin typeface="Arial"/>
              <a:ea typeface="Arial"/>
              <a:cs typeface="Arial"/>
              <a:sym typeface="Arial"/>
            </a:endParaRPr>
          </a:p>
        </p:txBody>
      </p:sp>
      <p:sp>
        <p:nvSpPr>
          <p:cNvPr id="561" name="Google Shape;561;p46"/>
          <p:cNvSpPr txBox="1"/>
          <p:nvPr>
            <p:ph idx="1" type="body"/>
          </p:nvPr>
        </p:nvSpPr>
        <p:spPr>
          <a:xfrm>
            <a:off x="304800" y="800101"/>
            <a:ext cx="8382000" cy="3794700"/>
          </a:xfrm>
          <a:prstGeom prst="rect">
            <a:avLst/>
          </a:prstGeom>
          <a:noFill/>
          <a:ln>
            <a:noFill/>
          </a:ln>
        </p:spPr>
        <p:txBody>
          <a:bodyPr anchorCtr="0" anchor="t" bIns="39550" lIns="79125" spcFirstLastPara="1" rIns="79125" wrap="square" tIns="39550">
            <a:noAutofit/>
          </a:bodyPr>
          <a:lstStyle>
            <a:lvl1pPr indent="-336550" lvl="0" marL="457200" rtl="0" algn="l">
              <a:lnSpc>
                <a:spcPct val="100000"/>
              </a:lnSpc>
              <a:spcBef>
                <a:spcPts val="600"/>
              </a:spcBef>
              <a:spcAft>
                <a:spcPts val="0"/>
              </a:spcAft>
              <a:buClr>
                <a:schemeClr val="dk1"/>
              </a:buClr>
              <a:buSzPts val="1700"/>
              <a:buFont typeface="Calibri"/>
              <a:buChar char="•"/>
              <a:defRPr/>
            </a:lvl1pPr>
            <a:lvl2pPr indent="-323850" lvl="1" marL="914400" rtl="0" algn="l">
              <a:lnSpc>
                <a:spcPct val="100000"/>
              </a:lnSpc>
              <a:spcBef>
                <a:spcPts val="500"/>
              </a:spcBef>
              <a:spcAft>
                <a:spcPts val="0"/>
              </a:spcAft>
              <a:buClr>
                <a:schemeClr val="dk1"/>
              </a:buClr>
              <a:buSzPts val="1500"/>
              <a:buFont typeface="Calibri"/>
              <a:buChar char="•"/>
              <a:defRPr/>
            </a:lvl2pPr>
            <a:lvl3pPr indent="-330200" lvl="2" marL="1371600" rtl="0" algn="l">
              <a:lnSpc>
                <a:spcPct val="100000"/>
              </a:lnSpc>
              <a:spcBef>
                <a:spcPts val="300"/>
              </a:spcBef>
              <a:spcAft>
                <a:spcPts val="0"/>
              </a:spcAft>
              <a:buClr>
                <a:schemeClr val="dk1"/>
              </a:buClr>
              <a:buSzPts val="1600"/>
              <a:buChar char="•"/>
              <a:defRPr/>
            </a:lvl3pPr>
            <a:lvl4pPr indent="-330200" lvl="3" marL="1828800" rtl="0" algn="l">
              <a:lnSpc>
                <a:spcPct val="100000"/>
              </a:lnSpc>
              <a:spcBef>
                <a:spcPts val="300"/>
              </a:spcBef>
              <a:spcAft>
                <a:spcPts val="0"/>
              </a:spcAft>
              <a:buClr>
                <a:schemeClr val="dk1"/>
              </a:buClr>
              <a:buSzPts val="1600"/>
              <a:buChar char="–"/>
              <a:defRPr/>
            </a:lvl4pPr>
            <a:lvl5pPr indent="-330200" lvl="4" marL="2286000" rtl="0" algn="l">
              <a:lnSpc>
                <a:spcPct val="100000"/>
              </a:lnSpc>
              <a:spcBef>
                <a:spcPts val="300"/>
              </a:spcBef>
              <a:spcAft>
                <a:spcPts val="0"/>
              </a:spcAft>
              <a:buClr>
                <a:schemeClr val="dk1"/>
              </a:buClr>
              <a:buSzPts val="1600"/>
              <a:buChar char="»"/>
              <a:defRPr/>
            </a:lvl5pPr>
            <a:lvl6pPr indent="-330200" lvl="5" marL="2743200" rtl="0" algn="l">
              <a:lnSpc>
                <a:spcPct val="100000"/>
              </a:lnSpc>
              <a:spcBef>
                <a:spcPts val="300"/>
              </a:spcBef>
              <a:spcAft>
                <a:spcPts val="0"/>
              </a:spcAft>
              <a:buClr>
                <a:schemeClr val="dk1"/>
              </a:buClr>
              <a:buSzPts val="1600"/>
              <a:buChar char="•"/>
              <a:defRPr/>
            </a:lvl6pPr>
            <a:lvl7pPr indent="-330200" lvl="6" marL="3200400" rtl="0" algn="l">
              <a:lnSpc>
                <a:spcPct val="100000"/>
              </a:lnSpc>
              <a:spcBef>
                <a:spcPts val="300"/>
              </a:spcBef>
              <a:spcAft>
                <a:spcPts val="0"/>
              </a:spcAft>
              <a:buClr>
                <a:schemeClr val="dk1"/>
              </a:buClr>
              <a:buSzPts val="1600"/>
              <a:buChar char="•"/>
              <a:defRPr/>
            </a:lvl7pPr>
            <a:lvl8pPr indent="-330200" lvl="7" marL="3657600" rtl="0" algn="l">
              <a:lnSpc>
                <a:spcPct val="100000"/>
              </a:lnSpc>
              <a:spcBef>
                <a:spcPts val="300"/>
              </a:spcBef>
              <a:spcAft>
                <a:spcPts val="0"/>
              </a:spcAft>
              <a:buClr>
                <a:schemeClr val="dk1"/>
              </a:buClr>
              <a:buSzPts val="1600"/>
              <a:buChar char="•"/>
              <a:defRPr/>
            </a:lvl8pPr>
            <a:lvl9pPr indent="-330200" lvl="8" marL="4114800" rtl="0" algn="l">
              <a:lnSpc>
                <a:spcPct val="100000"/>
              </a:lnSpc>
              <a:spcBef>
                <a:spcPts val="300"/>
              </a:spcBef>
              <a:spcAft>
                <a:spcPts val="0"/>
              </a:spcAft>
              <a:buClr>
                <a:schemeClr val="dk1"/>
              </a:buClr>
              <a:buSzPts val="1600"/>
              <a:buChar char="•"/>
              <a:defRPr/>
            </a:lvl9pPr>
          </a:lstStyle>
          <a:p/>
        </p:txBody>
      </p:sp>
      <p:sp>
        <p:nvSpPr>
          <p:cNvPr id="562" name="Google Shape;562;p46"/>
          <p:cNvSpPr txBox="1"/>
          <p:nvPr>
            <p:ph type="title"/>
          </p:nvPr>
        </p:nvSpPr>
        <p:spPr>
          <a:xfrm>
            <a:off x="0" y="0"/>
            <a:ext cx="8915400" cy="571500"/>
          </a:xfrm>
          <a:prstGeom prst="rect">
            <a:avLst/>
          </a:prstGeom>
          <a:noFill/>
          <a:ln>
            <a:noFill/>
          </a:ln>
        </p:spPr>
        <p:txBody>
          <a:bodyPr anchorCtr="0" anchor="ctr" bIns="39550" lIns="79125" spcFirstLastPara="1" rIns="79125" wrap="square" tIns="39550">
            <a:noAutofit/>
          </a:bodyPr>
          <a:lstStyle>
            <a:lvl1pPr lvl="0" rtl="0" algn="l">
              <a:lnSpc>
                <a:spcPct val="100000"/>
              </a:lnSpc>
              <a:spcBef>
                <a:spcPts val="0"/>
              </a:spcBef>
              <a:spcAft>
                <a:spcPts val="0"/>
              </a:spcAft>
              <a:buSzPts val="1200"/>
              <a:buNone/>
              <a:defRPr>
                <a:solidFill>
                  <a:schemeClr val="lt1"/>
                </a:solidFill>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63" name="Google Shape;563;p46"/>
          <p:cNvSpPr txBox="1"/>
          <p:nvPr>
            <p:ph idx="12" type="sldNum"/>
          </p:nvPr>
        </p:nvSpPr>
        <p:spPr>
          <a:xfrm>
            <a:off x="7929586" y="4869658"/>
            <a:ext cx="1214400" cy="273900"/>
          </a:xfrm>
          <a:prstGeom prst="rect">
            <a:avLst/>
          </a:prstGeom>
          <a:noFill/>
          <a:ln>
            <a:noFill/>
          </a:ln>
        </p:spPr>
        <p:txBody>
          <a:bodyPr anchorCtr="0" anchor="ctr" bIns="39550" lIns="79125" spcFirstLastPara="1" rIns="79125" wrap="square" tIns="3955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r>
              <a:t/>
            </a:r>
            <a:endParaRPr/>
          </a:p>
        </p:txBody>
      </p:sp>
      <p:sp>
        <p:nvSpPr>
          <p:cNvPr id="564" name="Google Shape;564;p46"/>
          <p:cNvSpPr txBox="1"/>
          <p:nvPr/>
        </p:nvSpPr>
        <p:spPr>
          <a:xfrm>
            <a:off x="4572000" y="4875625"/>
            <a:ext cx="3572100" cy="249300"/>
          </a:xfrm>
          <a:prstGeom prst="rect">
            <a:avLst/>
          </a:prstGeom>
          <a:noFill/>
          <a:ln>
            <a:noFill/>
          </a:ln>
        </p:spPr>
        <p:txBody>
          <a:bodyPr anchorCtr="0" anchor="t" bIns="39550" lIns="79125" spcFirstLastPara="1" rIns="79125" wrap="square" tIns="39550">
            <a:spAutoFit/>
          </a:bodyPr>
          <a:lstStyle/>
          <a:p>
            <a:pPr indent="0" lvl="0" marL="0" marR="0" rtl="1" algn="ctr">
              <a:lnSpc>
                <a:spcPct val="100000"/>
              </a:lnSpc>
              <a:spcBef>
                <a:spcPts val="0"/>
              </a:spcBef>
              <a:spcAft>
                <a:spcPts val="0"/>
              </a:spcAft>
              <a:buClr>
                <a:srgbClr val="000000"/>
              </a:buClr>
              <a:buSzPts val="1100"/>
              <a:buFont typeface="Arial"/>
              <a:buNone/>
            </a:pPr>
            <a:r>
              <a:rPr b="0" i="0" lang="en" sz="1100" u="none" cap="none" strike="noStrike">
                <a:solidFill>
                  <a:schemeClr val="lt1"/>
                </a:solidFill>
                <a:latin typeface="Calibri"/>
                <a:ea typeface="Calibri"/>
                <a:cs typeface="Calibri"/>
                <a:sym typeface="Calibri"/>
              </a:rPr>
              <a:t>http://www.imed.ws</a:t>
            </a:r>
            <a:endParaRPr b="0" i="0" sz="11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sp>
        <p:nvSpPr>
          <p:cNvPr id="57" name="Google Shape;57;p6"/>
          <p:cNvSpPr txBox="1"/>
          <p:nvPr>
            <p:ph type="title"/>
          </p:nvPr>
        </p:nvSpPr>
        <p:spPr>
          <a:xfrm>
            <a:off x="720300" y="538325"/>
            <a:ext cx="4882800" cy="6309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38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8" name="Google Shape;58;p6"/>
          <p:cNvSpPr/>
          <p:nvPr/>
        </p:nvSpPr>
        <p:spPr>
          <a:xfrm>
            <a:off x="6862233" y="761341"/>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a:off x="7874696" y="1290836"/>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6"/>
          <p:cNvSpPr/>
          <p:nvPr/>
        </p:nvSpPr>
        <p:spPr>
          <a:xfrm>
            <a:off x="8373375" y="570925"/>
            <a:ext cx="794167" cy="200931"/>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61" name="Google Shape;61;p6"/>
          <p:cNvSpPr/>
          <p:nvPr/>
        </p:nvSpPr>
        <p:spPr>
          <a:xfrm>
            <a:off x="6571735" y="230812"/>
            <a:ext cx="1953085" cy="199363"/>
          </a:xfrm>
          <a:custGeom>
            <a:rect b="b" l="l" r="r" t="t"/>
            <a:pathLst>
              <a:path extrusionOk="0" h="8769" w="85916">
                <a:moveTo>
                  <a:pt x="1" y="0"/>
                </a:moveTo>
                <a:lnTo>
                  <a:pt x="85916" y="0"/>
                </a:lnTo>
                <a:lnTo>
                  <a:pt x="85916"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3" name="Shape 63"/>
        <p:cNvGrpSpPr/>
        <p:nvPr/>
      </p:nvGrpSpPr>
      <p:grpSpPr>
        <a:xfrm>
          <a:off x="0" y="0"/>
          <a:ext cx="0" cy="0"/>
          <a:chOff x="0" y="0"/>
          <a:chExt cx="0" cy="0"/>
        </a:xfrm>
      </p:grpSpPr>
      <p:sp>
        <p:nvSpPr>
          <p:cNvPr id="64" name="Google Shape;64;p7"/>
          <p:cNvSpPr txBox="1"/>
          <p:nvPr>
            <p:ph type="title"/>
          </p:nvPr>
        </p:nvSpPr>
        <p:spPr>
          <a:xfrm>
            <a:off x="4601500" y="1410066"/>
            <a:ext cx="2862000" cy="16275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38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5" name="Google Shape;65;p7"/>
          <p:cNvSpPr txBox="1"/>
          <p:nvPr>
            <p:ph idx="1" type="subTitle"/>
          </p:nvPr>
        </p:nvSpPr>
        <p:spPr>
          <a:xfrm>
            <a:off x="4608576" y="2908717"/>
            <a:ext cx="3822300" cy="20301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pic>
        <p:nvPicPr>
          <p:cNvPr id="66" name="Google Shape;66;p7"/>
          <p:cNvPicPr preferRelativeResize="0"/>
          <p:nvPr/>
        </p:nvPicPr>
        <p:blipFill>
          <a:blip r:embed="rId2">
            <a:alphaModFix/>
          </a:blip>
          <a:stretch>
            <a:fillRect/>
          </a:stretch>
        </p:blipFill>
        <p:spPr>
          <a:xfrm>
            <a:off x="158132" y="3538910"/>
            <a:ext cx="1210375" cy="192050"/>
          </a:xfrm>
          <a:prstGeom prst="rect">
            <a:avLst/>
          </a:prstGeom>
          <a:noFill/>
          <a:ln>
            <a:noFill/>
          </a:ln>
        </p:spPr>
      </p:pic>
      <p:sp>
        <p:nvSpPr>
          <p:cNvPr id="67" name="Google Shape;67;p7"/>
          <p:cNvSpPr/>
          <p:nvPr/>
        </p:nvSpPr>
        <p:spPr>
          <a:xfrm>
            <a:off x="1530781" y="3407485"/>
            <a:ext cx="2303848" cy="199363"/>
          </a:xfrm>
          <a:custGeom>
            <a:rect b="b" l="l" r="r" t="t"/>
            <a:pathLst>
              <a:path extrusionOk="0" h="8769" w="101346">
                <a:moveTo>
                  <a:pt x="1" y="0"/>
                </a:moveTo>
                <a:lnTo>
                  <a:pt x="101346" y="0"/>
                </a:lnTo>
                <a:lnTo>
                  <a:pt x="101346" y="8768"/>
                </a:lnTo>
                <a:lnTo>
                  <a:pt x="1" y="8768"/>
                </a:lnTo>
                <a:close/>
              </a:path>
            </a:pathLst>
          </a:custGeom>
          <a:gradFill>
            <a:gsLst>
              <a:gs pos="0">
                <a:srgbClr val="F64E81"/>
              </a:gs>
              <a:gs pos="100000">
                <a:srgbClr val="D86ED5"/>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7"/>
          <p:cNvSpPr/>
          <p:nvPr/>
        </p:nvSpPr>
        <p:spPr>
          <a:xfrm>
            <a:off x="704799" y="4469119"/>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7"/>
          <p:cNvSpPr/>
          <p:nvPr/>
        </p:nvSpPr>
        <p:spPr>
          <a:xfrm>
            <a:off x="249873" y="3937529"/>
            <a:ext cx="1484910" cy="200909"/>
          </a:xfrm>
          <a:custGeom>
            <a:rect b="b" l="l" r="r" t="t"/>
            <a:pathLst>
              <a:path extrusionOk="0" h="8837" w="65321">
                <a:moveTo>
                  <a:pt x="0" y="0"/>
                </a:moveTo>
                <a:lnTo>
                  <a:pt x="0" y="8836"/>
                </a:lnTo>
                <a:lnTo>
                  <a:pt x="65320" y="8836"/>
                </a:lnTo>
                <a:lnTo>
                  <a:pt x="65320"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7"/>
          <p:cNvSpPr/>
          <p:nvPr/>
        </p:nvSpPr>
        <p:spPr>
          <a:xfrm>
            <a:off x="586700" y="3407485"/>
            <a:ext cx="706162" cy="199363"/>
          </a:xfrm>
          <a:custGeom>
            <a:rect b="b" l="l" r="r" t="t"/>
            <a:pathLst>
              <a:path extrusionOk="0" h="8769" w="31064">
                <a:moveTo>
                  <a:pt x="1" y="0"/>
                </a:moveTo>
                <a:lnTo>
                  <a:pt x="31063" y="0"/>
                </a:lnTo>
                <a:lnTo>
                  <a:pt x="31063" y="8768"/>
                </a:lnTo>
                <a:lnTo>
                  <a:pt x="1" y="8768"/>
                </a:lnTo>
                <a:close/>
              </a:path>
            </a:pathLst>
          </a:custGeom>
          <a:gradFill>
            <a:gsLst>
              <a:gs pos="0">
                <a:srgbClr val="FAE08F"/>
              </a:gs>
              <a:gs pos="100000">
                <a:srgbClr val="FFC241"/>
              </a:gs>
            </a:gsLst>
            <a:lin ang="8100019"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7"/>
          <p:cNvSpPr/>
          <p:nvPr/>
        </p:nvSpPr>
        <p:spPr>
          <a:xfrm>
            <a:off x="2130305" y="3937529"/>
            <a:ext cx="1484910" cy="200909"/>
          </a:xfrm>
          <a:custGeom>
            <a:rect b="b" l="l" r="r" t="t"/>
            <a:pathLst>
              <a:path extrusionOk="0" h="8837" w="65321">
                <a:moveTo>
                  <a:pt x="1" y="0"/>
                </a:moveTo>
                <a:lnTo>
                  <a:pt x="1" y="8836"/>
                </a:lnTo>
                <a:lnTo>
                  <a:pt x="65321" y="8836"/>
                </a:lnTo>
                <a:lnTo>
                  <a:pt x="65321"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3" name="Shape 73"/>
        <p:cNvGrpSpPr/>
        <p:nvPr/>
      </p:nvGrpSpPr>
      <p:grpSpPr>
        <a:xfrm>
          <a:off x="0" y="0"/>
          <a:ext cx="0" cy="0"/>
          <a:chOff x="0" y="0"/>
          <a:chExt cx="0" cy="0"/>
        </a:xfrm>
      </p:grpSpPr>
      <p:sp>
        <p:nvSpPr>
          <p:cNvPr id="74" name="Google Shape;74;p8"/>
          <p:cNvSpPr txBox="1"/>
          <p:nvPr>
            <p:ph type="title"/>
          </p:nvPr>
        </p:nvSpPr>
        <p:spPr>
          <a:xfrm>
            <a:off x="720300" y="526350"/>
            <a:ext cx="38517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5800"/>
              <a:buNone/>
              <a:defRPr sz="5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5" name="Google Shape;75;p8"/>
          <p:cNvSpPr/>
          <p:nvPr/>
        </p:nvSpPr>
        <p:spPr>
          <a:xfrm>
            <a:off x="5785774" y="757525"/>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a:off x="7225855" y="225935"/>
            <a:ext cx="1484910" cy="200909"/>
          </a:xfrm>
          <a:custGeom>
            <a:rect b="b" l="l" r="r" t="t"/>
            <a:pathLst>
              <a:path extrusionOk="0" h="8837" w="65321">
                <a:moveTo>
                  <a:pt x="1" y="0"/>
                </a:moveTo>
                <a:lnTo>
                  <a:pt x="1" y="8836"/>
                </a:lnTo>
                <a:lnTo>
                  <a:pt x="65321" y="8836"/>
                </a:lnTo>
                <a:lnTo>
                  <a:pt x="65321"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a:off x="5345423" y="225935"/>
            <a:ext cx="1484910" cy="200909"/>
          </a:xfrm>
          <a:custGeom>
            <a:rect b="b" l="l" r="r" t="t"/>
            <a:pathLst>
              <a:path extrusionOk="0" h="8837" w="65321">
                <a:moveTo>
                  <a:pt x="0" y="0"/>
                </a:moveTo>
                <a:lnTo>
                  <a:pt x="0" y="8836"/>
                </a:lnTo>
                <a:lnTo>
                  <a:pt x="65320" y="8836"/>
                </a:lnTo>
                <a:lnTo>
                  <a:pt x="65320" y="0"/>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a:off x="5529283" y="2346770"/>
            <a:ext cx="1484910" cy="199386"/>
          </a:xfrm>
          <a:custGeom>
            <a:rect b="b" l="l" r="r" t="t"/>
            <a:pathLst>
              <a:path extrusionOk="0" h="8770" w="65321">
                <a:moveTo>
                  <a:pt x="1" y="1"/>
                </a:moveTo>
                <a:lnTo>
                  <a:pt x="1" y="8769"/>
                </a:lnTo>
                <a:lnTo>
                  <a:pt x="65321" y="8769"/>
                </a:lnTo>
                <a:lnTo>
                  <a:pt x="65321" y="1"/>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a:off x="7482346" y="2346770"/>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a:off x="6774683" y="1810073"/>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a:off x="6484185" y="1289991"/>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82" name="Google Shape;82;p8"/>
          <p:cNvPicPr preferRelativeResize="0"/>
          <p:nvPr/>
        </p:nvPicPr>
        <p:blipFill>
          <a:blip r:embed="rId2">
            <a:alphaModFix/>
          </a:blip>
          <a:stretch>
            <a:fillRect/>
          </a:stretch>
        </p:blipFill>
        <p:spPr>
          <a:xfrm>
            <a:off x="5646568" y="1393465"/>
            <a:ext cx="1210375" cy="192050"/>
          </a:xfrm>
          <a:prstGeom prst="rect">
            <a:avLst/>
          </a:prstGeom>
          <a:noFill/>
          <a:ln>
            <a:noFill/>
          </a:ln>
        </p:spPr>
      </p:pic>
      <p:sp>
        <p:nvSpPr>
          <p:cNvPr id="83" name="Google Shape;83;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4" name="Shape 84"/>
        <p:cNvGrpSpPr/>
        <p:nvPr/>
      </p:nvGrpSpPr>
      <p:grpSpPr>
        <a:xfrm>
          <a:off x="0" y="0"/>
          <a:ext cx="0" cy="0"/>
          <a:chOff x="0" y="0"/>
          <a:chExt cx="0" cy="0"/>
        </a:xfrm>
      </p:grpSpPr>
      <p:sp>
        <p:nvSpPr>
          <p:cNvPr id="85" name="Google Shape;85;p9"/>
          <p:cNvSpPr txBox="1"/>
          <p:nvPr>
            <p:ph type="ctrTitle"/>
          </p:nvPr>
        </p:nvSpPr>
        <p:spPr>
          <a:xfrm>
            <a:off x="720300" y="2726082"/>
            <a:ext cx="3851700" cy="2033700"/>
          </a:xfrm>
          <a:prstGeom prst="rect">
            <a:avLst/>
          </a:prstGeom>
        </p:spPr>
        <p:txBody>
          <a:bodyPr anchorCtr="0" anchor="b" bIns="91425" lIns="91425" spcFirstLastPara="1" rIns="91425" wrap="square" tIns="91425">
            <a:noAutofit/>
          </a:bodyPr>
          <a:lstStyle>
            <a:lvl1pPr lvl="0" rtl="0">
              <a:spcBef>
                <a:spcPts val="0"/>
              </a:spcBef>
              <a:spcAft>
                <a:spcPts val="0"/>
              </a:spcAft>
              <a:buSzPts val="3800"/>
              <a:buNone/>
              <a:defRPr sz="38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6" name="Google Shape;86;p9"/>
          <p:cNvSpPr txBox="1"/>
          <p:nvPr>
            <p:ph hasCustomPrompt="1" idx="2" type="title"/>
          </p:nvPr>
        </p:nvSpPr>
        <p:spPr>
          <a:xfrm>
            <a:off x="720300" y="445123"/>
            <a:ext cx="3851700" cy="2033700"/>
          </a:xfrm>
          <a:prstGeom prst="rect">
            <a:avLst/>
          </a:prstGeom>
        </p:spPr>
        <p:txBody>
          <a:bodyPr anchorCtr="0" anchor="b" bIns="91425" lIns="91425" spcFirstLastPara="1" rIns="91425" wrap="square" tIns="91425">
            <a:noAutofit/>
          </a:bodyPr>
          <a:lstStyle>
            <a:lvl1pPr lvl="0" rtl="0">
              <a:spcBef>
                <a:spcPts val="0"/>
              </a:spcBef>
              <a:spcAft>
                <a:spcPts val="0"/>
              </a:spcAft>
              <a:buSzPts val="12000"/>
              <a:buNone/>
              <a:defRPr sz="12000">
                <a:solidFill>
                  <a:srgbClr val="F668B9"/>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pic>
        <p:nvPicPr>
          <p:cNvPr id="87" name="Google Shape;87;p9"/>
          <p:cNvPicPr preferRelativeResize="0"/>
          <p:nvPr/>
        </p:nvPicPr>
        <p:blipFill>
          <a:blip r:embed="rId2">
            <a:alphaModFix/>
          </a:blip>
          <a:stretch>
            <a:fillRect/>
          </a:stretch>
        </p:blipFill>
        <p:spPr>
          <a:xfrm>
            <a:off x="5173393" y="1682709"/>
            <a:ext cx="1210375" cy="192050"/>
          </a:xfrm>
          <a:prstGeom prst="rect">
            <a:avLst/>
          </a:prstGeom>
          <a:noFill/>
          <a:ln>
            <a:noFill/>
          </a:ln>
        </p:spPr>
      </p:pic>
      <p:sp>
        <p:nvSpPr>
          <p:cNvPr id="88" name="Google Shape;88;p9"/>
          <p:cNvSpPr/>
          <p:nvPr/>
        </p:nvSpPr>
        <p:spPr>
          <a:xfrm>
            <a:off x="5882306" y="757686"/>
            <a:ext cx="2303848" cy="199363"/>
          </a:xfrm>
          <a:custGeom>
            <a:rect b="b" l="l" r="r" t="t"/>
            <a:pathLst>
              <a:path extrusionOk="0" h="8769" w="101346">
                <a:moveTo>
                  <a:pt x="1" y="0"/>
                </a:moveTo>
                <a:lnTo>
                  <a:pt x="101346" y="0"/>
                </a:lnTo>
                <a:lnTo>
                  <a:pt x="101346" y="8768"/>
                </a:lnTo>
                <a:lnTo>
                  <a:pt x="1" y="8768"/>
                </a:lnTo>
                <a:close/>
              </a:path>
            </a:pathLst>
          </a:custGeom>
          <a:solidFill>
            <a:srgbClr val="F668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9"/>
          <p:cNvSpPr/>
          <p:nvPr/>
        </p:nvSpPr>
        <p:spPr>
          <a:xfrm>
            <a:off x="5041749" y="1814557"/>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9"/>
          <p:cNvSpPr/>
          <p:nvPr/>
        </p:nvSpPr>
        <p:spPr>
          <a:xfrm>
            <a:off x="6481830" y="1287730"/>
            <a:ext cx="1484910" cy="200909"/>
          </a:xfrm>
          <a:custGeom>
            <a:rect b="b" l="l" r="r" t="t"/>
            <a:pathLst>
              <a:path extrusionOk="0" h="8837" w="65321">
                <a:moveTo>
                  <a:pt x="1" y="0"/>
                </a:moveTo>
                <a:lnTo>
                  <a:pt x="1" y="8836"/>
                </a:lnTo>
                <a:lnTo>
                  <a:pt x="65321" y="8836"/>
                </a:lnTo>
                <a:lnTo>
                  <a:pt x="65321"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9"/>
          <p:cNvSpPr/>
          <p:nvPr/>
        </p:nvSpPr>
        <p:spPr>
          <a:xfrm>
            <a:off x="4601398" y="1287730"/>
            <a:ext cx="1484910" cy="200909"/>
          </a:xfrm>
          <a:custGeom>
            <a:rect b="b" l="l" r="r" t="t"/>
            <a:pathLst>
              <a:path extrusionOk="0" h="8837" w="65321">
                <a:moveTo>
                  <a:pt x="0" y="0"/>
                </a:moveTo>
                <a:lnTo>
                  <a:pt x="0" y="8836"/>
                </a:lnTo>
                <a:lnTo>
                  <a:pt x="65320" y="8836"/>
                </a:lnTo>
                <a:lnTo>
                  <a:pt x="65320"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9"/>
          <p:cNvSpPr/>
          <p:nvPr/>
        </p:nvSpPr>
        <p:spPr>
          <a:xfrm>
            <a:off x="6030658" y="2883179"/>
            <a:ext cx="2305371" cy="200909"/>
          </a:xfrm>
          <a:custGeom>
            <a:rect b="b" l="l" r="r" t="t"/>
            <a:pathLst>
              <a:path extrusionOk="0" h="8837" w="101413">
                <a:moveTo>
                  <a:pt x="0" y="1"/>
                </a:moveTo>
                <a:lnTo>
                  <a:pt x="101413" y="1"/>
                </a:lnTo>
                <a:lnTo>
                  <a:pt x="101413" y="8837"/>
                </a:lnTo>
                <a:lnTo>
                  <a:pt x="0" y="8837"/>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9"/>
          <p:cNvSpPr/>
          <p:nvPr/>
        </p:nvSpPr>
        <p:spPr>
          <a:xfrm>
            <a:off x="6738321" y="3400827"/>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a:off x="7541801" y="2776552"/>
            <a:ext cx="1117166" cy="200909"/>
          </a:xfrm>
          <a:custGeom>
            <a:rect b="b" l="l" r="r" t="t"/>
            <a:pathLst>
              <a:path extrusionOk="0" h="8837" w="49144">
                <a:moveTo>
                  <a:pt x="1" y="1"/>
                </a:moveTo>
                <a:lnTo>
                  <a:pt x="49144" y="1"/>
                </a:lnTo>
                <a:lnTo>
                  <a:pt x="49144" y="8837"/>
                </a:lnTo>
                <a:lnTo>
                  <a:pt x="1" y="8837"/>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trike="sngStrike"/>
          </a:p>
        </p:txBody>
      </p:sp>
      <p:sp>
        <p:nvSpPr>
          <p:cNvPr id="95" name="Google Shape;95;p9"/>
          <p:cNvSpPr/>
          <p:nvPr/>
        </p:nvSpPr>
        <p:spPr>
          <a:xfrm>
            <a:off x="5740160" y="2344879"/>
            <a:ext cx="1953085" cy="199363"/>
          </a:xfrm>
          <a:custGeom>
            <a:rect b="b" l="l" r="r" t="t"/>
            <a:pathLst>
              <a:path extrusionOk="0" h="8769" w="85916">
                <a:moveTo>
                  <a:pt x="1" y="0"/>
                </a:moveTo>
                <a:lnTo>
                  <a:pt x="85916" y="0"/>
                </a:lnTo>
                <a:lnTo>
                  <a:pt x="85916" y="8769"/>
                </a:lnTo>
                <a:lnTo>
                  <a:pt x="1" y="8769"/>
                </a:lnTo>
                <a:close/>
              </a:path>
            </a:pathLst>
          </a:custGeom>
          <a:gradFill>
            <a:gsLst>
              <a:gs pos="0">
                <a:srgbClr val="E766DB"/>
              </a:gs>
              <a:gs pos="100000">
                <a:schemeClr val="accent3"/>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9"/>
          <p:cNvSpPr/>
          <p:nvPr/>
        </p:nvSpPr>
        <p:spPr>
          <a:xfrm>
            <a:off x="4601398" y="754776"/>
            <a:ext cx="1117166" cy="199363"/>
          </a:xfrm>
          <a:custGeom>
            <a:rect b="b" l="l" r="r" t="t"/>
            <a:pathLst>
              <a:path extrusionOk="0" h="8769" w="49144">
                <a:moveTo>
                  <a:pt x="0" y="0"/>
                </a:moveTo>
                <a:lnTo>
                  <a:pt x="49143" y="0"/>
                </a:lnTo>
                <a:lnTo>
                  <a:pt x="49143" y="8768"/>
                </a:lnTo>
                <a:lnTo>
                  <a:pt x="0" y="8768"/>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6786218" y="230032"/>
            <a:ext cx="1117166" cy="199386"/>
          </a:xfrm>
          <a:custGeom>
            <a:rect b="b" l="l" r="r" t="t"/>
            <a:pathLst>
              <a:path extrusionOk="0" h="8770" w="49144">
                <a:moveTo>
                  <a:pt x="1" y="1"/>
                </a:moveTo>
                <a:lnTo>
                  <a:pt x="49144" y="1"/>
                </a:lnTo>
                <a:lnTo>
                  <a:pt x="49144" y="8769"/>
                </a:lnTo>
                <a:lnTo>
                  <a:pt x="1" y="8769"/>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sp>
        <p:nvSpPr>
          <p:cNvPr id="100" name="Google Shape;100;p10"/>
          <p:cNvSpPr txBox="1"/>
          <p:nvPr>
            <p:ph type="title"/>
          </p:nvPr>
        </p:nvSpPr>
        <p:spPr>
          <a:xfrm>
            <a:off x="720300" y="538325"/>
            <a:ext cx="2875500" cy="25386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38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1" name="Google Shape;101;p10"/>
          <p:cNvSpPr/>
          <p:nvPr/>
        </p:nvSpPr>
        <p:spPr>
          <a:xfrm>
            <a:off x="460224" y="4472763"/>
            <a:ext cx="2303848" cy="199363"/>
          </a:xfrm>
          <a:custGeom>
            <a:rect b="b" l="l" r="r" t="t"/>
            <a:pathLst>
              <a:path extrusionOk="0" h="8769" w="101346">
                <a:moveTo>
                  <a:pt x="1" y="0"/>
                </a:moveTo>
                <a:lnTo>
                  <a:pt x="101345" y="0"/>
                </a:lnTo>
                <a:lnTo>
                  <a:pt x="101345" y="8769"/>
                </a:lnTo>
                <a:lnTo>
                  <a:pt x="1" y="8769"/>
                </a:lnTo>
                <a:close/>
              </a:path>
            </a:pathLst>
          </a:custGeom>
          <a:gradFill>
            <a:gsLst>
              <a:gs pos="0">
                <a:srgbClr val="45FFFF"/>
              </a:gs>
              <a:gs pos="100000">
                <a:srgbClr val="0083F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a:off x="1880430" y="3939960"/>
            <a:ext cx="1484910" cy="200909"/>
          </a:xfrm>
          <a:custGeom>
            <a:rect b="b" l="l" r="r" t="t"/>
            <a:pathLst>
              <a:path extrusionOk="0" h="8837" w="65321">
                <a:moveTo>
                  <a:pt x="1" y="0"/>
                </a:moveTo>
                <a:lnTo>
                  <a:pt x="1" y="8836"/>
                </a:lnTo>
                <a:lnTo>
                  <a:pt x="65321" y="8836"/>
                </a:lnTo>
                <a:lnTo>
                  <a:pt x="65321" y="0"/>
                </a:lnTo>
                <a:close/>
              </a:path>
            </a:pathLst>
          </a:custGeom>
          <a:solidFill>
            <a:srgbClr val="25272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0"/>
          <p:cNvSpPr/>
          <p:nvPr/>
        </p:nvSpPr>
        <p:spPr>
          <a:xfrm>
            <a:off x="-2" y="3939960"/>
            <a:ext cx="1484910" cy="200909"/>
          </a:xfrm>
          <a:custGeom>
            <a:rect b="b" l="l" r="r" t="t"/>
            <a:pathLst>
              <a:path extrusionOk="0" h="8837" w="65321">
                <a:moveTo>
                  <a:pt x="0" y="0"/>
                </a:moveTo>
                <a:lnTo>
                  <a:pt x="0" y="8836"/>
                </a:lnTo>
                <a:lnTo>
                  <a:pt x="65320" y="8836"/>
                </a:lnTo>
                <a:lnTo>
                  <a:pt x="65320" y="0"/>
                </a:lnTo>
                <a:close/>
              </a:path>
            </a:pathLst>
          </a:custGeom>
          <a:gradFill>
            <a:gsLst>
              <a:gs pos="0">
                <a:srgbClr val="F64E81"/>
              </a:gs>
              <a:gs pos="100000">
                <a:srgbClr val="D86ED5"/>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0"/>
          <p:cNvSpPr/>
          <p:nvPr/>
        </p:nvSpPr>
        <p:spPr>
          <a:xfrm>
            <a:off x="2391303" y="5004025"/>
            <a:ext cx="1331054" cy="199341"/>
          </a:xfrm>
          <a:custGeom>
            <a:rect b="b" l="l" r="r" t="t"/>
            <a:pathLst>
              <a:path extrusionOk="0" h="8769" w="85916">
                <a:moveTo>
                  <a:pt x="1" y="0"/>
                </a:moveTo>
                <a:lnTo>
                  <a:pt x="85916" y="0"/>
                </a:lnTo>
                <a:lnTo>
                  <a:pt x="85916" y="8769"/>
                </a:lnTo>
                <a:lnTo>
                  <a:pt x="1" y="8769"/>
                </a:lnTo>
                <a:close/>
              </a:path>
            </a:pathLst>
          </a:custGeom>
          <a:gradFill>
            <a:gsLst>
              <a:gs pos="0">
                <a:srgbClr val="FAE08F"/>
              </a:gs>
              <a:gs pos="100000">
                <a:srgbClr val="FFC241"/>
              </a:gs>
            </a:gsLst>
            <a:lin ang="8099331"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05" name="Google Shape;105;p10"/>
          <p:cNvPicPr preferRelativeResize="0"/>
          <p:nvPr/>
        </p:nvPicPr>
        <p:blipFill>
          <a:blip r:embed="rId2">
            <a:alphaModFix/>
          </a:blip>
          <a:stretch>
            <a:fillRect/>
          </a:stretch>
        </p:blipFill>
        <p:spPr>
          <a:xfrm>
            <a:off x="1553693" y="5107490"/>
            <a:ext cx="1210375" cy="192050"/>
          </a:xfrm>
          <a:prstGeom prst="rect">
            <a:avLst/>
          </a:prstGeom>
          <a:noFill/>
          <a:ln>
            <a:noFill/>
          </a:ln>
        </p:spPr>
      </p:pic>
      <p:sp>
        <p:nvSpPr>
          <p:cNvPr id="106" name="Google Shape;106;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44" Type="http://schemas.openxmlformats.org/officeDocument/2006/relationships/slideLayout" Target="../slideLayouts/slideLayout44.xml"/><Relationship Id="rId21" Type="http://schemas.openxmlformats.org/officeDocument/2006/relationships/slideLayout" Target="../slideLayouts/slideLayout21.xml"/><Relationship Id="rId43" Type="http://schemas.openxmlformats.org/officeDocument/2006/relationships/slideLayout" Target="../slideLayouts/slideLayout43.xml"/><Relationship Id="rId24" Type="http://schemas.openxmlformats.org/officeDocument/2006/relationships/slideLayout" Target="../slideLayouts/slideLayout24.xml"/><Relationship Id="rId46" Type="http://schemas.openxmlformats.org/officeDocument/2006/relationships/theme" Target="../theme/theme1.xml"/><Relationship Id="rId23" Type="http://schemas.openxmlformats.org/officeDocument/2006/relationships/slideLayout" Target="../slideLayouts/slideLayout23.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Raleway"/>
              <a:buNone/>
              <a:defRPr sz="2800">
                <a:solidFill>
                  <a:schemeClr val="dk1"/>
                </a:solidFill>
                <a:latin typeface="Raleway"/>
                <a:ea typeface="Raleway"/>
                <a:cs typeface="Raleway"/>
                <a:sym typeface="Raleway"/>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aleway"/>
              <a:buChar char="●"/>
              <a:defRPr sz="1800">
                <a:solidFill>
                  <a:schemeClr val="dk2"/>
                </a:solidFill>
                <a:latin typeface="Raleway"/>
                <a:ea typeface="Raleway"/>
                <a:cs typeface="Raleway"/>
                <a:sym typeface="Raleway"/>
              </a:defRPr>
            </a:lvl1pPr>
            <a:lvl2pPr indent="-317500" lvl="1" marL="9144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2pPr>
            <a:lvl3pPr indent="-317500" lvl="2" marL="13716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3pPr>
            <a:lvl4pPr indent="-317500" lvl="3" marL="18288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4pPr>
            <a:lvl5pPr indent="-317500" lvl="4" marL="22860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5pPr>
            <a:lvl6pPr indent="-317500" lvl="5" marL="27432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6pPr>
            <a:lvl7pPr indent="-317500" lvl="6" marL="32004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7pPr>
            <a:lvl8pPr indent="-317500" lvl="7" marL="3657600">
              <a:lnSpc>
                <a:spcPct val="115000"/>
              </a:lnSpc>
              <a:spcBef>
                <a:spcPts val="1600"/>
              </a:spcBef>
              <a:spcAft>
                <a:spcPts val="0"/>
              </a:spcAft>
              <a:buClr>
                <a:schemeClr val="dk2"/>
              </a:buClr>
              <a:buSzPts val="1400"/>
              <a:buFont typeface="Raleway"/>
              <a:buChar char="○"/>
              <a:defRPr>
                <a:solidFill>
                  <a:schemeClr val="dk2"/>
                </a:solidFill>
                <a:latin typeface="Raleway"/>
                <a:ea typeface="Raleway"/>
                <a:cs typeface="Raleway"/>
                <a:sym typeface="Raleway"/>
              </a:defRPr>
            </a:lvl8pPr>
            <a:lvl9pPr indent="-317500" lvl="8" marL="4114800">
              <a:lnSpc>
                <a:spcPct val="115000"/>
              </a:lnSpc>
              <a:spcBef>
                <a:spcPts val="1600"/>
              </a:spcBef>
              <a:spcAft>
                <a:spcPts val="1600"/>
              </a:spcAft>
              <a:buClr>
                <a:schemeClr val="dk2"/>
              </a:buClr>
              <a:buSzPts val="1400"/>
              <a:buFont typeface="Raleway"/>
              <a:buChar char="■"/>
              <a:defRPr>
                <a:solidFill>
                  <a:schemeClr val="dk2"/>
                </a:solidFill>
                <a:latin typeface="Raleway"/>
                <a:ea typeface="Raleway"/>
                <a:cs typeface="Raleway"/>
                <a:sym typeface="Raleway"/>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2"/>
                </a:solidFill>
                <a:latin typeface="Raleway"/>
                <a:ea typeface="Raleway"/>
                <a:cs typeface="Raleway"/>
                <a:sym typeface="Raleway"/>
              </a:defRPr>
            </a:lvl1pPr>
            <a:lvl2pPr lvl="1" algn="r">
              <a:buNone/>
              <a:defRPr sz="1300">
                <a:solidFill>
                  <a:schemeClr val="dk2"/>
                </a:solidFill>
                <a:latin typeface="Raleway"/>
                <a:ea typeface="Raleway"/>
                <a:cs typeface="Raleway"/>
                <a:sym typeface="Raleway"/>
              </a:defRPr>
            </a:lvl2pPr>
            <a:lvl3pPr lvl="2" algn="r">
              <a:buNone/>
              <a:defRPr sz="1300">
                <a:solidFill>
                  <a:schemeClr val="dk2"/>
                </a:solidFill>
                <a:latin typeface="Raleway"/>
                <a:ea typeface="Raleway"/>
                <a:cs typeface="Raleway"/>
                <a:sym typeface="Raleway"/>
              </a:defRPr>
            </a:lvl3pPr>
            <a:lvl4pPr lvl="3" algn="r">
              <a:buNone/>
              <a:defRPr sz="1300">
                <a:solidFill>
                  <a:schemeClr val="dk2"/>
                </a:solidFill>
                <a:latin typeface="Raleway"/>
                <a:ea typeface="Raleway"/>
                <a:cs typeface="Raleway"/>
                <a:sym typeface="Raleway"/>
              </a:defRPr>
            </a:lvl4pPr>
            <a:lvl5pPr lvl="4" algn="r">
              <a:buNone/>
              <a:defRPr sz="1300">
                <a:solidFill>
                  <a:schemeClr val="dk2"/>
                </a:solidFill>
                <a:latin typeface="Raleway"/>
                <a:ea typeface="Raleway"/>
                <a:cs typeface="Raleway"/>
                <a:sym typeface="Raleway"/>
              </a:defRPr>
            </a:lvl5pPr>
            <a:lvl6pPr lvl="5" algn="r">
              <a:buNone/>
              <a:defRPr sz="1300">
                <a:solidFill>
                  <a:schemeClr val="dk2"/>
                </a:solidFill>
                <a:latin typeface="Raleway"/>
                <a:ea typeface="Raleway"/>
                <a:cs typeface="Raleway"/>
                <a:sym typeface="Raleway"/>
              </a:defRPr>
            </a:lvl6pPr>
            <a:lvl7pPr lvl="6" algn="r">
              <a:buNone/>
              <a:defRPr sz="1300">
                <a:solidFill>
                  <a:schemeClr val="dk2"/>
                </a:solidFill>
                <a:latin typeface="Raleway"/>
                <a:ea typeface="Raleway"/>
                <a:cs typeface="Raleway"/>
                <a:sym typeface="Raleway"/>
              </a:defRPr>
            </a:lvl7pPr>
            <a:lvl8pPr lvl="7" algn="r">
              <a:buNone/>
              <a:defRPr sz="1300">
                <a:solidFill>
                  <a:schemeClr val="dk2"/>
                </a:solidFill>
                <a:latin typeface="Raleway"/>
                <a:ea typeface="Raleway"/>
                <a:cs typeface="Raleway"/>
                <a:sym typeface="Raleway"/>
              </a:defRPr>
            </a:lvl8pPr>
            <a:lvl9pPr lvl="8" algn="r">
              <a:buNone/>
              <a:defRPr sz="1300">
                <a:solidFill>
                  <a:schemeClr val="dk2"/>
                </a:solidFill>
                <a:latin typeface="Raleway"/>
                <a:ea typeface="Raleway"/>
                <a:cs typeface="Raleway"/>
                <a:sym typeface="Raleway"/>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0.xml"/><Relationship Id="rId3" Type="http://schemas.openxmlformats.org/officeDocument/2006/relationships/image" Target="../media/image5.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1.xml"/><Relationship Id="rId3" Type="http://schemas.openxmlformats.org/officeDocument/2006/relationships/image" Target="../media/image5.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47"/>
          <p:cNvSpPr txBox="1"/>
          <p:nvPr>
            <p:ph type="title"/>
          </p:nvPr>
        </p:nvSpPr>
        <p:spPr>
          <a:xfrm>
            <a:off x="456100" y="863700"/>
            <a:ext cx="8235300" cy="203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t>Software Engineering :</a:t>
            </a:r>
            <a:endParaRPr b="1" sz="3200"/>
          </a:p>
          <a:p>
            <a:pPr indent="0" lvl="0" marL="0" rtl="0" algn="ctr">
              <a:spcBef>
                <a:spcPts val="0"/>
              </a:spcBef>
              <a:spcAft>
                <a:spcPts val="0"/>
              </a:spcAft>
              <a:buNone/>
            </a:pPr>
            <a:br>
              <a:rPr b="1" lang="en" sz="3400"/>
            </a:br>
            <a:r>
              <a:rPr b="1" i="1" lang="en" sz="4700"/>
              <a:t>	</a:t>
            </a:r>
            <a:r>
              <a:rPr b="1" i="1" lang="en" sz="5000"/>
              <a:t>1 : </a:t>
            </a:r>
            <a:r>
              <a:rPr b="1" i="1" lang="en" sz="5000"/>
              <a:t>Introduction</a:t>
            </a:r>
            <a:endParaRPr b="1" i="1" sz="5000"/>
          </a:p>
        </p:txBody>
      </p:sp>
      <p:sp>
        <p:nvSpPr>
          <p:cNvPr id="570" name="Google Shape;570;p47"/>
          <p:cNvSpPr txBox="1"/>
          <p:nvPr>
            <p:ph idx="4294967295" type="title"/>
          </p:nvPr>
        </p:nvSpPr>
        <p:spPr>
          <a:xfrm>
            <a:off x="3993525" y="3281900"/>
            <a:ext cx="5018100" cy="104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3000"/>
              <a:t>Professor Imed Bouchrika</a:t>
            </a:r>
            <a:br>
              <a:rPr lang="en" sz="3000"/>
            </a:br>
            <a:r>
              <a:rPr lang="en" sz="1700"/>
              <a:t>National School of </a:t>
            </a:r>
            <a:r>
              <a:rPr lang="en" sz="1700"/>
              <a:t>Artificial</a:t>
            </a:r>
            <a:r>
              <a:rPr lang="en" sz="1700"/>
              <a:t> Intelligence</a:t>
            </a:r>
            <a:br>
              <a:rPr lang="en" sz="1700"/>
            </a:br>
            <a:r>
              <a:rPr lang="en" sz="1700"/>
              <a:t>imed.bouchrika@ensia.edu.dz</a:t>
            </a:r>
            <a:endParaRPr sz="1700"/>
          </a:p>
        </p:txBody>
      </p:sp>
      <p:sp>
        <p:nvSpPr>
          <p:cNvPr id="571" name="Google Shape;571;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7" name="Shape 637"/>
        <p:cNvGrpSpPr/>
        <p:nvPr/>
      </p:nvGrpSpPr>
      <p:grpSpPr>
        <a:xfrm>
          <a:off x="0" y="0"/>
          <a:ext cx="0" cy="0"/>
          <a:chOff x="0" y="0"/>
          <a:chExt cx="0" cy="0"/>
        </a:xfrm>
      </p:grpSpPr>
      <p:sp>
        <p:nvSpPr>
          <p:cNvPr id="638" name="Google Shape;638;p56"/>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Writing a Program vs Software</a:t>
            </a:r>
            <a:endParaRPr sz="3400"/>
          </a:p>
        </p:txBody>
      </p:sp>
      <p:sp>
        <p:nvSpPr>
          <p:cNvPr id="639" name="Google Shape;639;p56"/>
          <p:cNvSpPr txBox="1"/>
          <p:nvPr>
            <p:ph idx="2" type="subTitle"/>
          </p:nvPr>
        </p:nvSpPr>
        <p:spPr>
          <a:xfrm>
            <a:off x="583300" y="1781525"/>
            <a:ext cx="8560800" cy="30228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800"/>
              <a:t>Is it easy to code and program ?</a:t>
            </a:r>
            <a:endParaRPr sz="1800"/>
          </a:p>
          <a:p>
            <a:pPr indent="-342900" lvl="0" marL="457200" rtl="0" algn="l">
              <a:lnSpc>
                <a:spcPct val="150000"/>
              </a:lnSpc>
              <a:spcBef>
                <a:spcPts val="0"/>
              </a:spcBef>
              <a:spcAft>
                <a:spcPts val="0"/>
              </a:spcAft>
              <a:buSzPts val="1800"/>
              <a:buChar char="●"/>
            </a:pPr>
            <a:r>
              <a:rPr lang="en" sz="1800"/>
              <a:t>How much you charge the customer for it ?</a:t>
            </a:r>
            <a:endParaRPr sz="1800"/>
          </a:p>
          <a:p>
            <a:pPr indent="-342900" lvl="0" marL="457200" rtl="0" algn="l">
              <a:lnSpc>
                <a:spcPct val="150000"/>
              </a:lnSpc>
              <a:spcBef>
                <a:spcPts val="0"/>
              </a:spcBef>
              <a:spcAft>
                <a:spcPts val="0"/>
              </a:spcAft>
              <a:buSzPts val="1800"/>
              <a:buChar char="●"/>
            </a:pPr>
            <a:r>
              <a:rPr b="1" lang="en" sz="1800"/>
              <a:t>Will you be ethically required to assist, train and support the customer ?</a:t>
            </a:r>
            <a:endParaRPr b="1" sz="1800"/>
          </a:p>
          <a:p>
            <a:pPr indent="-342900" lvl="0" marL="457200" rtl="0" algn="l">
              <a:lnSpc>
                <a:spcPct val="150000"/>
              </a:lnSpc>
              <a:spcBef>
                <a:spcPts val="0"/>
              </a:spcBef>
              <a:spcAft>
                <a:spcPts val="0"/>
              </a:spcAft>
              <a:buSzPts val="1800"/>
              <a:buChar char="●"/>
            </a:pPr>
            <a:r>
              <a:rPr lang="en" sz="1800"/>
              <a:t>What if the customer would like to have the following changes:</a:t>
            </a:r>
            <a:endParaRPr sz="1800"/>
          </a:p>
          <a:p>
            <a:pPr indent="-342900" lvl="1" marL="914400" rtl="0" algn="l">
              <a:lnSpc>
                <a:spcPct val="150000"/>
              </a:lnSpc>
              <a:spcBef>
                <a:spcPts val="0"/>
              </a:spcBef>
              <a:spcAft>
                <a:spcPts val="0"/>
              </a:spcAft>
              <a:buSzPts val="1800"/>
              <a:buChar char="○"/>
            </a:pPr>
            <a:r>
              <a:rPr lang="en" sz="1800"/>
              <a:t> “Hello World” to “Hello All”</a:t>
            </a:r>
            <a:endParaRPr sz="1800"/>
          </a:p>
          <a:p>
            <a:pPr indent="-342900" lvl="1" marL="914400" rtl="0" algn="l">
              <a:lnSpc>
                <a:spcPct val="150000"/>
              </a:lnSpc>
              <a:spcBef>
                <a:spcPts val="0"/>
              </a:spcBef>
              <a:spcAft>
                <a:spcPts val="0"/>
              </a:spcAft>
              <a:buSzPts val="1800"/>
              <a:buChar char="○"/>
            </a:pPr>
            <a:r>
              <a:rPr lang="en" sz="1800"/>
              <a:t>…</a:t>
            </a:r>
            <a:endParaRPr sz="1800"/>
          </a:p>
          <a:p>
            <a:pPr indent="-342900" lvl="0" marL="457200" rtl="0" algn="l">
              <a:lnSpc>
                <a:spcPct val="150000"/>
              </a:lnSpc>
              <a:spcBef>
                <a:spcPts val="0"/>
              </a:spcBef>
              <a:spcAft>
                <a:spcPts val="0"/>
              </a:spcAft>
              <a:buSzPts val="1800"/>
              <a:buChar char="●"/>
            </a:pPr>
            <a:r>
              <a:rPr lang="en" sz="1800"/>
              <a:t>Can you still maintain and work on the code after 10 years ?</a:t>
            </a:r>
            <a:endParaRPr sz="1800"/>
          </a:p>
        </p:txBody>
      </p:sp>
      <p:sp>
        <p:nvSpPr>
          <p:cNvPr id="640" name="Google Shape;640;p5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4" name="Shape 644"/>
        <p:cNvGrpSpPr/>
        <p:nvPr/>
      </p:nvGrpSpPr>
      <p:grpSpPr>
        <a:xfrm>
          <a:off x="0" y="0"/>
          <a:ext cx="0" cy="0"/>
          <a:chOff x="0" y="0"/>
          <a:chExt cx="0" cy="0"/>
        </a:xfrm>
      </p:grpSpPr>
      <p:sp>
        <p:nvSpPr>
          <p:cNvPr id="645" name="Google Shape;645;p57"/>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Writing a Program vs Software</a:t>
            </a:r>
            <a:endParaRPr sz="3400"/>
          </a:p>
        </p:txBody>
      </p:sp>
      <p:sp>
        <p:nvSpPr>
          <p:cNvPr id="646" name="Google Shape;646;p57"/>
          <p:cNvSpPr txBox="1"/>
          <p:nvPr>
            <p:ph idx="2" type="subTitle"/>
          </p:nvPr>
        </p:nvSpPr>
        <p:spPr>
          <a:xfrm>
            <a:off x="583300" y="1781525"/>
            <a:ext cx="8560800" cy="30228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800"/>
              <a:t>Is it easy to code and program ?</a:t>
            </a:r>
            <a:endParaRPr sz="1800"/>
          </a:p>
          <a:p>
            <a:pPr indent="-342900" lvl="0" marL="457200" rtl="0" algn="l">
              <a:lnSpc>
                <a:spcPct val="150000"/>
              </a:lnSpc>
              <a:spcBef>
                <a:spcPts val="0"/>
              </a:spcBef>
              <a:spcAft>
                <a:spcPts val="0"/>
              </a:spcAft>
              <a:buSzPts val="1800"/>
              <a:buChar char="●"/>
            </a:pPr>
            <a:r>
              <a:rPr lang="en" sz="1800"/>
              <a:t>How much you charge the customer for it ?</a:t>
            </a:r>
            <a:endParaRPr sz="1800"/>
          </a:p>
          <a:p>
            <a:pPr indent="-342900" lvl="0" marL="457200" rtl="0" algn="l">
              <a:lnSpc>
                <a:spcPct val="150000"/>
              </a:lnSpc>
              <a:spcBef>
                <a:spcPts val="0"/>
              </a:spcBef>
              <a:spcAft>
                <a:spcPts val="0"/>
              </a:spcAft>
              <a:buSzPts val="1800"/>
              <a:buChar char="●"/>
            </a:pPr>
            <a:r>
              <a:rPr lang="en" sz="1800"/>
              <a:t>Will you be ethically required to assist, train and support the customer ?</a:t>
            </a:r>
            <a:endParaRPr sz="1800"/>
          </a:p>
          <a:p>
            <a:pPr indent="-342900" lvl="0" marL="457200" rtl="0" algn="l">
              <a:lnSpc>
                <a:spcPct val="150000"/>
              </a:lnSpc>
              <a:spcBef>
                <a:spcPts val="0"/>
              </a:spcBef>
              <a:spcAft>
                <a:spcPts val="0"/>
              </a:spcAft>
              <a:buSzPts val="1800"/>
              <a:buChar char="●"/>
            </a:pPr>
            <a:r>
              <a:rPr b="1" lang="en" sz="1800"/>
              <a:t>What if the customer would like to have the following changes:</a:t>
            </a:r>
            <a:endParaRPr b="1" sz="1800"/>
          </a:p>
          <a:p>
            <a:pPr indent="-342900" lvl="1" marL="914400" rtl="0" algn="l">
              <a:lnSpc>
                <a:spcPct val="150000"/>
              </a:lnSpc>
              <a:spcBef>
                <a:spcPts val="0"/>
              </a:spcBef>
              <a:spcAft>
                <a:spcPts val="0"/>
              </a:spcAft>
              <a:buSzPts val="1800"/>
              <a:buChar char="○"/>
            </a:pPr>
            <a:r>
              <a:rPr b="1" lang="en" sz="1800"/>
              <a:t> “Hello World” to “Hello All”</a:t>
            </a:r>
            <a:endParaRPr b="1" sz="1800"/>
          </a:p>
          <a:p>
            <a:pPr indent="-342900" lvl="1" marL="914400" rtl="0" algn="l">
              <a:lnSpc>
                <a:spcPct val="150000"/>
              </a:lnSpc>
              <a:spcBef>
                <a:spcPts val="0"/>
              </a:spcBef>
              <a:spcAft>
                <a:spcPts val="0"/>
              </a:spcAft>
              <a:buSzPts val="1800"/>
              <a:buChar char="○"/>
            </a:pPr>
            <a:r>
              <a:rPr b="1" lang="en" sz="1800"/>
              <a:t>…</a:t>
            </a:r>
            <a:endParaRPr b="1" sz="1800"/>
          </a:p>
          <a:p>
            <a:pPr indent="-342900" lvl="0" marL="457200" rtl="0" algn="l">
              <a:lnSpc>
                <a:spcPct val="150000"/>
              </a:lnSpc>
              <a:spcBef>
                <a:spcPts val="0"/>
              </a:spcBef>
              <a:spcAft>
                <a:spcPts val="0"/>
              </a:spcAft>
              <a:buSzPts val="1800"/>
              <a:buChar char="●"/>
            </a:pPr>
            <a:r>
              <a:rPr lang="en" sz="1800"/>
              <a:t>Can you still maintain and work on the code after 10 years ?</a:t>
            </a:r>
            <a:endParaRPr sz="1800"/>
          </a:p>
        </p:txBody>
      </p:sp>
      <p:sp>
        <p:nvSpPr>
          <p:cNvPr id="647" name="Google Shape;647;p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58"/>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Writing a Program vs Software</a:t>
            </a:r>
            <a:endParaRPr sz="3400"/>
          </a:p>
        </p:txBody>
      </p:sp>
      <p:sp>
        <p:nvSpPr>
          <p:cNvPr id="653" name="Google Shape;653;p58"/>
          <p:cNvSpPr txBox="1"/>
          <p:nvPr>
            <p:ph idx="2" type="subTitle"/>
          </p:nvPr>
        </p:nvSpPr>
        <p:spPr>
          <a:xfrm>
            <a:off x="583300" y="1781525"/>
            <a:ext cx="8560800" cy="30228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800"/>
              <a:t>Is it easy to code and program ?</a:t>
            </a:r>
            <a:endParaRPr sz="1800"/>
          </a:p>
          <a:p>
            <a:pPr indent="-342900" lvl="0" marL="457200" rtl="0" algn="l">
              <a:lnSpc>
                <a:spcPct val="150000"/>
              </a:lnSpc>
              <a:spcBef>
                <a:spcPts val="0"/>
              </a:spcBef>
              <a:spcAft>
                <a:spcPts val="0"/>
              </a:spcAft>
              <a:buSzPts val="1800"/>
              <a:buChar char="●"/>
            </a:pPr>
            <a:r>
              <a:rPr lang="en" sz="1800"/>
              <a:t>How much you charge the customer for it ?</a:t>
            </a:r>
            <a:endParaRPr sz="1800"/>
          </a:p>
          <a:p>
            <a:pPr indent="-342900" lvl="0" marL="457200" rtl="0" algn="l">
              <a:lnSpc>
                <a:spcPct val="150000"/>
              </a:lnSpc>
              <a:spcBef>
                <a:spcPts val="0"/>
              </a:spcBef>
              <a:spcAft>
                <a:spcPts val="0"/>
              </a:spcAft>
              <a:buSzPts val="1800"/>
              <a:buChar char="●"/>
            </a:pPr>
            <a:r>
              <a:rPr lang="en" sz="1800"/>
              <a:t>Will you be ethically required to assist, train and support the customer ?</a:t>
            </a:r>
            <a:endParaRPr sz="1800"/>
          </a:p>
          <a:p>
            <a:pPr indent="-342900" lvl="0" marL="457200" rtl="0" algn="l">
              <a:lnSpc>
                <a:spcPct val="150000"/>
              </a:lnSpc>
              <a:spcBef>
                <a:spcPts val="0"/>
              </a:spcBef>
              <a:spcAft>
                <a:spcPts val="0"/>
              </a:spcAft>
              <a:buSzPts val="1800"/>
              <a:buChar char="●"/>
            </a:pPr>
            <a:r>
              <a:rPr lang="en" sz="1800"/>
              <a:t>What if the customer would like to have the following changes:</a:t>
            </a:r>
            <a:endParaRPr sz="1800"/>
          </a:p>
          <a:p>
            <a:pPr indent="-342900" lvl="1" marL="914400" rtl="0" algn="l">
              <a:lnSpc>
                <a:spcPct val="150000"/>
              </a:lnSpc>
              <a:spcBef>
                <a:spcPts val="0"/>
              </a:spcBef>
              <a:spcAft>
                <a:spcPts val="0"/>
              </a:spcAft>
              <a:buSzPts val="1800"/>
              <a:buChar char="○"/>
            </a:pPr>
            <a:r>
              <a:rPr lang="en" sz="1800"/>
              <a:t> “Hello World” to “Hello All”</a:t>
            </a:r>
            <a:endParaRPr sz="1800"/>
          </a:p>
          <a:p>
            <a:pPr indent="-342900" lvl="1" marL="914400" rtl="0" algn="l">
              <a:lnSpc>
                <a:spcPct val="150000"/>
              </a:lnSpc>
              <a:spcBef>
                <a:spcPts val="0"/>
              </a:spcBef>
              <a:spcAft>
                <a:spcPts val="0"/>
              </a:spcAft>
              <a:buSzPts val="1800"/>
              <a:buChar char="○"/>
            </a:pPr>
            <a:r>
              <a:rPr lang="en" sz="1800"/>
              <a:t>…</a:t>
            </a:r>
            <a:endParaRPr sz="1800"/>
          </a:p>
          <a:p>
            <a:pPr indent="-342900" lvl="0" marL="457200" rtl="0" algn="l">
              <a:lnSpc>
                <a:spcPct val="150000"/>
              </a:lnSpc>
              <a:spcBef>
                <a:spcPts val="0"/>
              </a:spcBef>
              <a:spcAft>
                <a:spcPts val="0"/>
              </a:spcAft>
              <a:buSzPts val="1800"/>
              <a:buChar char="●"/>
            </a:pPr>
            <a:r>
              <a:rPr b="1" lang="en" sz="1800"/>
              <a:t>Can you still maintain and work on the code after 10 years ?</a:t>
            </a:r>
            <a:endParaRPr b="1" sz="1800"/>
          </a:p>
        </p:txBody>
      </p:sp>
      <p:sp>
        <p:nvSpPr>
          <p:cNvPr id="654" name="Google Shape;654;p5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8" name="Shape 658"/>
        <p:cNvGrpSpPr/>
        <p:nvPr/>
      </p:nvGrpSpPr>
      <p:grpSpPr>
        <a:xfrm>
          <a:off x="0" y="0"/>
          <a:ext cx="0" cy="0"/>
          <a:chOff x="0" y="0"/>
          <a:chExt cx="0" cy="0"/>
        </a:xfrm>
      </p:grpSpPr>
      <p:sp>
        <p:nvSpPr>
          <p:cNvPr id="659" name="Google Shape;659;p59"/>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Writing a Program vs Software</a:t>
            </a:r>
            <a:endParaRPr sz="3400"/>
          </a:p>
        </p:txBody>
      </p:sp>
      <p:sp>
        <p:nvSpPr>
          <p:cNvPr id="660" name="Google Shape;660;p59"/>
          <p:cNvSpPr txBox="1"/>
          <p:nvPr>
            <p:ph idx="2" type="subTitle"/>
          </p:nvPr>
        </p:nvSpPr>
        <p:spPr>
          <a:xfrm>
            <a:off x="583300" y="1781525"/>
            <a:ext cx="8560800" cy="30228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Char char="●"/>
            </a:pPr>
            <a:r>
              <a:rPr b="1" lang="en" sz="1800"/>
              <a:t>ad-hoc</a:t>
            </a:r>
            <a:r>
              <a:rPr lang="en" sz="1800"/>
              <a:t> or </a:t>
            </a:r>
            <a:r>
              <a:rPr b="1" lang="en" sz="1800"/>
              <a:t>programming-centered</a:t>
            </a:r>
            <a:r>
              <a:rPr lang="en" sz="1800"/>
              <a:t> approach :</a:t>
            </a:r>
            <a:endParaRPr sz="1800"/>
          </a:p>
          <a:p>
            <a:pPr indent="-342900" lvl="1" marL="914400" rtl="0" algn="l">
              <a:lnSpc>
                <a:spcPct val="150000"/>
              </a:lnSpc>
              <a:spcBef>
                <a:spcPts val="0"/>
              </a:spcBef>
              <a:spcAft>
                <a:spcPts val="0"/>
              </a:spcAft>
              <a:buSzPts val="1800"/>
              <a:buChar char="○"/>
            </a:pPr>
            <a:r>
              <a:rPr lang="en" sz="1800"/>
              <a:t>You write a computer program in an </a:t>
            </a:r>
            <a:r>
              <a:rPr lang="en" sz="1800"/>
              <a:t>unplanned</a:t>
            </a:r>
            <a:r>
              <a:rPr lang="en" sz="1800"/>
              <a:t> way to solve a particular problem</a:t>
            </a:r>
            <a:endParaRPr sz="1800"/>
          </a:p>
          <a:p>
            <a:pPr indent="-342900" lvl="1" marL="914400" rtl="0" algn="l">
              <a:lnSpc>
                <a:spcPct val="150000"/>
              </a:lnSpc>
              <a:spcBef>
                <a:spcPts val="0"/>
              </a:spcBef>
              <a:spcAft>
                <a:spcPts val="0"/>
              </a:spcAft>
              <a:buSzPts val="1800"/>
              <a:buChar char="○"/>
            </a:pPr>
            <a:r>
              <a:rPr lang="en" sz="1800"/>
              <a:t>The main </a:t>
            </a:r>
            <a:r>
              <a:rPr lang="en" sz="1800"/>
              <a:t>focus</a:t>
            </a:r>
            <a:r>
              <a:rPr lang="en" sz="1800"/>
              <a:t> is made initially towards starting the programming task</a:t>
            </a:r>
            <a:endParaRPr sz="1800"/>
          </a:p>
        </p:txBody>
      </p:sp>
      <p:sp>
        <p:nvSpPr>
          <p:cNvPr id="661" name="Google Shape;661;p5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60"/>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Writing a Program vs Software</a:t>
            </a:r>
            <a:endParaRPr sz="3400"/>
          </a:p>
        </p:txBody>
      </p:sp>
      <p:sp>
        <p:nvSpPr>
          <p:cNvPr id="667" name="Google Shape;667;p60"/>
          <p:cNvSpPr txBox="1"/>
          <p:nvPr>
            <p:ph idx="2" type="subTitle"/>
          </p:nvPr>
        </p:nvSpPr>
        <p:spPr>
          <a:xfrm>
            <a:off x="583300" y="1781525"/>
            <a:ext cx="8560800" cy="30228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800"/>
              <a:t>Computer Program: </a:t>
            </a:r>
            <a:endParaRPr sz="1800"/>
          </a:p>
          <a:p>
            <a:pPr indent="-336550" lvl="1" marL="914400" rtl="0" algn="l">
              <a:lnSpc>
                <a:spcPct val="150000"/>
              </a:lnSpc>
              <a:spcBef>
                <a:spcPts val="0"/>
              </a:spcBef>
              <a:spcAft>
                <a:spcPts val="0"/>
              </a:spcAft>
              <a:buSzPts val="1700"/>
              <a:buChar char="○"/>
            </a:pPr>
            <a:r>
              <a:rPr lang="en" sz="1800"/>
              <a:t>Is a set of instructions written in a programming language after which it will be compiled or translated to the machine language to perform a specific task. </a:t>
            </a:r>
            <a:endParaRPr sz="1800"/>
          </a:p>
          <a:p>
            <a:pPr indent="-336550" lvl="0" marL="457200" rtl="0" algn="l">
              <a:lnSpc>
                <a:spcPct val="150000"/>
              </a:lnSpc>
              <a:spcBef>
                <a:spcPts val="0"/>
              </a:spcBef>
              <a:spcAft>
                <a:spcPts val="0"/>
              </a:spcAft>
              <a:buSzPts val="1700"/>
              <a:buChar char="●"/>
            </a:pPr>
            <a:r>
              <a:rPr lang="en" sz="1800"/>
              <a:t>Is Computer program written in Java called a Software ?</a:t>
            </a:r>
            <a:endParaRPr sz="1800"/>
          </a:p>
          <a:p>
            <a:pPr indent="-342900" lvl="1" marL="914400" rtl="0" algn="l">
              <a:lnSpc>
                <a:spcPct val="150000"/>
              </a:lnSpc>
              <a:spcBef>
                <a:spcPts val="0"/>
              </a:spcBef>
              <a:spcAft>
                <a:spcPts val="0"/>
              </a:spcAft>
              <a:buSzPts val="1800"/>
              <a:buChar char="○"/>
            </a:pPr>
            <a:r>
              <a:rPr lang="en" sz="1800"/>
              <a:t>Is : Computer Program = Software ?</a:t>
            </a:r>
            <a:endParaRPr sz="1800"/>
          </a:p>
        </p:txBody>
      </p:sp>
      <p:sp>
        <p:nvSpPr>
          <p:cNvPr id="668" name="Google Shape;668;p6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61"/>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Writing a Program vs Software</a:t>
            </a:r>
            <a:endParaRPr sz="3400"/>
          </a:p>
        </p:txBody>
      </p:sp>
      <p:sp>
        <p:nvSpPr>
          <p:cNvPr id="674" name="Google Shape;674;p61"/>
          <p:cNvSpPr txBox="1"/>
          <p:nvPr>
            <p:ph idx="2" type="subTitle"/>
          </p:nvPr>
        </p:nvSpPr>
        <p:spPr>
          <a:xfrm>
            <a:off x="583300" y="1781525"/>
            <a:ext cx="8560800" cy="3022800"/>
          </a:xfrm>
          <a:prstGeom prst="rect">
            <a:avLst/>
          </a:prstGeom>
        </p:spPr>
        <p:txBody>
          <a:bodyPr anchorCtr="0" anchor="t" bIns="91425" lIns="91425" spcFirstLastPara="1" rIns="91425" wrap="square" tIns="91425">
            <a:noAutofit/>
          </a:bodyPr>
          <a:lstStyle/>
          <a:p>
            <a:pPr indent="-336550" lvl="0" marL="457200" rtl="0" algn="l">
              <a:lnSpc>
                <a:spcPct val="200000"/>
              </a:lnSpc>
              <a:spcBef>
                <a:spcPts val="0"/>
              </a:spcBef>
              <a:spcAft>
                <a:spcPts val="0"/>
              </a:spcAft>
              <a:buSzPts val="1700"/>
              <a:buChar char="●"/>
            </a:pPr>
            <a:r>
              <a:rPr lang="en" sz="1800"/>
              <a:t>What’s  Software :</a:t>
            </a:r>
            <a:endParaRPr sz="1800"/>
          </a:p>
          <a:p>
            <a:pPr indent="-342900" lvl="1" marL="914400" rtl="0" algn="l">
              <a:lnSpc>
                <a:spcPct val="200000"/>
              </a:lnSpc>
              <a:spcBef>
                <a:spcPts val="0"/>
              </a:spcBef>
              <a:spcAft>
                <a:spcPts val="0"/>
              </a:spcAft>
              <a:buSzPts val="1800"/>
              <a:buChar char="○"/>
            </a:pPr>
            <a:r>
              <a:rPr lang="en" sz="1800"/>
              <a:t>Is not a computer program </a:t>
            </a:r>
            <a:endParaRPr sz="1800"/>
          </a:p>
          <a:p>
            <a:pPr indent="-342900" lvl="1" marL="914400" rtl="0" algn="l">
              <a:lnSpc>
                <a:spcPct val="200000"/>
              </a:lnSpc>
              <a:spcBef>
                <a:spcPts val="0"/>
              </a:spcBef>
              <a:spcAft>
                <a:spcPts val="0"/>
              </a:spcAft>
              <a:buSzPts val="1800"/>
              <a:buChar char="○"/>
            </a:pPr>
            <a:r>
              <a:rPr lang="en" sz="1800"/>
              <a:t>Is the set of computer programs </a:t>
            </a:r>
            <a:r>
              <a:rPr b="1" lang="en" sz="1800"/>
              <a:t>in addition to </a:t>
            </a:r>
            <a:r>
              <a:rPr lang="en" sz="1800"/>
              <a:t>the associated documentation, configuration files and data</a:t>
            </a:r>
            <a:endParaRPr sz="1800"/>
          </a:p>
        </p:txBody>
      </p:sp>
      <p:sp>
        <p:nvSpPr>
          <p:cNvPr id="675" name="Google Shape;675;p6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9" name="Shape 679"/>
        <p:cNvGrpSpPr/>
        <p:nvPr/>
      </p:nvGrpSpPr>
      <p:grpSpPr>
        <a:xfrm>
          <a:off x="0" y="0"/>
          <a:ext cx="0" cy="0"/>
          <a:chOff x="0" y="0"/>
          <a:chExt cx="0" cy="0"/>
        </a:xfrm>
      </p:grpSpPr>
      <p:sp>
        <p:nvSpPr>
          <p:cNvPr id="680" name="Google Shape;680;p62"/>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Writing a Program vs Software</a:t>
            </a:r>
            <a:endParaRPr sz="3400"/>
          </a:p>
        </p:txBody>
      </p:sp>
      <p:sp>
        <p:nvSpPr>
          <p:cNvPr id="681" name="Google Shape;681;p62"/>
          <p:cNvSpPr txBox="1"/>
          <p:nvPr>
            <p:ph idx="2" type="subTitle"/>
          </p:nvPr>
        </p:nvSpPr>
        <p:spPr>
          <a:xfrm>
            <a:off x="583300" y="1781525"/>
            <a:ext cx="8560800" cy="3022800"/>
          </a:xfrm>
          <a:prstGeom prst="rect">
            <a:avLst/>
          </a:prstGeom>
        </p:spPr>
        <p:txBody>
          <a:bodyPr anchorCtr="0" anchor="t" bIns="91425" lIns="91425" spcFirstLastPara="1" rIns="91425" wrap="square" tIns="91425">
            <a:noAutofit/>
          </a:bodyPr>
          <a:lstStyle/>
          <a:p>
            <a:pPr indent="-336550" lvl="0" marL="457200" rtl="0" algn="l">
              <a:lnSpc>
                <a:spcPct val="200000"/>
              </a:lnSpc>
              <a:spcBef>
                <a:spcPts val="0"/>
              </a:spcBef>
              <a:spcAft>
                <a:spcPts val="0"/>
              </a:spcAft>
              <a:buSzPts val="1700"/>
              <a:buChar char="●"/>
            </a:pPr>
            <a:r>
              <a:rPr lang="en" sz="1800"/>
              <a:t>What’s a </a:t>
            </a:r>
            <a:r>
              <a:rPr b="1" lang="en" sz="1800"/>
              <a:t>Software Product</a:t>
            </a:r>
            <a:endParaRPr b="1" sz="1800"/>
          </a:p>
          <a:p>
            <a:pPr indent="-336550" lvl="1" marL="914400" rtl="0" algn="l">
              <a:lnSpc>
                <a:spcPct val="200000"/>
              </a:lnSpc>
              <a:spcBef>
                <a:spcPts val="0"/>
              </a:spcBef>
              <a:spcAft>
                <a:spcPts val="0"/>
              </a:spcAft>
              <a:buSzPts val="1700"/>
              <a:buChar char="○"/>
            </a:pPr>
            <a:r>
              <a:rPr lang="en" sz="1800"/>
              <a:t>The product is an </a:t>
            </a:r>
            <a:r>
              <a:rPr b="1" lang="en" sz="1800"/>
              <a:t>Industrial-strength</a:t>
            </a:r>
            <a:r>
              <a:rPr lang="en" sz="1800"/>
              <a:t> software of high quality to solve some problem of some set of users</a:t>
            </a:r>
            <a:endParaRPr sz="1800"/>
          </a:p>
        </p:txBody>
      </p:sp>
      <p:sp>
        <p:nvSpPr>
          <p:cNvPr id="682" name="Google Shape;682;p6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63"/>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Writing a Program vs Software</a:t>
            </a:r>
            <a:endParaRPr sz="3400"/>
          </a:p>
        </p:txBody>
      </p:sp>
      <p:sp>
        <p:nvSpPr>
          <p:cNvPr id="688" name="Google Shape;688;p63"/>
          <p:cNvSpPr txBox="1"/>
          <p:nvPr>
            <p:ph idx="2" type="subTitle"/>
          </p:nvPr>
        </p:nvSpPr>
        <p:spPr>
          <a:xfrm>
            <a:off x="583300" y="1781525"/>
            <a:ext cx="8560800" cy="30228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800"/>
              <a:t>What types of Software Products to develop</a:t>
            </a:r>
            <a:endParaRPr sz="1800"/>
          </a:p>
          <a:p>
            <a:pPr indent="-342900" lvl="1" marL="914400" rtl="0" algn="l">
              <a:lnSpc>
                <a:spcPct val="150000"/>
              </a:lnSpc>
              <a:spcBef>
                <a:spcPts val="0"/>
              </a:spcBef>
              <a:spcAft>
                <a:spcPts val="0"/>
              </a:spcAft>
              <a:buSzPts val="1800"/>
              <a:buChar char="○"/>
            </a:pPr>
            <a:r>
              <a:rPr b="1" i="1" lang="en" sz="1800"/>
              <a:t>Generic Software Products</a:t>
            </a:r>
            <a:endParaRPr b="1" i="1" sz="1800"/>
          </a:p>
          <a:p>
            <a:pPr indent="-342900" lvl="2" marL="1371600" rtl="0" algn="l">
              <a:lnSpc>
                <a:spcPct val="150000"/>
              </a:lnSpc>
              <a:spcBef>
                <a:spcPts val="0"/>
              </a:spcBef>
              <a:spcAft>
                <a:spcPts val="0"/>
              </a:spcAft>
              <a:buSzPts val="1800"/>
              <a:buChar char="■"/>
            </a:pPr>
            <a:r>
              <a:rPr lang="en" sz="1800"/>
              <a:t>Standalone systems that are produced and sold on the open market to any </a:t>
            </a:r>
            <a:r>
              <a:rPr lang="en" sz="1800"/>
              <a:t>customer</a:t>
            </a:r>
            <a:r>
              <a:rPr lang="en" sz="1800"/>
              <a:t>. </a:t>
            </a:r>
            <a:endParaRPr sz="1800"/>
          </a:p>
          <a:p>
            <a:pPr indent="-342900" lvl="2" marL="1371600" rtl="0" algn="l">
              <a:lnSpc>
                <a:spcPct val="150000"/>
              </a:lnSpc>
              <a:spcBef>
                <a:spcPts val="0"/>
              </a:spcBef>
              <a:spcAft>
                <a:spcPts val="0"/>
              </a:spcAft>
              <a:buSzPts val="1800"/>
              <a:buChar char="■"/>
            </a:pPr>
            <a:r>
              <a:rPr lang="en" sz="1800"/>
              <a:t>This type of software includes “vertical” applications which are designed for a specific market such as “Accounting Systems,,,,”</a:t>
            </a:r>
            <a:endParaRPr sz="1800"/>
          </a:p>
          <a:p>
            <a:pPr indent="-342900" lvl="2" marL="1371600" rtl="0" algn="l">
              <a:lnSpc>
                <a:spcPct val="150000"/>
              </a:lnSpc>
              <a:spcBef>
                <a:spcPts val="0"/>
              </a:spcBef>
              <a:spcAft>
                <a:spcPts val="0"/>
              </a:spcAft>
              <a:buSzPts val="1800"/>
              <a:buChar char="■"/>
            </a:pPr>
            <a:r>
              <a:rPr lang="en" sz="1800"/>
              <a:t>Examples : mobile apps, website scripts, downloadable software..</a:t>
            </a:r>
            <a:endParaRPr sz="1800"/>
          </a:p>
          <a:p>
            <a:pPr indent="0" lvl="0" marL="0" rtl="0" algn="l">
              <a:lnSpc>
                <a:spcPct val="150000"/>
              </a:lnSpc>
              <a:spcBef>
                <a:spcPts val="1600"/>
              </a:spcBef>
              <a:spcAft>
                <a:spcPts val="1600"/>
              </a:spcAft>
              <a:buNone/>
            </a:pPr>
            <a:r>
              <a:t/>
            </a:r>
            <a:endParaRPr sz="1800"/>
          </a:p>
        </p:txBody>
      </p:sp>
      <p:sp>
        <p:nvSpPr>
          <p:cNvPr id="689" name="Google Shape;689;p6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64"/>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Writing a Program vs Software</a:t>
            </a:r>
            <a:endParaRPr sz="3400"/>
          </a:p>
        </p:txBody>
      </p:sp>
      <p:sp>
        <p:nvSpPr>
          <p:cNvPr id="695" name="Google Shape;695;p64"/>
          <p:cNvSpPr txBox="1"/>
          <p:nvPr>
            <p:ph idx="2" type="subTitle"/>
          </p:nvPr>
        </p:nvSpPr>
        <p:spPr>
          <a:xfrm>
            <a:off x="583300" y="1781525"/>
            <a:ext cx="8560800" cy="30228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800"/>
              <a:t>What types of Software Products to develop</a:t>
            </a:r>
            <a:endParaRPr sz="1800"/>
          </a:p>
          <a:p>
            <a:pPr indent="-342900" lvl="1" marL="914400" rtl="0" algn="l">
              <a:lnSpc>
                <a:spcPct val="150000"/>
              </a:lnSpc>
              <a:spcBef>
                <a:spcPts val="0"/>
              </a:spcBef>
              <a:spcAft>
                <a:spcPts val="0"/>
              </a:spcAft>
              <a:buSzPts val="1800"/>
              <a:buChar char="○"/>
            </a:pPr>
            <a:r>
              <a:rPr b="1" i="1" lang="en" sz="1800"/>
              <a:t>Customized Software</a:t>
            </a:r>
            <a:endParaRPr b="1" i="1" sz="1800"/>
          </a:p>
          <a:p>
            <a:pPr indent="-342900" lvl="2" marL="1371600" rtl="0" algn="l">
              <a:lnSpc>
                <a:spcPct val="150000"/>
              </a:lnSpc>
              <a:spcBef>
                <a:spcPts val="0"/>
              </a:spcBef>
              <a:spcAft>
                <a:spcPts val="0"/>
              </a:spcAft>
              <a:buSzPts val="1800"/>
              <a:buChar char="■"/>
            </a:pPr>
            <a:r>
              <a:rPr lang="en" sz="1800"/>
              <a:t>These are systems which are commissioned and developed for a particular customer</a:t>
            </a:r>
            <a:endParaRPr sz="1800"/>
          </a:p>
          <a:p>
            <a:pPr indent="-342900" lvl="2" marL="1371600" rtl="0" algn="l">
              <a:lnSpc>
                <a:spcPct val="150000"/>
              </a:lnSpc>
              <a:spcBef>
                <a:spcPts val="0"/>
              </a:spcBef>
              <a:spcAft>
                <a:spcPts val="0"/>
              </a:spcAft>
              <a:buSzPts val="1800"/>
              <a:buChar char="■"/>
            </a:pPr>
            <a:r>
              <a:rPr lang="en" sz="1800"/>
              <a:t>Examples :</a:t>
            </a:r>
            <a:endParaRPr sz="1800"/>
          </a:p>
          <a:p>
            <a:pPr indent="-342900" lvl="3" marL="1828800" rtl="0" algn="l">
              <a:lnSpc>
                <a:spcPct val="150000"/>
              </a:lnSpc>
              <a:spcBef>
                <a:spcPts val="0"/>
              </a:spcBef>
              <a:spcAft>
                <a:spcPts val="0"/>
              </a:spcAft>
              <a:buSzPts val="1800"/>
              <a:buChar char="●"/>
            </a:pPr>
            <a:r>
              <a:rPr lang="en" sz="1800"/>
              <a:t>Control Systems for an Electronic devices</a:t>
            </a:r>
            <a:endParaRPr sz="1800"/>
          </a:p>
          <a:p>
            <a:pPr indent="-342900" lvl="3" marL="1828800" rtl="0" algn="l">
              <a:lnSpc>
                <a:spcPct val="150000"/>
              </a:lnSpc>
              <a:spcBef>
                <a:spcPts val="0"/>
              </a:spcBef>
              <a:spcAft>
                <a:spcPts val="0"/>
              </a:spcAft>
              <a:buSzPts val="1800"/>
              <a:buChar char="●"/>
            </a:pPr>
            <a:r>
              <a:rPr lang="en" sz="1800"/>
              <a:t>Software Systems to support </a:t>
            </a:r>
            <a:r>
              <a:rPr lang="en" sz="1800"/>
              <a:t>particular</a:t>
            </a:r>
            <a:r>
              <a:rPr lang="en" sz="1800"/>
              <a:t> business process for a company</a:t>
            </a:r>
            <a:endParaRPr sz="1800"/>
          </a:p>
        </p:txBody>
      </p:sp>
      <p:sp>
        <p:nvSpPr>
          <p:cNvPr id="696" name="Google Shape;696;p6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65"/>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Writing a Program vs Software</a:t>
            </a:r>
            <a:endParaRPr sz="3400"/>
          </a:p>
        </p:txBody>
      </p:sp>
      <p:sp>
        <p:nvSpPr>
          <p:cNvPr id="702" name="Google Shape;702;p65"/>
          <p:cNvSpPr txBox="1"/>
          <p:nvPr>
            <p:ph idx="2" type="subTitle"/>
          </p:nvPr>
        </p:nvSpPr>
        <p:spPr>
          <a:xfrm>
            <a:off x="583300" y="1781525"/>
            <a:ext cx="8560800" cy="30228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800"/>
              <a:t>What type of Software Product to develop</a:t>
            </a:r>
            <a:endParaRPr sz="1800"/>
          </a:p>
          <a:p>
            <a:pPr indent="-342900" lvl="1" marL="914400" rtl="0" algn="l">
              <a:lnSpc>
                <a:spcPct val="150000"/>
              </a:lnSpc>
              <a:spcBef>
                <a:spcPts val="0"/>
              </a:spcBef>
              <a:spcAft>
                <a:spcPts val="0"/>
              </a:spcAft>
              <a:buSzPts val="1800"/>
              <a:buChar char="○"/>
            </a:pPr>
            <a:r>
              <a:rPr b="1" i="1" lang="en" sz="1800"/>
              <a:t>Customized Software</a:t>
            </a:r>
            <a:endParaRPr b="1" i="1" sz="1800"/>
          </a:p>
          <a:p>
            <a:pPr indent="-342900" lvl="2" marL="1371600" rtl="0" algn="l">
              <a:lnSpc>
                <a:spcPct val="150000"/>
              </a:lnSpc>
              <a:spcBef>
                <a:spcPts val="0"/>
              </a:spcBef>
              <a:spcAft>
                <a:spcPts val="0"/>
              </a:spcAft>
              <a:buSzPts val="1800"/>
              <a:buChar char="■"/>
            </a:pPr>
            <a:r>
              <a:rPr lang="en" sz="1800"/>
              <a:t>These are systems which are commissioned and developed for a particular customer</a:t>
            </a:r>
            <a:endParaRPr sz="1800"/>
          </a:p>
          <a:p>
            <a:pPr indent="-342900" lvl="2" marL="1371600" rtl="0" algn="l">
              <a:lnSpc>
                <a:spcPct val="150000"/>
              </a:lnSpc>
              <a:spcBef>
                <a:spcPts val="0"/>
              </a:spcBef>
              <a:spcAft>
                <a:spcPts val="0"/>
              </a:spcAft>
              <a:buSzPts val="1800"/>
              <a:buChar char="■"/>
            </a:pPr>
            <a:r>
              <a:rPr lang="en" sz="1800"/>
              <a:t>Examples :</a:t>
            </a:r>
            <a:endParaRPr sz="1800"/>
          </a:p>
          <a:p>
            <a:pPr indent="-342900" lvl="3" marL="1828800" rtl="0" algn="l">
              <a:lnSpc>
                <a:spcPct val="150000"/>
              </a:lnSpc>
              <a:spcBef>
                <a:spcPts val="0"/>
              </a:spcBef>
              <a:spcAft>
                <a:spcPts val="0"/>
              </a:spcAft>
              <a:buSzPts val="1800"/>
              <a:buChar char="●"/>
            </a:pPr>
            <a:r>
              <a:rPr lang="en" sz="1800"/>
              <a:t>Control Systems for an Electronic devices</a:t>
            </a:r>
            <a:endParaRPr sz="1800"/>
          </a:p>
          <a:p>
            <a:pPr indent="-342900" lvl="3" marL="1828800" rtl="0" algn="l">
              <a:lnSpc>
                <a:spcPct val="150000"/>
              </a:lnSpc>
              <a:spcBef>
                <a:spcPts val="0"/>
              </a:spcBef>
              <a:spcAft>
                <a:spcPts val="0"/>
              </a:spcAft>
              <a:buSzPts val="1800"/>
              <a:buChar char="●"/>
            </a:pPr>
            <a:r>
              <a:rPr lang="en" sz="1800"/>
              <a:t>Software Systems to support particular business process for a company</a:t>
            </a:r>
            <a:endParaRPr sz="1800"/>
          </a:p>
        </p:txBody>
      </p:sp>
      <p:sp>
        <p:nvSpPr>
          <p:cNvPr id="703" name="Google Shape;703;p6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04" name="Google Shape;704;p65"/>
          <p:cNvSpPr/>
          <p:nvPr/>
        </p:nvSpPr>
        <p:spPr>
          <a:xfrm>
            <a:off x="196350" y="1753775"/>
            <a:ext cx="4848900" cy="1753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1700"/>
              <a:t>What if </a:t>
            </a:r>
            <a:r>
              <a:rPr b="1" lang="en" sz="1700" u="sng"/>
              <a:t>another </a:t>
            </a:r>
            <a:r>
              <a:rPr b="1" lang="en" sz="1700"/>
              <a:t>customer wants to buy the same customized software ?</a:t>
            </a:r>
            <a:br>
              <a:rPr b="1" lang="en"/>
            </a:b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48"/>
          <p:cNvSpPr txBox="1"/>
          <p:nvPr>
            <p:ph type="title"/>
          </p:nvPr>
        </p:nvSpPr>
        <p:spPr>
          <a:xfrm>
            <a:off x="266675" y="585169"/>
            <a:ext cx="2866200" cy="162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t>Outline :</a:t>
            </a:r>
            <a:endParaRPr b="1"/>
          </a:p>
        </p:txBody>
      </p:sp>
      <p:sp>
        <p:nvSpPr>
          <p:cNvPr id="577" name="Google Shape;577;p48"/>
          <p:cNvSpPr txBox="1"/>
          <p:nvPr>
            <p:ph idx="1" type="subTitle"/>
          </p:nvPr>
        </p:nvSpPr>
        <p:spPr>
          <a:xfrm>
            <a:off x="2737775" y="369000"/>
            <a:ext cx="6444000" cy="4710300"/>
          </a:xfrm>
          <a:prstGeom prst="rect">
            <a:avLst/>
          </a:prstGeom>
        </p:spPr>
        <p:txBody>
          <a:bodyPr anchorCtr="0" anchor="t" bIns="91425" lIns="91425" spcFirstLastPara="1" rIns="91425" wrap="square" tIns="91425">
            <a:noAutofit/>
          </a:bodyPr>
          <a:lstStyle/>
          <a:p>
            <a:pPr indent="-374650" lvl="0" marL="457200" rtl="0" algn="l">
              <a:lnSpc>
                <a:spcPct val="200000"/>
              </a:lnSpc>
              <a:spcBef>
                <a:spcPts val="0"/>
              </a:spcBef>
              <a:spcAft>
                <a:spcPts val="0"/>
              </a:spcAft>
              <a:buSzPts val="2300"/>
              <a:buChar char="●"/>
            </a:pPr>
            <a:r>
              <a:rPr b="1" lang="en" sz="2600"/>
              <a:t>Writing a Program vs Software</a:t>
            </a:r>
            <a:endParaRPr b="1" sz="2600"/>
          </a:p>
          <a:p>
            <a:pPr indent="-393700" lvl="0" marL="457200" rtl="0" algn="l">
              <a:lnSpc>
                <a:spcPct val="200000"/>
              </a:lnSpc>
              <a:spcBef>
                <a:spcPts val="0"/>
              </a:spcBef>
              <a:spcAft>
                <a:spcPts val="0"/>
              </a:spcAft>
              <a:buSzPts val="2600"/>
              <a:buChar char="●"/>
            </a:pPr>
            <a:r>
              <a:rPr b="1" lang="en" sz="2600"/>
              <a:t>Software Failures</a:t>
            </a:r>
            <a:endParaRPr b="1" sz="2600"/>
          </a:p>
          <a:p>
            <a:pPr indent="-393700" lvl="0" marL="457200" rtl="0" algn="l">
              <a:lnSpc>
                <a:spcPct val="200000"/>
              </a:lnSpc>
              <a:spcBef>
                <a:spcPts val="0"/>
              </a:spcBef>
              <a:spcAft>
                <a:spcPts val="0"/>
              </a:spcAft>
              <a:buSzPts val="2600"/>
              <a:buChar char="●"/>
            </a:pPr>
            <a:r>
              <a:rPr b="1" lang="en" sz="2600"/>
              <a:t>Software Engineering</a:t>
            </a:r>
            <a:endParaRPr b="1" sz="2600"/>
          </a:p>
          <a:p>
            <a:pPr indent="-393700" lvl="0" marL="457200" rtl="0" algn="l">
              <a:lnSpc>
                <a:spcPct val="200000"/>
              </a:lnSpc>
              <a:spcBef>
                <a:spcPts val="0"/>
              </a:spcBef>
              <a:spcAft>
                <a:spcPts val="0"/>
              </a:spcAft>
              <a:buSzPts val="2600"/>
              <a:buChar char="●"/>
            </a:pPr>
            <a:r>
              <a:rPr b="1" lang="en" sz="2600"/>
              <a:t>Process and Development Life Cycle</a:t>
            </a:r>
            <a:endParaRPr b="1" sz="2600"/>
          </a:p>
          <a:p>
            <a:pPr indent="-393700" lvl="0" marL="457200" rtl="0" algn="l">
              <a:lnSpc>
                <a:spcPct val="200000"/>
              </a:lnSpc>
              <a:spcBef>
                <a:spcPts val="0"/>
              </a:spcBef>
              <a:spcAft>
                <a:spcPts val="0"/>
              </a:spcAft>
              <a:buSzPts val="2600"/>
              <a:buChar char="●"/>
            </a:pPr>
            <a:r>
              <a:rPr b="1" lang="en" sz="2600"/>
              <a:t>Principles  of Software Engineering</a:t>
            </a:r>
            <a:endParaRPr b="1" sz="2600"/>
          </a:p>
          <a:p>
            <a:pPr indent="-393700" lvl="0" marL="457200" rtl="0" algn="l">
              <a:lnSpc>
                <a:spcPct val="200000"/>
              </a:lnSpc>
              <a:spcBef>
                <a:spcPts val="0"/>
              </a:spcBef>
              <a:spcAft>
                <a:spcPts val="0"/>
              </a:spcAft>
              <a:buSzPts val="2600"/>
              <a:buChar char="●"/>
            </a:pPr>
            <a:r>
              <a:rPr b="1" lang="en" sz="2600"/>
              <a:t>Software Development Companies</a:t>
            </a:r>
            <a:endParaRPr b="1" sz="2600"/>
          </a:p>
          <a:p>
            <a:pPr indent="0" lvl="0" marL="0" rtl="0" algn="l">
              <a:lnSpc>
                <a:spcPct val="200000"/>
              </a:lnSpc>
              <a:spcBef>
                <a:spcPts val="1600"/>
              </a:spcBef>
              <a:spcAft>
                <a:spcPts val="1600"/>
              </a:spcAft>
              <a:buNone/>
            </a:pPr>
            <a:r>
              <a:t/>
            </a:r>
            <a:endParaRPr b="1" sz="2600"/>
          </a:p>
        </p:txBody>
      </p:sp>
      <p:sp>
        <p:nvSpPr>
          <p:cNvPr id="578" name="Google Shape;578;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66"/>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Writing a Program vs Software</a:t>
            </a:r>
            <a:endParaRPr sz="3400"/>
          </a:p>
        </p:txBody>
      </p:sp>
      <p:sp>
        <p:nvSpPr>
          <p:cNvPr id="710" name="Google Shape;710;p66"/>
          <p:cNvSpPr txBox="1"/>
          <p:nvPr>
            <p:ph idx="2" type="subTitle"/>
          </p:nvPr>
        </p:nvSpPr>
        <p:spPr>
          <a:xfrm>
            <a:off x="583300" y="1781525"/>
            <a:ext cx="8560800" cy="30228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800"/>
              <a:t>What type of Software Product to develop</a:t>
            </a:r>
            <a:endParaRPr sz="1800"/>
          </a:p>
          <a:p>
            <a:pPr indent="-342900" lvl="1" marL="914400" rtl="0" algn="l">
              <a:lnSpc>
                <a:spcPct val="150000"/>
              </a:lnSpc>
              <a:spcBef>
                <a:spcPts val="0"/>
              </a:spcBef>
              <a:spcAft>
                <a:spcPts val="0"/>
              </a:spcAft>
              <a:buSzPts val="1800"/>
              <a:buChar char="○"/>
            </a:pPr>
            <a:r>
              <a:rPr b="1" i="1" lang="en" sz="1800"/>
              <a:t>Customized Software</a:t>
            </a:r>
            <a:endParaRPr b="1" i="1" sz="1800"/>
          </a:p>
          <a:p>
            <a:pPr indent="-342900" lvl="2" marL="1371600" rtl="0" algn="l">
              <a:lnSpc>
                <a:spcPct val="150000"/>
              </a:lnSpc>
              <a:spcBef>
                <a:spcPts val="0"/>
              </a:spcBef>
              <a:spcAft>
                <a:spcPts val="0"/>
              </a:spcAft>
              <a:buSzPts val="1800"/>
              <a:buChar char="■"/>
            </a:pPr>
            <a:r>
              <a:rPr lang="en" sz="1800"/>
              <a:t>These are systems which are commissioned and developed for a particular customer</a:t>
            </a:r>
            <a:endParaRPr sz="1800"/>
          </a:p>
          <a:p>
            <a:pPr indent="-342900" lvl="2" marL="1371600" rtl="0" algn="l">
              <a:lnSpc>
                <a:spcPct val="150000"/>
              </a:lnSpc>
              <a:spcBef>
                <a:spcPts val="0"/>
              </a:spcBef>
              <a:spcAft>
                <a:spcPts val="0"/>
              </a:spcAft>
              <a:buSzPts val="1800"/>
              <a:buChar char="■"/>
            </a:pPr>
            <a:r>
              <a:rPr lang="en" sz="1800"/>
              <a:t>Examples :</a:t>
            </a:r>
            <a:endParaRPr sz="1800"/>
          </a:p>
          <a:p>
            <a:pPr indent="-342900" lvl="3" marL="1828800" rtl="0" algn="l">
              <a:lnSpc>
                <a:spcPct val="150000"/>
              </a:lnSpc>
              <a:spcBef>
                <a:spcPts val="0"/>
              </a:spcBef>
              <a:spcAft>
                <a:spcPts val="0"/>
              </a:spcAft>
              <a:buSzPts val="1800"/>
              <a:buChar char="●"/>
            </a:pPr>
            <a:r>
              <a:rPr lang="en" sz="1800"/>
              <a:t>Control Systems for an Electronic devices</a:t>
            </a:r>
            <a:endParaRPr sz="1800"/>
          </a:p>
          <a:p>
            <a:pPr indent="-342900" lvl="3" marL="1828800" rtl="0" algn="l">
              <a:lnSpc>
                <a:spcPct val="150000"/>
              </a:lnSpc>
              <a:spcBef>
                <a:spcPts val="0"/>
              </a:spcBef>
              <a:spcAft>
                <a:spcPts val="0"/>
              </a:spcAft>
              <a:buSzPts val="1800"/>
              <a:buChar char="●"/>
            </a:pPr>
            <a:r>
              <a:rPr lang="en" sz="1800"/>
              <a:t>Software Systems to support particular business process for a company</a:t>
            </a:r>
            <a:endParaRPr sz="1800"/>
          </a:p>
        </p:txBody>
      </p:sp>
      <p:sp>
        <p:nvSpPr>
          <p:cNvPr id="711" name="Google Shape;711;p6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12" name="Google Shape;712;p66"/>
          <p:cNvSpPr/>
          <p:nvPr/>
        </p:nvSpPr>
        <p:spPr>
          <a:xfrm>
            <a:off x="1421775" y="1881775"/>
            <a:ext cx="6154200" cy="246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1700"/>
              <a:t>What if </a:t>
            </a:r>
            <a:r>
              <a:rPr b="1" lang="en" sz="1700" u="sng"/>
              <a:t>another </a:t>
            </a:r>
            <a:r>
              <a:rPr b="1" lang="en" sz="1700"/>
              <a:t>customer wants to buy the same customized software ?</a:t>
            </a:r>
            <a:br>
              <a:rPr b="1" lang="en"/>
            </a:br>
            <a:r>
              <a:rPr b="1" lang="en" sz="1700"/>
              <a:t>This depends on how you agreed with the customer on the ownership :</a:t>
            </a:r>
            <a:br>
              <a:rPr b="1" lang="en" sz="1700"/>
            </a:br>
            <a:r>
              <a:rPr b="1" lang="en" sz="1700"/>
              <a:t>Are you selling a copy or full and exclusive ownership of the software ?</a:t>
            </a:r>
            <a:endParaRPr b="1" sz="17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67"/>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Writing a Program vs Software</a:t>
            </a:r>
            <a:endParaRPr sz="3400"/>
          </a:p>
        </p:txBody>
      </p:sp>
      <p:sp>
        <p:nvSpPr>
          <p:cNvPr id="718" name="Google Shape;718;p67"/>
          <p:cNvSpPr txBox="1"/>
          <p:nvPr>
            <p:ph idx="2" type="subTitle"/>
          </p:nvPr>
        </p:nvSpPr>
        <p:spPr>
          <a:xfrm>
            <a:off x="583300" y="1781525"/>
            <a:ext cx="8560800" cy="30228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800"/>
              <a:t>What types of Software Products to develop</a:t>
            </a:r>
            <a:endParaRPr sz="1800"/>
          </a:p>
          <a:p>
            <a:pPr indent="-342900" lvl="1" marL="914400" rtl="0" algn="l">
              <a:lnSpc>
                <a:spcPct val="150000"/>
              </a:lnSpc>
              <a:spcBef>
                <a:spcPts val="0"/>
              </a:spcBef>
              <a:spcAft>
                <a:spcPts val="0"/>
              </a:spcAft>
              <a:buSzPts val="1800"/>
              <a:buChar char="○"/>
            </a:pPr>
            <a:r>
              <a:rPr lang="en" sz="1800"/>
              <a:t>Generic Software Products</a:t>
            </a:r>
            <a:endParaRPr sz="1800"/>
          </a:p>
          <a:p>
            <a:pPr indent="-342900" lvl="2" marL="1371600" rtl="0" algn="l">
              <a:lnSpc>
                <a:spcPct val="150000"/>
              </a:lnSpc>
              <a:spcBef>
                <a:spcPts val="0"/>
              </a:spcBef>
              <a:spcAft>
                <a:spcPts val="0"/>
              </a:spcAft>
              <a:buSzPts val="1800"/>
              <a:buChar char="■"/>
            </a:pPr>
            <a:r>
              <a:rPr b="1" i="1" lang="en" sz="1800"/>
              <a:t>Flexibility and Customization:</a:t>
            </a:r>
            <a:endParaRPr b="1" i="1" sz="1800"/>
          </a:p>
          <a:p>
            <a:pPr indent="-342900" lvl="3" marL="1828800" marR="0" rtl="0" algn="l">
              <a:lnSpc>
                <a:spcPct val="150000"/>
              </a:lnSpc>
              <a:spcBef>
                <a:spcPts val="0"/>
              </a:spcBef>
              <a:spcAft>
                <a:spcPts val="0"/>
              </a:spcAft>
              <a:buSzPts val="1800"/>
              <a:buChar char="●"/>
            </a:pPr>
            <a:r>
              <a:rPr lang="en" sz="1800"/>
              <a:t>More generic software products are being developed with advanced features to be customizable to more scenarios using configuration options,  plugins, extensions.…</a:t>
            </a:r>
            <a:endParaRPr sz="1800"/>
          </a:p>
          <a:p>
            <a:pPr indent="0" lvl="0" marL="1371600" marR="0" rtl="0" algn="l">
              <a:lnSpc>
                <a:spcPct val="150000"/>
              </a:lnSpc>
              <a:spcBef>
                <a:spcPts val="1600"/>
              </a:spcBef>
              <a:spcAft>
                <a:spcPts val="1600"/>
              </a:spcAft>
              <a:buNone/>
            </a:pPr>
            <a:r>
              <a:t/>
            </a:r>
            <a:endParaRPr sz="1800">
              <a:solidFill>
                <a:schemeClr val="dk2"/>
              </a:solidFill>
            </a:endParaRPr>
          </a:p>
        </p:txBody>
      </p:sp>
      <p:sp>
        <p:nvSpPr>
          <p:cNvPr id="719" name="Google Shape;719;p6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3" name="Shape 723"/>
        <p:cNvGrpSpPr/>
        <p:nvPr/>
      </p:nvGrpSpPr>
      <p:grpSpPr>
        <a:xfrm>
          <a:off x="0" y="0"/>
          <a:ext cx="0" cy="0"/>
          <a:chOff x="0" y="0"/>
          <a:chExt cx="0" cy="0"/>
        </a:xfrm>
      </p:grpSpPr>
      <p:sp>
        <p:nvSpPr>
          <p:cNvPr id="724" name="Google Shape;724;p68"/>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Writing a Program vs Software</a:t>
            </a:r>
            <a:endParaRPr sz="3400"/>
          </a:p>
        </p:txBody>
      </p:sp>
      <p:sp>
        <p:nvSpPr>
          <p:cNvPr id="725" name="Google Shape;725;p68"/>
          <p:cNvSpPr txBox="1"/>
          <p:nvPr>
            <p:ph idx="2" type="subTitle"/>
          </p:nvPr>
        </p:nvSpPr>
        <p:spPr>
          <a:xfrm>
            <a:off x="583300" y="1781525"/>
            <a:ext cx="8560800" cy="30228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800"/>
              <a:t>What types of Software Products to develop</a:t>
            </a:r>
            <a:endParaRPr sz="1800"/>
          </a:p>
          <a:p>
            <a:pPr indent="-342900" lvl="1" marL="914400" rtl="0" algn="l">
              <a:lnSpc>
                <a:spcPct val="150000"/>
              </a:lnSpc>
              <a:spcBef>
                <a:spcPts val="0"/>
              </a:spcBef>
              <a:spcAft>
                <a:spcPts val="0"/>
              </a:spcAft>
              <a:buSzPts val="1800"/>
              <a:buChar char="○"/>
            </a:pPr>
            <a:r>
              <a:rPr b="1" lang="en" sz="1800"/>
              <a:t>Stand-alone applications :</a:t>
            </a:r>
            <a:r>
              <a:rPr lang="en" sz="1800"/>
              <a:t> </a:t>
            </a:r>
            <a:endParaRPr sz="1800"/>
          </a:p>
          <a:p>
            <a:pPr indent="-342900" lvl="2" marL="1371600" rtl="0" algn="l">
              <a:lnSpc>
                <a:spcPct val="150000"/>
              </a:lnSpc>
              <a:spcBef>
                <a:spcPts val="0"/>
              </a:spcBef>
              <a:spcAft>
                <a:spcPts val="0"/>
              </a:spcAft>
              <a:buSzPts val="1800"/>
              <a:buChar char="■"/>
            </a:pPr>
            <a:r>
              <a:rPr lang="en" sz="1800"/>
              <a:t>These are application systems that run on a personal computer or apps that run on a mobile device. They include all necessary functionality and may not need to be connected to a network.</a:t>
            </a:r>
            <a:endParaRPr sz="1800"/>
          </a:p>
          <a:p>
            <a:pPr indent="-342900" lvl="2" marL="1371600" rtl="0" algn="l">
              <a:lnSpc>
                <a:spcPct val="150000"/>
              </a:lnSpc>
              <a:spcBef>
                <a:spcPts val="0"/>
              </a:spcBef>
              <a:spcAft>
                <a:spcPts val="0"/>
              </a:spcAft>
              <a:buSzPts val="1800"/>
              <a:buChar char="■"/>
            </a:pPr>
            <a:r>
              <a:rPr lang="en" sz="1800"/>
              <a:t>Examples : office applications on a PC, CAD programs, photo manipulation software, travel apps, productivity apps, and so on.</a:t>
            </a:r>
            <a:endParaRPr sz="1800"/>
          </a:p>
        </p:txBody>
      </p:sp>
      <p:sp>
        <p:nvSpPr>
          <p:cNvPr id="726" name="Google Shape;726;p6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69"/>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Writing a Program vs Software</a:t>
            </a:r>
            <a:endParaRPr sz="3400"/>
          </a:p>
        </p:txBody>
      </p:sp>
      <p:sp>
        <p:nvSpPr>
          <p:cNvPr id="732" name="Google Shape;732;p69"/>
          <p:cNvSpPr txBox="1"/>
          <p:nvPr>
            <p:ph idx="2" type="subTitle"/>
          </p:nvPr>
        </p:nvSpPr>
        <p:spPr>
          <a:xfrm>
            <a:off x="583300" y="1781525"/>
            <a:ext cx="8560800" cy="30228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800"/>
              <a:t>What software products we can develop</a:t>
            </a:r>
            <a:endParaRPr sz="1800"/>
          </a:p>
          <a:p>
            <a:pPr indent="-342900" lvl="1" marL="914400" rtl="0" algn="l">
              <a:lnSpc>
                <a:spcPct val="150000"/>
              </a:lnSpc>
              <a:spcBef>
                <a:spcPts val="0"/>
              </a:spcBef>
              <a:spcAft>
                <a:spcPts val="0"/>
              </a:spcAft>
              <a:buSzPts val="1800"/>
              <a:buChar char="○"/>
            </a:pPr>
            <a:r>
              <a:rPr b="1" lang="en" sz="1800"/>
              <a:t>Interactive transaction-based application</a:t>
            </a:r>
            <a:r>
              <a:rPr lang="en" sz="1800"/>
              <a:t>s : These are applications that execute on a remote computer and that are accessed by users from their own computers, phones, or tablets.</a:t>
            </a:r>
            <a:endParaRPr sz="1800"/>
          </a:p>
          <a:p>
            <a:pPr indent="-342900" lvl="1" marL="914400" rtl="0" algn="l">
              <a:lnSpc>
                <a:spcPct val="150000"/>
              </a:lnSpc>
              <a:spcBef>
                <a:spcPts val="0"/>
              </a:spcBef>
              <a:spcAft>
                <a:spcPts val="0"/>
              </a:spcAft>
              <a:buSzPts val="1800"/>
              <a:buChar char="○"/>
            </a:pPr>
            <a:r>
              <a:rPr lang="en" sz="1800"/>
              <a:t>Examples : web applications such as e-commerce applications, business systems accessible via browser or special client. Another example is cloud-based services, such as mail and photo sharing. </a:t>
            </a:r>
            <a:endParaRPr sz="1800"/>
          </a:p>
        </p:txBody>
      </p:sp>
      <p:sp>
        <p:nvSpPr>
          <p:cNvPr id="733" name="Google Shape;733;p6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70"/>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Writing a Program vs Software</a:t>
            </a:r>
            <a:endParaRPr sz="3400"/>
          </a:p>
        </p:txBody>
      </p:sp>
      <p:sp>
        <p:nvSpPr>
          <p:cNvPr id="739" name="Google Shape;739;p70"/>
          <p:cNvSpPr txBox="1"/>
          <p:nvPr>
            <p:ph idx="2" type="subTitle"/>
          </p:nvPr>
        </p:nvSpPr>
        <p:spPr>
          <a:xfrm>
            <a:off x="583300" y="1781525"/>
            <a:ext cx="8560800" cy="30228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800"/>
              <a:t>What software products we can develop</a:t>
            </a:r>
            <a:endParaRPr sz="1800"/>
          </a:p>
          <a:p>
            <a:pPr indent="-342900" lvl="1" marL="914400" rtl="0" algn="l">
              <a:lnSpc>
                <a:spcPct val="150000"/>
              </a:lnSpc>
              <a:spcBef>
                <a:spcPts val="0"/>
              </a:spcBef>
              <a:spcAft>
                <a:spcPts val="0"/>
              </a:spcAft>
              <a:buSzPts val="1800"/>
              <a:buChar char="○"/>
            </a:pPr>
            <a:r>
              <a:rPr b="1" lang="en" sz="1800"/>
              <a:t>Embedded control system</a:t>
            </a:r>
            <a:r>
              <a:rPr lang="en" sz="1800"/>
              <a:t>s These are software control systems that control and manage hardware devices. </a:t>
            </a:r>
            <a:endParaRPr sz="1800"/>
          </a:p>
          <a:p>
            <a:pPr indent="-342900" lvl="1" marL="914400" rtl="0" algn="l">
              <a:lnSpc>
                <a:spcPct val="150000"/>
              </a:lnSpc>
              <a:spcBef>
                <a:spcPts val="0"/>
              </a:spcBef>
              <a:spcAft>
                <a:spcPts val="0"/>
              </a:spcAft>
              <a:buSzPts val="1800"/>
              <a:buChar char="○"/>
            </a:pPr>
            <a:r>
              <a:rPr lang="en" sz="1800"/>
              <a:t>Numerically, there are probably more embedded systems than any other type of system. </a:t>
            </a:r>
            <a:endParaRPr sz="1800"/>
          </a:p>
          <a:p>
            <a:pPr indent="-342900" lvl="1" marL="914400" rtl="0" algn="l">
              <a:lnSpc>
                <a:spcPct val="150000"/>
              </a:lnSpc>
              <a:spcBef>
                <a:spcPts val="0"/>
              </a:spcBef>
              <a:spcAft>
                <a:spcPts val="0"/>
              </a:spcAft>
              <a:buSzPts val="1800"/>
              <a:buChar char="○"/>
            </a:pPr>
            <a:r>
              <a:rPr lang="en" sz="1800"/>
              <a:t>Examples : software that controls antilock braking in a car, and software in a microwave oven to control the cooking process, lifts….</a:t>
            </a:r>
            <a:endParaRPr sz="1800"/>
          </a:p>
        </p:txBody>
      </p:sp>
      <p:sp>
        <p:nvSpPr>
          <p:cNvPr id="740" name="Google Shape;740;p7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4" name="Shape 744"/>
        <p:cNvGrpSpPr/>
        <p:nvPr/>
      </p:nvGrpSpPr>
      <p:grpSpPr>
        <a:xfrm>
          <a:off x="0" y="0"/>
          <a:ext cx="0" cy="0"/>
          <a:chOff x="0" y="0"/>
          <a:chExt cx="0" cy="0"/>
        </a:xfrm>
      </p:grpSpPr>
      <p:sp>
        <p:nvSpPr>
          <p:cNvPr id="745" name="Google Shape;745;p71"/>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Writing a Program vs Software</a:t>
            </a:r>
            <a:endParaRPr sz="3400"/>
          </a:p>
        </p:txBody>
      </p:sp>
      <p:sp>
        <p:nvSpPr>
          <p:cNvPr id="746" name="Google Shape;746;p71"/>
          <p:cNvSpPr txBox="1"/>
          <p:nvPr>
            <p:ph idx="2" type="subTitle"/>
          </p:nvPr>
        </p:nvSpPr>
        <p:spPr>
          <a:xfrm>
            <a:off x="583300" y="1781525"/>
            <a:ext cx="8560800" cy="30228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800"/>
              <a:t>What software products we can develop</a:t>
            </a:r>
            <a:endParaRPr sz="1800"/>
          </a:p>
          <a:p>
            <a:pPr indent="-342900" lvl="1" marL="914400" rtl="0" algn="l">
              <a:lnSpc>
                <a:spcPct val="150000"/>
              </a:lnSpc>
              <a:spcBef>
                <a:spcPts val="0"/>
              </a:spcBef>
              <a:spcAft>
                <a:spcPts val="0"/>
              </a:spcAft>
              <a:buSzPts val="1800"/>
              <a:buChar char="○"/>
            </a:pPr>
            <a:r>
              <a:rPr b="1" lang="en" sz="1800"/>
              <a:t>Batch processing system</a:t>
            </a:r>
            <a:r>
              <a:rPr lang="en" sz="1800"/>
              <a:t>s : These are business systems that are designed to process data in large batches. They process large numbers of individual inputs to create corresponding outputs. </a:t>
            </a:r>
            <a:br>
              <a:rPr lang="en" sz="1800"/>
            </a:br>
            <a:endParaRPr sz="1800"/>
          </a:p>
          <a:p>
            <a:pPr indent="-342900" lvl="1" marL="914400" rtl="0" algn="l">
              <a:lnSpc>
                <a:spcPct val="150000"/>
              </a:lnSpc>
              <a:spcBef>
                <a:spcPts val="0"/>
              </a:spcBef>
              <a:spcAft>
                <a:spcPts val="0"/>
              </a:spcAft>
              <a:buSzPts val="1800"/>
              <a:buChar char="○"/>
            </a:pPr>
            <a:r>
              <a:rPr lang="en" sz="1800"/>
              <a:t>Examples of batch systems are periodic billing systems, such as phone billing systems, and salary payment systems.</a:t>
            </a:r>
            <a:endParaRPr sz="1800"/>
          </a:p>
        </p:txBody>
      </p:sp>
      <p:sp>
        <p:nvSpPr>
          <p:cNvPr id="747" name="Google Shape;747;p7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72"/>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Writing a Program vs Software</a:t>
            </a:r>
            <a:endParaRPr sz="3400"/>
          </a:p>
        </p:txBody>
      </p:sp>
      <p:sp>
        <p:nvSpPr>
          <p:cNvPr id="753" name="Google Shape;753;p72"/>
          <p:cNvSpPr txBox="1"/>
          <p:nvPr>
            <p:ph idx="2" type="subTitle"/>
          </p:nvPr>
        </p:nvSpPr>
        <p:spPr>
          <a:xfrm>
            <a:off x="583300" y="1781525"/>
            <a:ext cx="8560800" cy="30228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800"/>
              <a:t>What software products we can develop</a:t>
            </a:r>
            <a:endParaRPr sz="1800"/>
          </a:p>
          <a:p>
            <a:pPr indent="-342900" lvl="1" marL="914400" rtl="0" algn="l">
              <a:lnSpc>
                <a:spcPct val="150000"/>
              </a:lnSpc>
              <a:spcBef>
                <a:spcPts val="0"/>
              </a:spcBef>
              <a:spcAft>
                <a:spcPts val="0"/>
              </a:spcAft>
              <a:buSzPts val="1800"/>
              <a:buChar char="○"/>
            </a:pPr>
            <a:r>
              <a:rPr b="1" lang="en" sz="1800"/>
              <a:t>Entertainment system</a:t>
            </a:r>
            <a:r>
              <a:rPr lang="en" sz="1800"/>
              <a:t>s These are systems for personal use that are intended to entertain the user. The quality of the user interaction offered is the most important distinguishing characteristic of entertainment systems.</a:t>
            </a:r>
            <a:endParaRPr sz="1800"/>
          </a:p>
          <a:p>
            <a:pPr indent="-342900" lvl="1" marL="914400" rtl="0" algn="l">
              <a:lnSpc>
                <a:spcPct val="150000"/>
              </a:lnSpc>
              <a:spcBef>
                <a:spcPts val="0"/>
              </a:spcBef>
              <a:spcAft>
                <a:spcPts val="0"/>
              </a:spcAft>
              <a:buSzPts val="1800"/>
              <a:buChar char="○"/>
            </a:pPr>
            <a:r>
              <a:rPr lang="en" sz="1800"/>
              <a:t>Examples : Gaming Systems</a:t>
            </a:r>
            <a:endParaRPr sz="1800"/>
          </a:p>
        </p:txBody>
      </p:sp>
      <p:sp>
        <p:nvSpPr>
          <p:cNvPr id="754" name="Google Shape;754;p7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73"/>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Writing a Program vs Software</a:t>
            </a:r>
            <a:endParaRPr sz="3400"/>
          </a:p>
        </p:txBody>
      </p:sp>
      <p:sp>
        <p:nvSpPr>
          <p:cNvPr id="760" name="Google Shape;760;p73"/>
          <p:cNvSpPr txBox="1"/>
          <p:nvPr>
            <p:ph idx="2" type="subTitle"/>
          </p:nvPr>
        </p:nvSpPr>
        <p:spPr>
          <a:xfrm>
            <a:off x="583300" y="1781525"/>
            <a:ext cx="8560800" cy="30228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800"/>
              <a:t>What software products we can develop</a:t>
            </a:r>
            <a:endParaRPr sz="1800"/>
          </a:p>
          <a:p>
            <a:pPr indent="-342900" lvl="1" marL="914400" rtl="0" algn="l">
              <a:lnSpc>
                <a:spcPct val="150000"/>
              </a:lnSpc>
              <a:spcBef>
                <a:spcPts val="0"/>
              </a:spcBef>
              <a:spcAft>
                <a:spcPts val="0"/>
              </a:spcAft>
              <a:buSzPts val="1800"/>
              <a:buChar char="○"/>
            </a:pPr>
            <a:r>
              <a:rPr b="1" lang="en" sz="1800"/>
              <a:t>Systems for modeling and simulation</a:t>
            </a:r>
            <a:r>
              <a:rPr lang="en" sz="1800"/>
              <a:t> These are systems that are developed by scientists and engineers to model physical processes or situations, which include many separate, interacting objects. These are often computationally intensive and require high-performance parallel systems for execution.</a:t>
            </a:r>
            <a:endParaRPr sz="1800"/>
          </a:p>
        </p:txBody>
      </p:sp>
      <p:sp>
        <p:nvSpPr>
          <p:cNvPr id="761" name="Google Shape;761;p7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74"/>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Writing a Program vs Software</a:t>
            </a:r>
            <a:endParaRPr sz="3400"/>
          </a:p>
        </p:txBody>
      </p:sp>
      <p:sp>
        <p:nvSpPr>
          <p:cNvPr id="767" name="Google Shape;767;p74"/>
          <p:cNvSpPr txBox="1"/>
          <p:nvPr>
            <p:ph idx="2" type="subTitle"/>
          </p:nvPr>
        </p:nvSpPr>
        <p:spPr>
          <a:xfrm>
            <a:off x="583300" y="1781525"/>
            <a:ext cx="8560800" cy="30228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800"/>
              <a:t>Characteristics of software in the modern era:</a:t>
            </a:r>
            <a:endParaRPr sz="1800"/>
          </a:p>
          <a:p>
            <a:pPr indent="-342900" lvl="1" marL="914400" rtl="0" algn="l">
              <a:lnSpc>
                <a:spcPct val="150000"/>
              </a:lnSpc>
              <a:spcBef>
                <a:spcPts val="0"/>
              </a:spcBef>
              <a:spcAft>
                <a:spcPts val="0"/>
              </a:spcAft>
              <a:buSzPts val="1800"/>
              <a:buChar char="○"/>
            </a:pPr>
            <a:r>
              <a:rPr b="1" i="1" lang="en" sz="1800"/>
              <a:t>Scaling</a:t>
            </a:r>
            <a:endParaRPr b="1" i="1" sz="1800"/>
          </a:p>
          <a:p>
            <a:pPr indent="-342900" lvl="2" marL="1371600" rtl="0" algn="l">
              <a:lnSpc>
                <a:spcPct val="150000"/>
              </a:lnSpc>
              <a:spcBef>
                <a:spcPts val="0"/>
              </a:spcBef>
              <a:spcAft>
                <a:spcPts val="0"/>
              </a:spcAft>
              <a:buSzPts val="1800"/>
              <a:buChar char="■"/>
            </a:pPr>
            <a:r>
              <a:rPr lang="en" sz="1800"/>
              <a:t>The complexity and size of problem are increasing dramatically</a:t>
            </a:r>
            <a:endParaRPr sz="1800"/>
          </a:p>
          <a:p>
            <a:pPr indent="-342900" lvl="1" marL="914400" rtl="0" algn="l">
              <a:lnSpc>
                <a:spcPct val="150000"/>
              </a:lnSpc>
              <a:spcBef>
                <a:spcPts val="0"/>
              </a:spcBef>
              <a:spcAft>
                <a:spcPts val="0"/>
              </a:spcAft>
              <a:buSzPts val="1800"/>
              <a:buChar char="○"/>
            </a:pPr>
            <a:r>
              <a:rPr b="1" i="1" lang="en" sz="1800"/>
              <a:t>Change</a:t>
            </a:r>
            <a:endParaRPr b="1" i="1" sz="1800"/>
          </a:p>
          <a:p>
            <a:pPr indent="-342900" lvl="2" marL="1371600" rtl="0" algn="l">
              <a:lnSpc>
                <a:spcPct val="150000"/>
              </a:lnSpc>
              <a:spcBef>
                <a:spcPts val="0"/>
              </a:spcBef>
              <a:spcAft>
                <a:spcPts val="0"/>
              </a:spcAft>
              <a:buSzPts val="1800"/>
              <a:buChar char="■"/>
            </a:pPr>
            <a:r>
              <a:rPr lang="en" sz="1800"/>
              <a:t>The need of customers change fast</a:t>
            </a:r>
            <a:endParaRPr sz="1800"/>
          </a:p>
        </p:txBody>
      </p:sp>
      <p:sp>
        <p:nvSpPr>
          <p:cNvPr id="768" name="Google Shape;768;p7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75"/>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Writing a Program vs Software</a:t>
            </a:r>
            <a:endParaRPr sz="3400"/>
          </a:p>
        </p:txBody>
      </p:sp>
      <p:sp>
        <p:nvSpPr>
          <p:cNvPr id="774" name="Google Shape;774;p75"/>
          <p:cNvSpPr txBox="1"/>
          <p:nvPr>
            <p:ph idx="2" type="subTitle"/>
          </p:nvPr>
        </p:nvSpPr>
        <p:spPr>
          <a:xfrm>
            <a:off x="430900" y="1781525"/>
            <a:ext cx="8560800" cy="5106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800"/>
              <a:t>What are the qualities of good software product with </a:t>
            </a:r>
            <a:r>
              <a:rPr b="1" lang="en" sz="1800"/>
              <a:t>industrial-strength</a:t>
            </a:r>
            <a:endParaRPr b="1" sz="1800"/>
          </a:p>
          <a:p>
            <a:pPr indent="0" lvl="0" marL="0" rtl="0" algn="l">
              <a:lnSpc>
                <a:spcPct val="150000"/>
              </a:lnSpc>
              <a:spcBef>
                <a:spcPts val="1600"/>
              </a:spcBef>
              <a:spcAft>
                <a:spcPts val="1600"/>
              </a:spcAft>
              <a:buNone/>
            </a:pPr>
            <a:r>
              <a:t/>
            </a:r>
            <a:endParaRPr sz="1800"/>
          </a:p>
        </p:txBody>
      </p:sp>
      <p:sp>
        <p:nvSpPr>
          <p:cNvPr id="775" name="Google Shape;775;p7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76" name="Google Shape;776;p75"/>
          <p:cNvSpPr txBox="1"/>
          <p:nvPr/>
        </p:nvSpPr>
        <p:spPr>
          <a:xfrm>
            <a:off x="295025" y="2495900"/>
            <a:ext cx="1687800" cy="1948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0300">
                <a:solidFill>
                  <a:srgbClr val="F668B9"/>
                </a:solidFill>
                <a:latin typeface="Raleway"/>
                <a:ea typeface="Raleway"/>
                <a:cs typeface="Raleway"/>
                <a:sym typeface="Raleway"/>
              </a:rPr>
              <a:t>01</a:t>
            </a:r>
            <a:endParaRPr sz="10300">
              <a:solidFill>
                <a:srgbClr val="F668B9"/>
              </a:solidFill>
              <a:latin typeface="Raleway"/>
              <a:ea typeface="Raleway"/>
              <a:cs typeface="Raleway"/>
              <a:sym typeface="Raleway"/>
            </a:endParaRPr>
          </a:p>
        </p:txBody>
      </p:sp>
      <p:sp>
        <p:nvSpPr>
          <p:cNvPr id="777" name="Google Shape;777;p75"/>
          <p:cNvSpPr txBox="1"/>
          <p:nvPr>
            <p:ph idx="2" type="subTitle"/>
          </p:nvPr>
        </p:nvSpPr>
        <p:spPr>
          <a:xfrm>
            <a:off x="2175025" y="2658938"/>
            <a:ext cx="6686700" cy="20289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Clr>
                <a:schemeClr val="dk1"/>
              </a:buClr>
              <a:buSzPts val="1700"/>
              <a:buChar char="●"/>
            </a:pPr>
            <a:r>
              <a:rPr b="1" lang="en" sz="1800"/>
              <a:t>Correctness (Functionality) </a:t>
            </a:r>
            <a:r>
              <a:rPr lang="en" sz="1800"/>
              <a:t>: The software meets the requirements and specifications that it was designed for, and it behaves as expected when it is used in its intended environment.</a:t>
            </a:r>
            <a:endParaRPr sz="1800"/>
          </a:p>
          <a:p>
            <a:pPr indent="-342900" lvl="0" marL="457200" rtl="0" algn="l">
              <a:lnSpc>
                <a:spcPct val="150000"/>
              </a:lnSpc>
              <a:spcBef>
                <a:spcPts val="0"/>
              </a:spcBef>
              <a:spcAft>
                <a:spcPts val="0"/>
              </a:spcAft>
              <a:buSzPts val="1800"/>
              <a:buChar char="●"/>
            </a:pPr>
            <a:r>
              <a:rPr i="1" lang="en" sz="1800"/>
              <a:t>All functionalities are correctly implemented</a:t>
            </a:r>
            <a:endParaRPr i="1" sz="1800"/>
          </a:p>
          <a:p>
            <a:pPr indent="0" lvl="0" marL="0" rtl="0" algn="l">
              <a:lnSpc>
                <a:spcPct val="150000"/>
              </a:lnSpc>
              <a:spcBef>
                <a:spcPts val="1600"/>
              </a:spcBef>
              <a:spcAft>
                <a:spcPts val="0"/>
              </a:spcAft>
              <a:buNone/>
            </a:pPr>
            <a:r>
              <a:t/>
            </a:r>
            <a:endParaRPr sz="1800"/>
          </a:p>
          <a:p>
            <a:pPr indent="0" lvl="0" marL="0" rtl="0" algn="l">
              <a:lnSpc>
                <a:spcPct val="150000"/>
              </a:lnSpc>
              <a:spcBef>
                <a:spcPts val="1600"/>
              </a:spcBef>
              <a:spcAft>
                <a:spcPts val="0"/>
              </a:spcAft>
              <a:buNone/>
            </a:pPr>
            <a:r>
              <a:t/>
            </a:r>
            <a:endParaRPr sz="1800"/>
          </a:p>
          <a:p>
            <a:pPr indent="0" lvl="0" marL="0" rtl="0" algn="l">
              <a:lnSpc>
                <a:spcPct val="150000"/>
              </a:lnSpc>
              <a:spcBef>
                <a:spcPts val="1600"/>
              </a:spcBef>
              <a:spcAft>
                <a:spcPts val="1600"/>
              </a:spcAft>
              <a:buNone/>
            </a:pPr>
            <a:r>
              <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49"/>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lang="en" sz="3400"/>
              <a:t>Writing a Program vs Software</a:t>
            </a:r>
            <a:endParaRPr sz="3400"/>
          </a:p>
        </p:txBody>
      </p:sp>
      <p:sp>
        <p:nvSpPr>
          <p:cNvPr id="584" name="Google Shape;584;p49"/>
          <p:cNvSpPr txBox="1"/>
          <p:nvPr>
            <p:ph idx="2" type="subTitle"/>
          </p:nvPr>
        </p:nvSpPr>
        <p:spPr>
          <a:xfrm>
            <a:off x="583300" y="1781525"/>
            <a:ext cx="8560800" cy="30228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800"/>
              <a:t>You are asked by a client to </a:t>
            </a:r>
            <a:r>
              <a:rPr lang="en" sz="1800"/>
              <a:t>Write a “Program” to print  “hello world” inside the console using the  Java Programming Language.</a:t>
            </a:r>
            <a:endParaRPr sz="1800"/>
          </a:p>
        </p:txBody>
      </p:sp>
      <p:sp>
        <p:nvSpPr>
          <p:cNvPr id="585" name="Google Shape;585;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1" name="Shape 781"/>
        <p:cNvGrpSpPr/>
        <p:nvPr/>
      </p:nvGrpSpPr>
      <p:grpSpPr>
        <a:xfrm>
          <a:off x="0" y="0"/>
          <a:ext cx="0" cy="0"/>
          <a:chOff x="0" y="0"/>
          <a:chExt cx="0" cy="0"/>
        </a:xfrm>
      </p:grpSpPr>
      <p:sp>
        <p:nvSpPr>
          <p:cNvPr id="782" name="Google Shape;782;p76"/>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Writing a Program vs Software</a:t>
            </a:r>
            <a:endParaRPr sz="3400"/>
          </a:p>
        </p:txBody>
      </p:sp>
      <p:sp>
        <p:nvSpPr>
          <p:cNvPr id="783" name="Google Shape;783;p76"/>
          <p:cNvSpPr txBox="1"/>
          <p:nvPr>
            <p:ph idx="2" type="subTitle"/>
          </p:nvPr>
        </p:nvSpPr>
        <p:spPr>
          <a:xfrm>
            <a:off x="430900" y="1781525"/>
            <a:ext cx="8560800" cy="5106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800"/>
              <a:t>What are the qualities of good software product with </a:t>
            </a:r>
            <a:r>
              <a:rPr b="1" lang="en" sz="1800"/>
              <a:t>industrial-strength</a:t>
            </a:r>
            <a:endParaRPr b="1" sz="1800"/>
          </a:p>
          <a:p>
            <a:pPr indent="0" lvl="0" marL="0" rtl="0" algn="l">
              <a:lnSpc>
                <a:spcPct val="150000"/>
              </a:lnSpc>
              <a:spcBef>
                <a:spcPts val="1600"/>
              </a:spcBef>
              <a:spcAft>
                <a:spcPts val="1600"/>
              </a:spcAft>
              <a:buNone/>
            </a:pPr>
            <a:r>
              <a:t/>
            </a:r>
            <a:endParaRPr sz="1800"/>
          </a:p>
        </p:txBody>
      </p:sp>
      <p:sp>
        <p:nvSpPr>
          <p:cNvPr id="784" name="Google Shape;784;p7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85" name="Google Shape;785;p76"/>
          <p:cNvSpPr txBox="1"/>
          <p:nvPr/>
        </p:nvSpPr>
        <p:spPr>
          <a:xfrm>
            <a:off x="7026450" y="2475175"/>
            <a:ext cx="1687800" cy="1948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0300">
                <a:solidFill>
                  <a:srgbClr val="F668B9"/>
                </a:solidFill>
                <a:latin typeface="Raleway"/>
                <a:ea typeface="Raleway"/>
                <a:cs typeface="Raleway"/>
                <a:sym typeface="Raleway"/>
              </a:rPr>
              <a:t>02</a:t>
            </a:r>
            <a:endParaRPr sz="10300">
              <a:solidFill>
                <a:srgbClr val="F668B9"/>
              </a:solidFill>
              <a:latin typeface="Raleway"/>
              <a:ea typeface="Raleway"/>
              <a:cs typeface="Raleway"/>
              <a:sym typeface="Raleway"/>
            </a:endParaRPr>
          </a:p>
        </p:txBody>
      </p:sp>
      <p:sp>
        <p:nvSpPr>
          <p:cNvPr id="786" name="Google Shape;786;p76"/>
          <p:cNvSpPr txBox="1"/>
          <p:nvPr>
            <p:ph idx="2" type="subTitle"/>
          </p:nvPr>
        </p:nvSpPr>
        <p:spPr>
          <a:xfrm>
            <a:off x="545675" y="2720938"/>
            <a:ext cx="6686700" cy="2028900"/>
          </a:xfrm>
          <a:prstGeom prst="rect">
            <a:avLst/>
          </a:prstGeom>
        </p:spPr>
        <p:txBody>
          <a:bodyPr anchorCtr="0" anchor="t" bIns="91425" lIns="91425" spcFirstLastPara="1" rIns="91425" wrap="square" tIns="91425">
            <a:noAutofit/>
          </a:bodyPr>
          <a:lstStyle/>
          <a:p>
            <a:pPr indent="-336550" lvl="0" marL="457200" marR="0" rtl="0" algn="l">
              <a:lnSpc>
                <a:spcPct val="150000"/>
              </a:lnSpc>
              <a:spcBef>
                <a:spcPts val="0"/>
              </a:spcBef>
              <a:spcAft>
                <a:spcPts val="0"/>
              </a:spcAft>
              <a:buSzPts val="1700"/>
              <a:buChar char="●"/>
            </a:pPr>
            <a:r>
              <a:rPr b="1" lang="en" sz="1800"/>
              <a:t>Usability and Acceptability </a:t>
            </a:r>
            <a:r>
              <a:rPr lang="en" sz="1800"/>
              <a:t>: The software is easy to use and understand, and it provides a positive user experience. </a:t>
            </a:r>
            <a:endParaRPr sz="1800"/>
          </a:p>
          <a:p>
            <a:pPr indent="-336550" lvl="0" marL="457200" marR="0" rtl="0" algn="l">
              <a:lnSpc>
                <a:spcPct val="150000"/>
              </a:lnSpc>
              <a:spcBef>
                <a:spcPts val="0"/>
              </a:spcBef>
              <a:spcAft>
                <a:spcPts val="0"/>
              </a:spcAft>
              <a:buSzPts val="1700"/>
              <a:buChar char="●"/>
            </a:pPr>
            <a:r>
              <a:rPr lang="en" sz="1800"/>
              <a:t>Users should also accept and adopt the software product by continuing to use it</a:t>
            </a:r>
            <a:endParaRPr sz="1800"/>
          </a:p>
          <a:p>
            <a:pPr indent="0" lvl="0" marL="0" rtl="0" algn="l">
              <a:lnSpc>
                <a:spcPct val="150000"/>
              </a:lnSpc>
              <a:spcBef>
                <a:spcPts val="1600"/>
              </a:spcBef>
              <a:spcAft>
                <a:spcPts val="0"/>
              </a:spcAft>
              <a:buNone/>
            </a:pPr>
            <a:r>
              <a:t/>
            </a:r>
            <a:endParaRPr sz="1800"/>
          </a:p>
          <a:p>
            <a:pPr indent="0" lvl="0" marL="0" rtl="0" algn="l">
              <a:lnSpc>
                <a:spcPct val="150000"/>
              </a:lnSpc>
              <a:spcBef>
                <a:spcPts val="1600"/>
              </a:spcBef>
              <a:spcAft>
                <a:spcPts val="1600"/>
              </a:spcAft>
              <a:buNone/>
            </a:pPr>
            <a:r>
              <a:t/>
            </a:r>
            <a:endParaRPr sz="18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p77"/>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Writing a Program vs Software</a:t>
            </a:r>
            <a:endParaRPr sz="3400"/>
          </a:p>
        </p:txBody>
      </p:sp>
      <p:sp>
        <p:nvSpPr>
          <p:cNvPr id="792" name="Google Shape;792;p77"/>
          <p:cNvSpPr txBox="1"/>
          <p:nvPr>
            <p:ph idx="2" type="subTitle"/>
          </p:nvPr>
        </p:nvSpPr>
        <p:spPr>
          <a:xfrm>
            <a:off x="430900" y="1781525"/>
            <a:ext cx="8560800" cy="5106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800"/>
              <a:t>What are the qualities of good software product with </a:t>
            </a:r>
            <a:r>
              <a:rPr b="1" lang="en" sz="1800"/>
              <a:t>industrial-strength</a:t>
            </a:r>
            <a:endParaRPr b="1" sz="1800"/>
          </a:p>
          <a:p>
            <a:pPr indent="0" lvl="0" marL="0" rtl="0" algn="l">
              <a:lnSpc>
                <a:spcPct val="150000"/>
              </a:lnSpc>
              <a:spcBef>
                <a:spcPts val="1600"/>
              </a:spcBef>
              <a:spcAft>
                <a:spcPts val="1600"/>
              </a:spcAft>
              <a:buNone/>
            </a:pPr>
            <a:r>
              <a:t/>
            </a:r>
            <a:endParaRPr sz="1800"/>
          </a:p>
        </p:txBody>
      </p:sp>
      <p:sp>
        <p:nvSpPr>
          <p:cNvPr id="793" name="Google Shape;793;p7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94" name="Google Shape;794;p77"/>
          <p:cNvSpPr txBox="1"/>
          <p:nvPr/>
        </p:nvSpPr>
        <p:spPr>
          <a:xfrm>
            <a:off x="295025" y="2495900"/>
            <a:ext cx="1687800" cy="1948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0300">
                <a:solidFill>
                  <a:srgbClr val="F668B9"/>
                </a:solidFill>
                <a:latin typeface="Raleway"/>
                <a:ea typeface="Raleway"/>
                <a:cs typeface="Raleway"/>
                <a:sym typeface="Raleway"/>
              </a:rPr>
              <a:t>03</a:t>
            </a:r>
            <a:endParaRPr sz="10300">
              <a:solidFill>
                <a:srgbClr val="F668B9"/>
              </a:solidFill>
              <a:latin typeface="Raleway"/>
              <a:ea typeface="Raleway"/>
              <a:cs typeface="Raleway"/>
              <a:sym typeface="Raleway"/>
            </a:endParaRPr>
          </a:p>
        </p:txBody>
      </p:sp>
      <p:sp>
        <p:nvSpPr>
          <p:cNvPr id="795" name="Google Shape;795;p77"/>
          <p:cNvSpPr txBox="1"/>
          <p:nvPr>
            <p:ph idx="2" type="subTitle"/>
          </p:nvPr>
        </p:nvSpPr>
        <p:spPr>
          <a:xfrm>
            <a:off x="2175025" y="2658938"/>
            <a:ext cx="6686700" cy="2028900"/>
          </a:xfrm>
          <a:prstGeom prst="rect">
            <a:avLst/>
          </a:prstGeom>
        </p:spPr>
        <p:txBody>
          <a:bodyPr anchorCtr="0" anchor="t" bIns="91425" lIns="91425" spcFirstLastPara="1" rIns="91425" wrap="square" tIns="91425">
            <a:noAutofit/>
          </a:bodyPr>
          <a:lstStyle/>
          <a:p>
            <a:pPr indent="-336550" lvl="0" marL="457200" marR="0" rtl="0" algn="l">
              <a:lnSpc>
                <a:spcPct val="150000"/>
              </a:lnSpc>
              <a:spcBef>
                <a:spcPts val="0"/>
              </a:spcBef>
              <a:spcAft>
                <a:spcPts val="0"/>
              </a:spcAft>
              <a:buSzPts val="1700"/>
              <a:buChar char="●"/>
            </a:pPr>
            <a:r>
              <a:rPr b="1" lang="en" sz="1800"/>
              <a:t>Reliability</a:t>
            </a:r>
            <a:r>
              <a:rPr lang="en" sz="1800"/>
              <a:t> : The software is free of defects and it performs consistently and accurately under different conditions and scenarios.</a:t>
            </a:r>
            <a:endParaRPr sz="1800"/>
          </a:p>
          <a:p>
            <a:pPr indent="0" lvl="0" marL="0" rtl="0" algn="l">
              <a:lnSpc>
                <a:spcPct val="150000"/>
              </a:lnSpc>
              <a:spcBef>
                <a:spcPts val="1600"/>
              </a:spcBef>
              <a:spcAft>
                <a:spcPts val="1600"/>
              </a:spcAft>
              <a:buNone/>
            </a:pPr>
            <a:r>
              <a:t/>
            </a:r>
            <a:endParaRPr sz="18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9" name="Shape 799"/>
        <p:cNvGrpSpPr/>
        <p:nvPr/>
      </p:nvGrpSpPr>
      <p:grpSpPr>
        <a:xfrm>
          <a:off x="0" y="0"/>
          <a:ext cx="0" cy="0"/>
          <a:chOff x="0" y="0"/>
          <a:chExt cx="0" cy="0"/>
        </a:xfrm>
      </p:grpSpPr>
      <p:sp>
        <p:nvSpPr>
          <p:cNvPr id="800" name="Google Shape;800;p78"/>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Writing a Program vs Software</a:t>
            </a:r>
            <a:endParaRPr sz="3400"/>
          </a:p>
        </p:txBody>
      </p:sp>
      <p:sp>
        <p:nvSpPr>
          <p:cNvPr id="801" name="Google Shape;801;p78"/>
          <p:cNvSpPr txBox="1"/>
          <p:nvPr>
            <p:ph idx="2" type="subTitle"/>
          </p:nvPr>
        </p:nvSpPr>
        <p:spPr>
          <a:xfrm>
            <a:off x="430900" y="1781525"/>
            <a:ext cx="8560800" cy="5106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800"/>
              <a:t>What are the qualities of good software product with </a:t>
            </a:r>
            <a:r>
              <a:rPr b="1" lang="en" sz="1800"/>
              <a:t>industrial-strength</a:t>
            </a:r>
            <a:endParaRPr b="1" sz="1800"/>
          </a:p>
          <a:p>
            <a:pPr indent="0" lvl="0" marL="0" rtl="0" algn="l">
              <a:lnSpc>
                <a:spcPct val="150000"/>
              </a:lnSpc>
              <a:spcBef>
                <a:spcPts val="1600"/>
              </a:spcBef>
              <a:spcAft>
                <a:spcPts val="1600"/>
              </a:spcAft>
              <a:buNone/>
            </a:pPr>
            <a:r>
              <a:t/>
            </a:r>
            <a:endParaRPr sz="1800"/>
          </a:p>
        </p:txBody>
      </p:sp>
      <p:sp>
        <p:nvSpPr>
          <p:cNvPr id="802" name="Google Shape;802;p7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03" name="Google Shape;803;p78"/>
          <p:cNvSpPr txBox="1"/>
          <p:nvPr/>
        </p:nvSpPr>
        <p:spPr>
          <a:xfrm>
            <a:off x="7026450" y="2475175"/>
            <a:ext cx="1859100" cy="1948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0300">
                <a:solidFill>
                  <a:srgbClr val="F668B9"/>
                </a:solidFill>
                <a:latin typeface="Raleway"/>
                <a:ea typeface="Raleway"/>
                <a:cs typeface="Raleway"/>
                <a:sym typeface="Raleway"/>
              </a:rPr>
              <a:t>04</a:t>
            </a:r>
            <a:endParaRPr sz="10300">
              <a:solidFill>
                <a:srgbClr val="F668B9"/>
              </a:solidFill>
              <a:latin typeface="Raleway"/>
              <a:ea typeface="Raleway"/>
              <a:cs typeface="Raleway"/>
              <a:sym typeface="Raleway"/>
            </a:endParaRPr>
          </a:p>
        </p:txBody>
      </p:sp>
      <p:sp>
        <p:nvSpPr>
          <p:cNvPr id="804" name="Google Shape;804;p78"/>
          <p:cNvSpPr txBox="1"/>
          <p:nvPr>
            <p:ph idx="2" type="subTitle"/>
          </p:nvPr>
        </p:nvSpPr>
        <p:spPr>
          <a:xfrm>
            <a:off x="545675" y="2720938"/>
            <a:ext cx="6686700" cy="2028900"/>
          </a:xfrm>
          <a:prstGeom prst="rect">
            <a:avLst/>
          </a:prstGeom>
        </p:spPr>
        <p:txBody>
          <a:bodyPr anchorCtr="0" anchor="t" bIns="91425" lIns="91425" spcFirstLastPara="1" rIns="91425" wrap="square" tIns="91425">
            <a:noAutofit/>
          </a:bodyPr>
          <a:lstStyle/>
          <a:p>
            <a:pPr indent="-336550" lvl="0" marL="457200" marR="0" rtl="0" algn="l">
              <a:lnSpc>
                <a:spcPct val="150000"/>
              </a:lnSpc>
              <a:spcBef>
                <a:spcPts val="0"/>
              </a:spcBef>
              <a:spcAft>
                <a:spcPts val="0"/>
              </a:spcAft>
              <a:buSzPts val="1700"/>
              <a:buChar char="●"/>
            </a:pPr>
            <a:r>
              <a:rPr b="1" lang="en" sz="1800"/>
              <a:t>Maintainability</a:t>
            </a:r>
            <a:r>
              <a:rPr lang="en" sz="1800"/>
              <a:t> : The software is easy to change and update, and it is well-documented, so that it can be understood and modified by other developers.</a:t>
            </a:r>
            <a:endParaRPr sz="1800"/>
          </a:p>
          <a:p>
            <a:pPr indent="0" lvl="0" marL="0" rtl="0" algn="l">
              <a:lnSpc>
                <a:spcPct val="150000"/>
              </a:lnSpc>
              <a:spcBef>
                <a:spcPts val="1600"/>
              </a:spcBef>
              <a:spcAft>
                <a:spcPts val="1600"/>
              </a:spcAft>
              <a:buNone/>
            </a:pPr>
            <a:r>
              <a:t/>
            </a:r>
            <a:endParaRPr sz="18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8" name="Shape 808"/>
        <p:cNvGrpSpPr/>
        <p:nvPr/>
      </p:nvGrpSpPr>
      <p:grpSpPr>
        <a:xfrm>
          <a:off x="0" y="0"/>
          <a:ext cx="0" cy="0"/>
          <a:chOff x="0" y="0"/>
          <a:chExt cx="0" cy="0"/>
        </a:xfrm>
      </p:grpSpPr>
      <p:sp>
        <p:nvSpPr>
          <p:cNvPr id="809" name="Google Shape;809;p79"/>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Writing a Program vs Software</a:t>
            </a:r>
            <a:endParaRPr sz="3400"/>
          </a:p>
        </p:txBody>
      </p:sp>
      <p:sp>
        <p:nvSpPr>
          <p:cNvPr id="810" name="Google Shape;810;p79"/>
          <p:cNvSpPr txBox="1"/>
          <p:nvPr>
            <p:ph idx="2" type="subTitle"/>
          </p:nvPr>
        </p:nvSpPr>
        <p:spPr>
          <a:xfrm>
            <a:off x="430900" y="1781525"/>
            <a:ext cx="8560800" cy="5106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800"/>
              <a:t>What are the qualities of good software product with </a:t>
            </a:r>
            <a:r>
              <a:rPr b="1" lang="en" sz="1800"/>
              <a:t>industrial-strength</a:t>
            </a:r>
            <a:endParaRPr b="1" sz="1800"/>
          </a:p>
          <a:p>
            <a:pPr indent="0" lvl="0" marL="0" rtl="0" algn="l">
              <a:lnSpc>
                <a:spcPct val="150000"/>
              </a:lnSpc>
              <a:spcBef>
                <a:spcPts val="1600"/>
              </a:spcBef>
              <a:spcAft>
                <a:spcPts val="1600"/>
              </a:spcAft>
              <a:buNone/>
            </a:pPr>
            <a:r>
              <a:t/>
            </a:r>
            <a:endParaRPr sz="1800"/>
          </a:p>
        </p:txBody>
      </p:sp>
      <p:sp>
        <p:nvSpPr>
          <p:cNvPr id="811" name="Google Shape;811;p7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12" name="Google Shape;812;p79"/>
          <p:cNvSpPr txBox="1"/>
          <p:nvPr/>
        </p:nvSpPr>
        <p:spPr>
          <a:xfrm>
            <a:off x="295025" y="2495900"/>
            <a:ext cx="1769400" cy="1948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0300">
                <a:solidFill>
                  <a:srgbClr val="F668B9"/>
                </a:solidFill>
                <a:latin typeface="Raleway"/>
                <a:ea typeface="Raleway"/>
                <a:cs typeface="Raleway"/>
                <a:sym typeface="Raleway"/>
              </a:rPr>
              <a:t>05</a:t>
            </a:r>
            <a:endParaRPr sz="10300">
              <a:solidFill>
                <a:srgbClr val="F668B9"/>
              </a:solidFill>
              <a:latin typeface="Raleway"/>
              <a:ea typeface="Raleway"/>
              <a:cs typeface="Raleway"/>
              <a:sym typeface="Raleway"/>
            </a:endParaRPr>
          </a:p>
        </p:txBody>
      </p:sp>
      <p:sp>
        <p:nvSpPr>
          <p:cNvPr id="813" name="Google Shape;813;p79"/>
          <p:cNvSpPr txBox="1"/>
          <p:nvPr>
            <p:ph idx="2" type="subTitle"/>
          </p:nvPr>
        </p:nvSpPr>
        <p:spPr>
          <a:xfrm>
            <a:off x="2175025" y="2658938"/>
            <a:ext cx="6686700" cy="2028900"/>
          </a:xfrm>
          <a:prstGeom prst="rect">
            <a:avLst/>
          </a:prstGeom>
        </p:spPr>
        <p:txBody>
          <a:bodyPr anchorCtr="0" anchor="t" bIns="91425" lIns="91425" spcFirstLastPara="1" rIns="91425" wrap="square" tIns="91425">
            <a:noAutofit/>
          </a:bodyPr>
          <a:lstStyle/>
          <a:p>
            <a:pPr indent="-336550" lvl="0" marL="457200" marR="0" rtl="0" algn="l">
              <a:lnSpc>
                <a:spcPct val="150000"/>
              </a:lnSpc>
              <a:spcBef>
                <a:spcPts val="0"/>
              </a:spcBef>
              <a:spcAft>
                <a:spcPts val="0"/>
              </a:spcAft>
              <a:buSzPts val="1700"/>
              <a:buChar char="●"/>
            </a:pPr>
            <a:r>
              <a:rPr b="1" lang="en" sz="1800"/>
              <a:t>Security</a:t>
            </a:r>
            <a:r>
              <a:rPr lang="en" sz="1800"/>
              <a:t> : The software is protected against unauthorized access and it keeps the data and functions safe from malicious attacks.</a:t>
            </a:r>
            <a:endParaRPr sz="1800"/>
          </a:p>
          <a:p>
            <a:pPr indent="0" lvl="0" marL="0" rtl="0" algn="l">
              <a:lnSpc>
                <a:spcPct val="150000"/>
              </a:lnSpc>
              <a:spcBef>
                <a:spcPts val="1600"/>
              </a:spcBef>
              <a:spcAft>
                <a:spcPts val="1600"/>
              </a:spcAft>
              <a:buNone/>
            </a:pPr>
            <a:r>
              <a:t/>
            </a:r>
            <a:endParaRPr sz="18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7" name="Shape 817"/>
        <p:cNvGrpSpPr/>
        <p:nvPr/>
      </p:nvGrpSpPr>
      <p:grpSpPr>
        <a:xfrm>
          <a:off x="0" y="0"/>
          <a:ext cx="0" cy="0"/>
          <a:chOff x="0" y="0"/>
          <a:chExt cx="0" cy="0"/>
        </a:xfrm>
      </p:grpSpPr>
      <p:sp>
        <p:nvSpPr>
          <p:cNvPr id="818" name="Google Shape;818;p80"/>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Writing a Program vs Software</a:t>
            </a:r>
            <a:endParaRPr sz="3400"/>
          </a:p>
        </p:txBody>
      </p:sp>
      <p:sp>
        <p:nvSpPr>
          <p:cNvPr id="819" name="Google Shape;819;p80"/>
          <p:cNvSpPr txBox="1"/>
          <p:nvPr>
            <p:ph idx="2" type="subTitle"/>
          </p:nvPr>
        </p:nvSpPr>
        <p:spPr>
          <a:xfrm>
            <a:off x="430900" y="1781525"/>
            <a:ext cx="8560800" cy="5106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800"/>
              <a:t>What are the qualities of good software product with </a:t>
            </a:r>
            <a:r>
              <a:rPr b="1" lang="en" sz="1800"/>
              <a:t>industrial-strength</a:t>
            </a:r>
            <a:endParaRPr b="1" sz="1800"/>
          </a:p>
          <a:p>
            <a:pPr indent="0" lvl="0" marL="0" rtl="0" algn="l">
              <a:lnSpc>
                <a:spcPct val="150000"/>
              </a:lnSpc>
              <a:spcBef>
                <a:spcPts val="1600"/>
              </a:spcBef>
              <a:spcAft>
                <a:spcPts val="1600"/>
              </a:spcAft>
              <a:buNone/>
            </a:pPr>
            <a:r>
              <a:t/>
            </a:r>
            <a:endParaRPr sz="1800"/>
          </a:p>
        </p:txBody>
      </p:sp>
      <p:sp>
        <p:nvSpPr>
          <p:cNvPr id="820" name="Google Shape;820;p8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21" name="Google Shape;821;p80"/>
          <p:cNvSpPr txBox="1"/>
          <p:nvPr/>
        </p:nvSpPr>
        <p:spPr>
          <a:xfrm>
            <a:off x="7026450" y="2475175"/>
            <a:ext cx="1859100" cy="1948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0300">
                <a:solidFill>
                  <a:srgbClr val="F668B9"/>
                </a:solidFill>
                <a:latin typeface="Raleway"/>
                <a:ea typeface="Raleway"/>
                <a:cs typeface="Raleway"/>
                <a:sym typeface="Raleway"/>
              </a:rPr>
              <a:t>06</a:t>
            </a:r>
            <a:endParaRPr sz="10300">
              <a:solidFill>
                <a:srgbClr val="F668B9"/>
              </a:solidFill>
              <a:latin typeface="Raleway"/>
              <a:ea typeface="Raleway"/>
              <a:cs typeface="Raleway"/>
              <a:sym typeface="Raleway"/>
            </a:endParaRPr>
          </a:p>
        </p:txBody>
      </p:sp>
      <p:sp>
        <p:nvSpPr>
          <p:cNvPr id="822" name="Google Shape;822;p80"/>
          <p:cNvSpPr txBox="1"/>
          <p:nvPr>
            <p:ph idx="2" type="subTitle"/>
          </p:nvPr>
        </p:nvSpPr>
        <p:spPr>
          <a:xfrm>
            <a:off x="545675" y="2720938"/>
            <a:ext cx="6686700" cy="2028900"/>
          </a:xfrm>
          <a:prstGeom prst="rect">
            <a:avLst/>
          </a:prstGeom>
        </p:spPr>
        <p:txBody>
          <a:bodyPr anchorCtr="0" anchor="t" bIns="91425" lIns="91425" spcFirstLastPara="1" rIns="91425" wrap="square" tIns="91425">
            <a:noAutofit/>
          </a:bodyPr>
          <a:lstStyle/>
          <a:p>
            <a:pPr indent="-336550" lvl="0" marL="457200" marR="0" rtl="0" algn="l">
              <a:lnSpc>
                <a:spcPct val="150000"/>
              </a:lnSpc>
              <a:spcBef>
                <a:spcPts val="0"/>
              </a:spcBef>
              <a:spcAft>
                <a:spcPts val="0"/>
              </a:spcAft>
              <a:buSzPts val="1700"/>
              <a:buChar char="●"/>
            </a:pPr>
            <a:r>
              <a:rPr b="1" lang="en" sz="1800"/>
              <a:t>Efficiency and Performance</a:t>
            </a:r>
            <a:r>
              <a:rPr lang="en" sz="1800"/>
              <a:t> : The software runs efficiently and quickly, and it can handle large amounts of data or traffic.</a:t>
            </a:r>
            <a:endParaRPr sz="1800"/>
          </a:p>
          <a:p>
            <a:pPr indent="0" lvl="0" marL="0" rtl="0" algn="l">
              <a:lnSpc>
                <a:spcPct val="150000"/>
              </a:lnSpc>
              <a:spcBef>
                <a:spcPts val="1600"/>
              </a:spcBef>
              <a:spcAft>
                <a:spcPts val="1600"/>
              </a:spcAft>
              <a:buNone/>
            </a:pPr>
            <a:r>
              <a:t/>
            </a:r>
            <a:endParaRPr sz="18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81"/>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Writing a Program vs Software</a:t>
            </a:r>
            <a:endParaRPr sz="3400"/>
          </a:p>
        </p:txBody>
      </p:sp>
      <p:sp>
        <p:nvSpPr>
          <p:cNvPr id="828" name="Google Shape;828;p81"/>
          <p:cNvSpPr txBox="1"/>
          <p:nvPr>
            <p:ph idx="2" type="subTitle"/>
          </p:nvPr>
        </p:nvSpPr>
        <p:spPr>
          <a:xfrm>
            <a:off x="430900" y="1781525"/>
            <a:ext cx="8560800" cy="5106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800"/>
              <a:t>What are the qualities of good software product with </a:t>
            </a:r>
            <a:r>
              <a:rPr b="1" lang="en" sz="1800"/>
              <a:t>industrial-strength</a:t>
            </a:r>
            <a:endParaRPr b="1" sz="1800"/>
          </a:p>
          <a:p>
            <a:pPr indent="0" lvl="0" marL="0" rtl="0" algn="l">
              <a:lnSpc>
                <a:spcPct val="150000"/>
              </a:lnSpc>
              <a:spcBef>
                <a:spcPts val="1600"/>
              </a:spcBef>
              <a:spcAft>
                <a:spcPts val="1600"/>
              </a:spcAft>
              <a:buNone/>
            </a:pPr>
            <a:r>
              <a:t/>
            </a:r>
            <a:endParaRPr sz="1800"/>
          </a:p>
        </p:txBody>
      </p:sp>
      <p:sp>
        <p:nvSpPr>
          <p:cNvPr id="829" name="Google Shape;829;p8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30" name="Google Shape;830;p81"/>
          <p:cNvSpPr txBox="1"/>
          <p:nvPr/>
        </p:nvSpPr>
        <p:spPr>
          <a:xfrm>
            <a:off x="295025" y="2495900"/>
            <a:ext cx="1769400" cy="1948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0300">
                <a:solidFill>
                  <a:srgbClr val="F668B9"/>
                </a:solidFill>
                <a:latin typeface="Raleway"/>
                <a:ea typeface="Raleway"/>
                <a:cs typeface="Raleway"/>
                <a:sym typeface="Raleway"/>
              </a:rPr>
              <a:t>07</a:t>
            </a:r>
            <a:endParaRPr sz="10300">
              <a:solidFill>
                <a:srgbClr val="F668B9"/>
              </a:solidFill>
              <a:latin typeface="Raleway"/>
              <a:ea typeface="Raleway"/>
              <a:cs typeface="Raleway"/>
              <a:sym typeface="Raleway"/>
            </a:endParaRPr>
          </a:p>
        </p:txBody>
      </p:sp>
      <p:sp>
        <p:nvSpPr>
          <p:cNvPr id="831" name="Google Shape;831;p81"/>
          <p:cNvSpPr txBox="1"/>
          <p:nvPr>
            <p:ph idx="2" type="subTitle"/>
          </p:nvPr>
        </p:nvSpPr>
        <p:spPr>
          <a:xfrm>
            <a:off x="2175025" y="2658938"/>
            <a:ext cx="6686700" cy="2028900"/>
          </a:xfrm>
          <a:prstGeom prst="rect">
            <a:avLst/>
          </a:prstGeom>
        </p:spPr>
        <p:txBody>
          <a:bodyPr anchorCtr="0" anchor="t" bIns="91425" lIns="91425" spcFirstLastPara="1" rIns="91425" wrap="square" tIns="91425">
            <a:noAutofit/>
          </a:bodyPr>
          <a:lstStyle/>
          <a:p>
            <a:pPr indent="-336550" lvl="0" marL="457200" marR="0" rtl="0" algn="l">
              <a:lnSpc>
                <a:spcPct val="150000"/>
              </a:lnSpc>
              <a:spcBef>
                <a:spcPts val="0"/>
              </a:spcBef>
              <a:spcAft>
                <a:spcPts val="0"/>
              </a:spcAft>
              <a:buSzPts val="1700"/>
              <a:buChar char="●"/>
            </a:pPr>
            <a:r>
              <a:rPr b="1" lang="en" sz="1800"/>
              <a:t>Scalability </a:t>
            </a:r>
            <a:r>
              <a:rPr lang="en" sz="1800"/>
              <a:t>: The software can handle an increasing workload and it can be easily extended to meet the changing requirements.</a:t>
            </a:r>
            <a:endParaRPr sz="1800"/>
          </a:p>
          <a:p>
            <a:pPr indent="-342900" lvl="0" marL="457200" marR="0" rtl="0" algn="l">
              <a:lnSpc>
                <a:spcPct val="150000"/>
              </a:lnSpc>
              <a:spcBef>
                <a:spcPts val="0"/>
              </a:spcBef>
              <a:spcAft>
                <a:spcPts val="0"/>
              </a:spcAft>
              <a:buSzPts val="1800"/>
              <a:buChar char="●"/>
            </a:pPr>
            <a:r>
              <a:rPr lang="en" sz="1800"/>
              <a:t>Scaling to increase large number of users, big data or even larger spatial deployment</a:t>
            </a:r>
            <a:endParaRPr sz="1800"/>
          </a:p>
          <a:p>
            <a:pPr indent="0" lvl="0" marL="0" rtl="0" algn="l">
              <a:lnSpc>
                <a:spcPct val="150000"/>
              </a:lnSpc>
              <a:spcBef>
                <a:spcPts val="1600"/>
              </a:spcBef>
              <a:spcAft>
                <a:spcPts val="1600"/>
              </a:spcAft>
              <a:buNone/>
            </a:pPr>
            <a:r>
              <a:t/>
            </a:r>
            <a:endParaRPr sz="18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5" name="Shape 835"/>
        <p:cNvGrpSpPr/>
        <p:nvPr/>
      </p:nvGrpSpPr>
      <p:grpSpPr>
        <a:xfrm>
          <a:off x="0" y="0"/>
          <a:ext cx="0" cy="0"/>
          <a:chOff x="0" y="0"/>
          <a:chExt cx="0" cy="0"/>
        </a:xfrm>
      </p:grpSpPr>
      <p:sp>
        <p:nvSpPr>
          <p:cNvPr id="836" name="Google Shape;836;p82"/>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Writing a Program vs Software</a:t>
            </a:r>
            <a:endParaRPr sz="3400"/>
          </a:p>
        </p:txBody>
      </p:sp>
      <p:sp>
        <p:nvSpPr>
          <p:cNvPr id="837" name="Google Shape;837;p82"/>
          <p:cNvSpPr txBox="1"/>
          <p:nvPr>
            <p:ph idx="2" type="subTitle"/>
          </p:nvPr>
        </p:nvSpPr>
        <p:spPr>
          <a:xfrm>
            <a:off x="430900" y="1781525"/>
            <a:ext cx="8560800" cy="5106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800"/>
              <a:t>What are the qualities of good software product with </a:t>
            </a:r>
            <a:r>
              <a:rPr b="1" lang="en" sz="1800"/>
              <a:t>industrial-strength</a:t>
            </a:r>
            <a:endParaRPr b="1" sz="1800"/>
          </a:p>
          <a:p>
            <a:pPr indent="0" lvl="0" marL="0" rtl="0" algn="l">
              <a:lnSpc>
                <a:spcPct val="150000"/>
              </a:lnSpc>
              <a:spcBef>
                <a:spcPts val="1600"/>
              </a:spcBef>
              <a:spcAft>
                <a:spcPts val="1600"/>
              </a:spcAft>
              <a:buNone/>
            </a:pPr>
            <a:r>
              <a:t/>
            </a:r>
            <a:endParaRPr sz="1800"/>
          </a:p>
        </p:txBody>
      </p:sp>
      <p:sp>
        <p:nvSpPr>
          <p:cNvPr id="838" name="Google Shape;838;p8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39" name="Google Shape;839;p82"/>
          <p:cNvSpPr txBox="1"/>
          <p:nvPr/>
        </p:nvSpPr>
        <p:spPr>
          <a:xfrm>
            <a:off x="7026450" y="2475175"/>
            <a:ext cx="1859100" cy="1948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0300">
                <a:solidFill>
                  <a:srgbClr val="F668B9"/>
                </a:solidFill>
                <a:latin typeface="Raleway"/>
                <a:ea typeface="Raleway"/>
                <a:cs typeface="Raleway"/>
                <a:sym typeface="Raleway"/>
              </a:rPr>
              <a:t>08</a:t>
            </a:r>
            <a:endParaRPr sz="10300">
              <a:solidFill>
                <a:srgbClr val="F668B9"/>
              </a:solidFill>
              <a:latin typeface="Raleway"/>
              <a:ea typeface="Raleway"/>
              <a:cs typeface="Raleway"/>
              <a:sym typeface="Raleway"/>
            </a:endParaRPr>
          </a:p>
        </p:txBody>
      </p:sp>
      <p:sp>
        <p:nvSpPr>
          <p:cNvPr id="840" name="Google Shape;840;p82"/>
          <p:cNvSpPr txBox="1"/>
          <p:nvPr>
            <p:ph idx="2" type="subTitle"/>
          </p:nvPr>
        </p:nvSpPr>
        <p:spPr>
          <a:xfrm>
            <a:off x="545675" y="2720950"/>
            <a:ext cx="6274800" cy="2028900"/>
          </a:xfrm>
          <a:prstGeom prst="rect">
            <a:avLst/>
          </a:prstGeom>
        </p:spPr>
        <p:txBody>
          <a:bodyPr anchorCtr="0" anchor="t" bIns="91425" lIns="91425" spcFirstLastPara="1" rIns="91425" wrap="square" tIns="91425">
            <a:noAutofit/>
          </a:bodyPr>
          <a:lstStyle/>
          <a:p>
            <a:pPr indent="-336550" lvl="0" marL="457200" marR="0" rtl="0" algn="l">
              <a:lnSpc>
                <a:spcPct val="150000"/>
              </a:lnSpc>
              <a:spcBef>
                <a:spcPts val="0"/>
              </a:spcBef>
              <a:spcAft>
                <a:spcPts val="0"/>
              </a:spcAft>
              <a:buSzPts val="1700"/>
              <a:buChar char="●"/>
            </a:pPr>
            <a:r>
              <a:rPr b="1" lang="en" sz="1800"/>
              <a:t>Portability</a:t>
            </a:r>
            <a:r>
              <a:rPr lang="en" sz="1800"/>
              <a:t> :</a:t>
            </a:r>
            <a:r>
              <a:rPr lang="en" sz="1800"/>
              <a:t> the ease with which software can be used on computer or platform configurations other than its current one where it was developed and tested.</a:t>
            </a:r>
            <a:endParaRPr sz="1800"/>
          </a:p>
          <a:p>
            <a:pPr indent="0" lvl="0" marL="0" rtl="0" algn="l">
              <a:lnSpc>
                <a:spcPct val="150000"/>
              </a:lnSpc>
              <a:spcBef>
                <a:spcPts val="1600"/>
              </a:spcBef>
              <a:spcAft>
                <a:spcPts val="1600"/>
              </a:spcAft>
              <a:buNone/>
            </a:pPr>
            <a:r>
              <a:t/>
            </a:r>
            <a:endParaRPr sz="18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4" name="Shape 844"/>
        <p:cNvGrpSpPr/>
        <p:nvPr/>
      </p:nvGrpSpPr>
      <p:grpSpPr>
        <a:xfrm>
          <a:off x="0" y="0"/>
          <a:ext cx="0" cy="0"/>
          <a:chOff x="0" y="0"/>
          <a:chExt cx="0" cy="0"/>
        </a:xfrm>
      </p:grpSpPr>
      <p:sp>
        <p:nvSpPr>
          <p:cNvPr id="845" name="Google Shape;845;p83"/>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Writing a Program vs Software</a:t>
            </a:r>
            <a:endParaRPr sz="3400"/>
          </a:p>
        </p:txBody>
      </p:sp>
      <p:sp>
        <p:nvSpPr>
          <p:cNvPr id="846" name="Google Shape;846;p83"/>
          <p:cNvSpPr txBox="1"/>
          <p:nvPr>
            <p:ph idx="2" type="subTitle"/>
          </p:nvPr>
        </p:nvSpPr>
        <p:spPr>
          <a:xfrm>
            <a:off x="430900" y="1781525"/>
            <a:ext cx="8560800" cy="5106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800"/>
              <a:t>What are the qualities of good software product with </a:t>
            </a:r>
            <a:r>
              <a:rPr b="1" lang="en" sz="1800"/>
              <a:t>industrial-strength</a:t>
            </a:r>
            <a:endParaRPr b="1" sz="1800"/>
          </a:p>
          <a:p>
            <a:pPr indent="0" lvl="0" marL="0" rtl="0" algn="l">
              <a:lnSpc>
                <a:spcPct val="150000"/>
              </a:lnSpc>
              <a:spcBef>
                <a:spcPts val="1600"/>
              </a:spcBef>
              <a:spcAft>
                <a:spcPts val="1600"/>
              </a:spcAft>
              <a:buNone/>
            </a:pPr>
            <a:r>
              <a:t/>
            </a:r>
            <a:endParaRPr sz="1800"/>
          </a:p>
        </p:txBody>
      </p:sp>
      <p:sp>
        <p:nvSpPr>
          <p:cNvPr id="847" name="Google Shape;847;p8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48" name="Google Shape;848;p83"/>
          <p:cNvSpPr txBox="1"/>
          <p:nvPr/>
        </p:nvSpPr>
        <p:spPr>
          <a:xfrm>
            <a:off x="295025" y="2495900"/>
            <a:ext cx="1769400" cy="1948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0300">
                <a:solidFill>
                  <a:srgbClr val="F668B9"/>
                </a:solidFill>
                <a:latin typeface="Raleway"/>
                <a:ea typeface="Raleway"/>
                <a:cs typeface="Raleway"/>
                <a:sym typeface="Raleway"/>
              </a:rPr>
              <a:t>09</a:t>
            </a:r>
            <a:endParaRPr sz="10300">
              <a:solidFill>
                <a:srgbClr val="F668B9"/>
              </a:solidFill>
              <a:latin typeface="Raleway"/>
              <a:ea typeface="Raleway"/>
              <a:cs typeface="Raleway"/>
              <a:sym typeface="Raleway"/>
            </a:endParaRPr>
          </a:p>
        </p:txBody>
      </p:sp>
      <p:sp>
        <p:nvSpPr>
          <p:cNvPr id="849" name="Google Shape;849;p83"/>
          <p:cNvSpPr txBox="1"/>
          <p:nvPr>
            <p:ph idx="2" type="subTitle"/>
          </p:nvPr>
        </p:nvSpPr>
        <p:spPr>
          <a:xfrm>
            <a:off x="2175025" y="2658938"/>
            <a:ext cx="6686700" cy="2028900"/>
          </a:xfrm>
          <a:prstGeom prst="rect">
            <a:avLst/>
          </a:prstGeom>
        </p:spPr>
        <p:txBody>
          <a:bodyPr anchorCtr="0" anchor="t" bIns="91425" lIns="91425" spcFirstLastPara="1" rIns="91425" wrap="square" tIns="91425">
            <a:noAutofit/>
          </a:bodyPr>
          <a:lstStyle/>
          <a:p>
            <a:pPr indent="-336550" lvl="0" marL="457200" marR="0" rtl="0" algn="l">
              <a:lnSpc>
                <a:spcPct val="150000"/>
              </a:lnSpc>
              <a:spcBef>
                <a:spcPts val="0"/>
              </a:spcBef>
              <a:spcAft>
                <a:spcPts val="0"/>
              </a:spcAft>
              <a:buSzPts val="1700"/>
              <a:buChar char="●"/>
            </a:pPr>
            <a:r>
              <a:rPr b="1" lang="en" sz="1800"/>
              <a:t>Reusability and Openness</a:t>
            </a:r>
            <a:r>
              <a:rPr lang="en" sz="1800"/>
              <a:t> :</a:t>
            </a:r>
            <a:r>
              <a:rPr lang="en" sz="1800"/>
              <a:t> the ease with which software can be reused in developing other software.</a:t>
            </a:r>
            <a:endParaRPr sz="1800"/>
          </a:p>
          <a:p>
            <a:pPr indent="0" lvl="0" marL="0" rtl="0" algn="l">
              <a:lnSpc>
                <a:spcPct val="150000"/>
              </a:lnSpc>
              <a:spcBef>
                <a:spcPts val="1600"/>
              </a:spcBef>
              <a:spcAft>
                <a:spcPts val="1600"/>
              </a:spcAft>
              <a:buNone/>
            </a:pPr>
            <a:r>
              <a:t/>
            </a:r>
            <a:endParaRPr sz="18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3" name="Shape 853"/>
        <p:cNvGrpSpPr/>
        <p:nvPr/>
      </p:nvGrpSpPr>
      <p:grpSpPr>
        <a:xfrm>
          <a:off x="0" y="0"/>
          <a:ext cx="0" cy="0"/>
          <a:chOff x="0" y="0"/>
          <a:chExt cx="0" cy="0"/>
        </a:xfrm>
      </p:grpSpPr>
      <p:sp>
        <p:nvSpPr>
          <p:cNvPr id="854" name="Google Shape;854;p84"/>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Writing a Program vs Software</a:t>
            </a:r>
            <a:endParaRPr sz="3400"/>
          </a:p>
        </p:txBody>
      </p:sp>
      <p:sp>
        <p:nvSpPr>
          <p:cNvPr id="855" name="Google Shape;855;p84"/>
          <p:cNvSpPr txBox="1"/>
          <p:nvPr>
            <p:ph idx="2" type="subTitle"/>
          </p:nvPr>
        </p:nvSpPr>
        <p:spPr>
          <a:xfrm>
            <a:off x="430900" y="1781525"/>
            <a:ext cx="8560800" cy="5106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800"/>
              <a:t>What are the qualities of good software product with </a:t>
            </a:r>
            <a:r>
              <a:rPr b="1" lang="en" sz="1800"/>
              <a:t>industrial-strength</a:t>
            </a:r>
            <a:endParaRPr b="1" sz="1800"/>
          </a:p>
          <a:p>
            <a:pPr indent="0" lvl="0" marL="0" rtl="0" algn="l">
              <a:lnSpc>
                <a:spcPct val="150000"/>
              </a:lnSpc>
              <a:spcBef>
                <a:spcPts val="1600"/>
              </a:spcBef>
              <a:spcAft>
                <a:spcPts val="1600"/>
              </a:spcAft>
              <a:buNone/>
            </a:pPr>
            <a:r>
              <a:t/>
            </a:r>
            <a:endParaRPr sz="1800"/>
          </a:p>
        </p:txBody>
      </p:sp>
      <p:sp>
        <p:nvSpPr>
          <p:cNvPr id="856" name="Google Shape;856;p8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57" name="Google Shape;857;p84"/>
          <p:cNvSpPr txBox="1"/>
          <p:nvPr/>
        </p:nvSpPr>
        <p:spPr>
          <a:xfrm>
            <a:off x="7026450" y="2475175"/>
            <a:ext cx="1859100" cy="19482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10300">
                <a:solidFill>
                  <a:srgbClr val="F668B9"/>
                </a:solidFill>
                <a:latin typeface="Raleway"/>
                <a:ea typeface="Raleway"/>
                <a:cs typeface="Raleway"/>
                <a:sym typeface="Raleway"/>
              </a:rPr>
              <a:t>1</a:t>
            </a:r>
            <a:r>
              <a:rPr lang="en" sz="10300">
                <a:solidFill>
                  <a:srgbClr val="F668B9"/>
                </a:solidFill>
                <a:latin typeface="Raleway"/>
                <a:ea typeface="Raleway"/>
                <a:cs typeface="Raleway"/>
                <a:sym typeface="Raleway"/>
              </a:rPr>
              <a:t>0</a:t>
            </a:r>
            <a:endParaRPr sz="10300">
              <a:solidFill>
                <a:srgbClr val="F668B9"/>
              </a:solidFill>
              <a:latin typeface="Raleway"/>
              <a:ea typeface="Raleway"/>
              <a:cs typeface="Raleway"/>
              <a:sym typeface="Raleway"/>
            </a:endParaRPr>
          </a:p>
        </p:txBody>
      </p:sp>
      <p:sp>
        <p:nvSpPr>
          <p:cNvPr id="858" name="Google Shape;858;p84"/>
          <p:cNvSpPr txBox="1"/>
          <p:nvPr>
            <p:ph idx="2" type="subTitle"/>
          </p:nvPr>
        </p:nvSpPr>
        <p:spPr>
          <a:xfrm>
            <a:off x="545675" y="2720938"/>
            <a:ext cx="6686700" cy="2028900"/>
          </a:xfrm>
          <a:prstGeom prst="rect">
            <a:avLst/>
          </a:prstGeom>
        </p:spPr>
        <p:txBody>
          <a:bodyPr anchorCtr="0" anchor="t" bIns="91425" lIns="91425" spcFirstLastPara="1" rIns="91425" wrap="square" tIns="91425">
            <a:noAutofit/>
          </a:bodyPr>
          <a:lstStyle/>
          <a:p>
            <a:pPr indent="-336550" lvl="0" marL="457200" marR="0" rtl="0" algn="l">
              <a:lnSpc>
                <a:spcPct val="150000"/>
              </a:lnSpc>
              <a:spcBef>
                <a:spcPts val="0"/>
              </a:spcBef>
              <a:spcAft>
                <a:spcPts val="0"/>
              </a:spcAft>
              <a:buSzPts val="1700"/>
              <a:buChar char="●"/>
            </a:pPr>
            <a:r>
              <a:rPr b="1" lang="en" sz="1800"/>
              <a:t>Adaptability and Flexibility</a:t>
            </a:r>
            <a:r>
              <a:rPr lang="en" sz="1800"/>
              <a:t>: The software is </a:t>
            </a:r>
            <a:r>
              <a:rPr lang="en" sz="1800"/>
              <a:t>flexible</a:t>
            </a:r>
            <a:r>
              <a:rPr lang="en" sz="1800"/>
              <a:t> to be customized without extra development in order to adapt it to different future requirements.</a:t>
            </a:r>
            <a:endParaRPr sz="1800"/>
          </a:p>
          <a:p>
            <a:pPr indent="0" lvl="0" marL="0" rtl="0" algn="l">
              <a:lnSpc>
                <a:spcPct val="150000"/>
              </a:lnSpc>
              <a:spcBef>
                <a:spcPts val="1600"/>
              </a:spcBef>
              <a:spcAft>
                <a:spcPts val="0"/>
              </a:spcAft>
              <a:buNone/>
            </a:pPr>
            <a:r>
              <a:t/>
            </a:r>
            <a:endParaRPr sz="1800"/>
          </a:p>
          <a:p>
            <a:pPr indent="0" lvl="0" marL="0" rtl="0" algn="l">
              <a:lnSpc>
                <a:spcPct val="150000"/>
              </a:lnSpc>
              <a:spcBef>
                <a:spcPts val="1600"/>
              </a:spcBef>
              <a:spcAft>
                <a:spcPts val="1600"/>
              </a:spcAft>
              <a:buNone/>
            </a:pPr>
            <a:r>
              <a:t/>
            </a:r>
            <a:endParaRPr sz="18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2" name="Shape 862"/>
        <p:cNvGrpSpPr/>
        <p:nvPr/>
      </p:nvGrpSpPr>
      <p:grpSpPr>
        <a:xfrm>
          <a:off x="0" y="0"/>
          <a:ext cx="0" cy="0"/>
          <a:chOff x="0" y="0"/>
          <a:chExt cx="0" cy="0"/>
        </a:xfrm>
      </p:grpSpPr>
      <p:sp>
        <p:nvSpPr>
          <p:cNvPr id="863" name="Google Shape;863;p85"/>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lang="en" sz="3400"/>
              <a:t>Software Failures and Statistics</a:t>
            </a:r>
            <a:endParaRPr sz="3400"/>
          </a:p>
        </p:txBody>
      </p:sp>
      <p:sp>
        <p:nvSpPr>
          <p:cNvPr id="864" name="Google Shape;864;p85"/>
          <p:cNvSpPr txBox="1"/>
          <p:nvPr>
            <p:ph idx="2" type="subTitle"/>
          </p:nvPr>
        </p:nvSpPr>
        <p:spPr>
          <a:xfrm>
            <a:off x="583300" y="1781525"/>
            <a:ext cx="8463900" cy="3022800"/>
          </a:xfrm>
          <a:prstGeom prst="rect">
            <a:avLst/>
          </a:prstGeom>
        </p:spPr>
        <p:txBody>
          <a:bodyPr anchorCtr="0" anchor="t" bIns="91425" lIns="91425" spcFirstLastPara="1" rIns="91425" wrap="square" tIns="91425">
            <a:noAutofit/>
          </a:bodyPr>
          <a:lstStyle/>
          <a:p>
            <a:pPr indent="-368300" lvl="0" marL="457200" rtl="0" algn="l">
              <a:lnSpc>
                <a:spcPct val="150000"/>
              </a:lnSpc>
              <a:spcBef>
                <a:spcPts val="0"/>
              </a:spcBef>
              <a:spcAft>
                <a:spcPts val="0"/>
              </a:spcAft>
              <a:buSzPts val="2200"/>
              <a:buChar char="●"/>
            </a:pPr>
            <a:r>
              <a:rPr lang="en" sz="1800"/>
              <a:t>You will be primarily responsible for developing software</a:t>
            </a:r>
            <a:endParaRPr sz="1800"/>
          </a:p>
          <a:p>
            <a:pPr indent="-342900" lvl="0" marL="457200" rtl="0" algn="l">
              <a:lnSpc>
                <a:spcPct val="150000"/>
              </a:lnSpc>
              <a:spcBef>
                <a:spcPts val="0"/>
              </a:spcBef>
              <a:spcAft>
                <a:spcPts val="0"/>
              </a:spcAft>
              <a:buSzPts val="1800"/>
              <a:buChar char="●"/>
            </a:pPr>
            <a:r>
              <a:rPr lang="en" sz="1800"/>
              <a:t>Will you succeed to create a software product with the attributes discussed ?</a:t>
            </a:r>
            <a:br>
              <a:rPr lang="en" sz="1800"/>
            </a:br>
            <a:endParaRPr sz="1800"/>
          </a:p>
          <a:p>
            <a:pPr indent="-368300" lvl="0" marL="457200" rtl="0" algn="l">
              <a:lnSpc>
                <a:spcPct val="150000"/>
              </a:lnSpc>
              <a:spcBef>
                <a:spcPts val="0"/>
              </a:spcBef>
              <a:spcAft>
                <a:spcPts val="0"/>
              </a:spcAft>
              <a:buSzPts val="2200"/>
              <a:buChar char="●"/>
            </a:pPr>
            <a:r>
              <a:rPr lang="en" sz="1800"/>
              <a:t>ZDNet reported in 2012: </a:t>
            </a:r>
            <a:endParaRPr sz="1800"/>
          </a:p>
          <a:p>
            <a:pPr indent="-342900" lvl="1" marL="914400" rtl="0" algn="l">
              <a:lnSpc>
                <a:spcPct val="150000"/>
              </a:lnSpc>
              <a:spcBef>
                <a:spcPts val="0"/>
              </a:spcBef>
              <a:spcAft>
                <a:spcPts val="0"/>
              </a:spcAft>
              <a:buSzPts val="1800"/>
              <a:buChar char="○"/>
            </a:pPr>
            <a:r>
              <a:rPr lang="en" sz="1800"/>
              <a:t>“Worldwide cost of IT failure is </a:t>
            </a:r>
            <a:r>
              <a:rPr b="1" lang="en" sz="1800"/>
              <a:t>$3 trillion”</a:t>
            </a:r>
            <a:endParaRPr b="1" sz="1800"/>
          </a:p>
        </p:txBody>
      </p:sp>
      <p:sp>
        <p:nvSpPr>
          <p:cNvPr id="865" name="Google Shape;865;p8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50"/>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lang="en" sz="3400"/>
              <a:t>Writing a Program vs Software</a:t>
            </a:r>
            <a:endParaRPr sz="3400"/>
          </a:p>
        </p:txBody>
      </p:sp>
      <p:sp>
        <p:nvSpPr>
          <p:cNvPr id="591" name="Google Shape;591;p50"/>
          <p:cNvSpPr txBox="1"/>
          <p:nvPr>
            <p:ph idx="2" type="subTitle"/>
          </p:nvPr>
        </p:nvSpPr>
        <p:spPr>
          <a:xfrm>
            <a:off x="583300" y="1781525"/>
            <a:ext cx="8560800" cy="30228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800"/>
              <a:t>You are asked by a client to Write a “Program” to print  “hello world” inside the console using the  Java Programming Language.</a:t>
            </a:r>
            <a:endParaRPr sz="1800"/>
          </a:p>
        </p:txBody>
      </p:sp>
      <p:sp>
        <p:nvSpPr>
          <p:cNvPr id="592" name="Google Shape;592;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93" name="Google Shape;593;p50"/>
          <p:cNvPicPr preferRelativeResize="0"/>
          <p:nvPr/>
        </p:nvPicPr>
        <p:blipFill>
          <a:blip r:embed="rId3">
            <a:alphaModFix/>
          </a:blip>
          <a:stretch>
            <a:fillRect/>
          </a:stretch>
        </p:blipFill>
        <p:spPr>
          <a:xfrm>
            <a:off x="2172574" y="2592975"/>
            <a:ext cx="6610826" cy="2306300"/>
          </a:xfrm>
          <a:prstGeom prst="rect">
            <a:avLst/>
          </a:prstGeom>
          <a:noFill/>
          <a:ln cap="flat" cmpd="sng" w="9525">
            <a:solidFill>
              <a:schemeClr val="dk2"/>
            </a:solidFill>
            <a:prstDash val="solid"/>
            <a:round/>
            <a:headEnd len="sm" w="sm" type="none"/>
            <a:tailEnd len="sm" w="sm" type="none"/>
          </a:ln>
        </p:spPr>
      </p:pic>
      <p:sp>
        <p:nvSpPr>
          <p:cNvPr id="594" name="Google Shape;594;p50"/>
          <p:cNvSpPr/>
          <p:nvPr/>
        </p:nvSpPr>
        <p:spPr>
          <a:xfrm>
            <a:off x="4325525" y="3991775"/>
            <a:ext cx="3985200" cy="1079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Java Development Kit ( JDK) must be installed</a:t>
            </a:r>
            <a:br>
              <a:rPr lang="en"/>
            </a:br>
            <a:endParaRPr/>
          </a:p>
          <a:p>
            <a:pPr indent="0" lvl="0" marL="0" rtl="0" algn="l">
              <a:spcBef>
                <a:spcPts val="0"/>
              </a:spcBef>
              <a:spcAft>
                <a:spcPts val="0"/>
              </a:spcAft>
              <a:buNone/>
            </a:pPr>
            <a:r>
              <a:rPr lang="en"/>
              <a:t>To compile : </a:t>
            </a:r>
            <a:r>
              <a:rPr b="1" lang="en"/>
              <a:t>javac Hello.java</a:t>
            </a:r>
            <a:br>
              <a:rPr lang="en"/>
            </a:br>
            <a:r>
              <a:rPr lang="en"/>
              <a:t>To execute the code : </a:t>
            </a:r>
            <a:r>
              <a:rPr b="1" lang="en"/>
              <a:t>java Hello</a:t>
            </a:r>
            <a:br>
              <a:rPr b="1" lang="en"/>
            </a:br>
            <a:endParaRPr b="1"/>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9" name="Shape 869"/>
        <p:cNvGrpSpPr/>
        <p:nvPr/>
      </p:nvGrpSpPr>
      <p:grpSpPr>
        <a:xfrm>
          <a:off x="0" y="0"/>
          <a:ext cx="0" cy="0"/>
          <a:chOff x="0" y="0"/>
          <a:chExt cx="0" cy="0"/>
        </a:xfrm>
      </p:grpSpPr>
      <p:sp>
        <p:nvSpPr>
          <p:cNvPr id="870" name="Google Shape;870;p86"/>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lang="en" sz="3400"/>
              <a:t>Software Failures and Statistics</a:t>
            </a:r>
            <a:endParaRPr sz="3400"/>
          </a:p>
        </p:txBody>
      </p:sp>
      <p:sp>
        <p:nvSpPr>
          <p:cNvPr id="871" name="Google Shape;871;p86"/>
          <p:cNvSpPr txBox="1"/>
          <p:nvPr>
            <p:ph idx="2" type="subTitle"/>
          </p:nvPr>
        </p:nvSpPr>
        <p:spPr>
          <a:xfrm>
            <a:off x="583300" y="1705325"/>
            <a:ext cx="8463900" cy="34017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800"/>
              <a:t>Chaos Report (1995) reported that </a:t>
            </a:r>
            <a:endParaRPr sz="1800"/>
          </a:p>
          <a:p>
            <a:pPr indent="-336550" lvl="1" marL="914400" rtl="0" algn="l">
              <a:lnSpc>
                <a:spcPct val="150000"/>
              </a:lnSpc>
              <a:spcBef>
                <a:spcPts val="0"/>
              </a:spcBef>
              <a:spcAft>
                <a:spcPts val="0"/>
              </a:spcAft>
              <a:buSzPts val="1700"/>
              <a:buChar char="○"/>
            </a:pPr>
            <a:r>
              <a:rPr lang="en" sz="1800"/>
              <a:t>only about 16% of software projects are completed on-time, and within-budget</a:t>
            </a:r>
            <a:endParaRPr sz="1800"/>
          </a:p>
          <a:p>
            <a:pPr indent="-336550" lvl="1" marL="914400" rtl="0" algn="l">
              <a:lnSpc>
                <a:spcPct val="150000"/>
              </a:lnSpc>
              <a:spcBef>
                <a:spcPts val="0"/>
              </a:spcBef>
              <a:spcAft>
                <a:spcPts val="0"/>
              </a:spcAft>
              <a:buSzPts val="1700"/>
              <a:buChar char="○"/>
            </a:pPr>
            <a:r>
              <a:rPr b="1" lang="en" sz="1800"/>
              <a:t> 84% of projects failed! </a:t>
            </a:r>
            <a:br>
              <a:rPr lang="en" sz="1800"/>
            </a:br>
            <a:endParaRPr sz="1800"/>
          </a:p>
          <a:p>
            <a:pPr indent="-336550" lvl="0" marL="457200" rtl="0" algn="l">
              <a:lnSpc>
                <a:spcPct val="150000"/>
              </a:lnSpc>
              <a:spcBef>
                <a:spcPts val="0"/>
              </a:spcBef>
              <a:spcAft>
                <a:spcPts val="0"/>
              </a:spcAft>
              <a:buSzPts val="1700"/>
              <a:buChar char="●"/>
            </a:pPr>
            <a:r>
              <a:rPr lang="en" sz="1800"/>
              <a:t>Chaos Report (2009) stated that software projects :</a:t>
            </a:r>
            <a:endParaRPr sz="1800"/>
          </a:p>
          <a:p>
            <a:pPr indent="-336550" lvl="1" marL="914400" rtl="0" algn="l">
              <a:lnSpc>
                <a:spcPct val="150000"/>
              </a:lnSpc>
              <a:spcBef>
                <a:spcPts val="0"/>
              </a:spcBef>
              <a:spcAft>
                <a:spcPts val="0"/>
              </a:spcAft>
              <a:buSzPts val="1700"/>
              <a:buChar char="○"/>
            </a:pPr>
            <a:r>
              <a:rPr lang="en" sz="1800"/>
              <a:t>32% completed, on-time, and within-budget.</a:t>
            </a:r>
            <a:endParaRPr sz="1800"/>
          </a:p>
          <a:p>
            <a:pPr indent="-336550" lvl="1" marL="914400" rtl="0" algn="l">
              <a:lnSpc>
                <a:spcPct val="150000"/>
              </a:lnSpc>
              <a:spcBef>
                <a:spcPts val="0"/>
              </a:spcBef>
              <a:spcAft>
                <a:spcPts val="0"/>
              </a:spcAft>
              <a:buSzPts val="1700"/>
              <a:buChar char="○"/>
            </a:pPr>
            <a:r>
              <a:rPr b="1" lang="en" sz="1800"/>
              <a:t>68% of projects failure!</a:t>
            </a:r>
            <a:endParaRPr b="1" sz="1800"/>
          </a:p>
        </p:txBody>
      </p:sp>
      <p:sp>
        <p:nvSpPr>
          <p:cNvPr id="872" name="Google Shape;872;p8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6" name="Shape 876"/>
        <p:cNvGrpSpPr/>
        <p:nvPr/>
      </p:nvGrpSpPr>
      <p:grpSpPr>
        <a:xfrm>
          <a:off x="0" y="0"/>
          <a:ext cx="0" cy="0"/>
          <a:chOff x="0" y="0"/>
          <a:chExt cx="0" cy="0"/>
        </a:xfrm>
      </p:grpSpPr>
      <p:sp>
        <p:nvSpPr>
          <p:cNvPr id="877" name="Google Shape;877;p87"/>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lang="en" sz="3400"/>
              <a:t>Software Failures and Statistics</a:t>
            </a:r>
            <a:endParaRPr sz="3400"/>
          </a:p>
        </p:txBody>
      </p:sp>
      <p:sp>
        <p:nvSpPr>
          <p:cNvPr id="878" name="Google Shape;878;p87"/>
          <p:cNvSpPr txBox="1"/>
          <p:nvPr>
            <p:ph idx="2" type="subTitle"/>
          </p:nvPr>
        </p:nvSpPr>
        <p:spPr>
          <a:xfrm>
            <a:off x="583300" y="1705325"/>
            <a:ext cx="8463900" cy="34017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800"/>
              <a:t>Chaos Report (1995) reported that </a:t>
            </a:r>
            <a:endParaRPr sz="1800"/>
          </a:p>
          <a:p>
            <a:pPr indent="-336550" lvl="1" marL="914400" rtl="0" algn="l">
              <a:lnSpc>
                <a:spcPct val="150000"/>
              </a:lnSpc>
              <a:spcBef>
                <a:spcPts val="0"/>
              </a:spcBef>
              <a:spcAft>
                <a:spcPts val="0"/>
              </a:spcAft>
              <a:buSzPts val="1700"/>
              <a:buChar char="○"/>
            </a:pPr>
            <a:r>
              <a:rPr lang="en" sz="1800"/>
              <a:t>only about 16% of software projects are completed on-time, and within-budget</a:t>
            </a:r>
            <a:endParaRPr sz="1800"/>
          </a:p>
          <a:p>
            <a:pPr indent="-336550" lvl="1" marL="914400" rtl="0" algn="l">
              <a:lnSpc>
                <a:spcPct val="150000"/>
              </a:lnSpc>
              <a:spcBef>
                <a:spcPts val="0"/>
              </a:spcBef>
              <a:spcAft>
                <a:spcPts val="0"/>
              </a:spcAft>
              <a:buSzPts val="1700"/>
              <a:buChar char="○"/>
            </a:pPr>
            <a:r>
              <a:rPr b="1" lang="en" sz="1800"/>
              <a:t> 84% of projects failed! </a:t>
            </a:r>
            <a:br>
              <a:rPr lang="en" sz="1800"/>
            </a:br>
            <a:endParaRPr sz="1800"/>
          </a:p>
          <a:p>
            <a:pPr indent="-336550" lvl="0" marL="457200" rtl="0" algn="l">
              <a:lnSpc>
                <a:spcPct val="150000"/>
              </a:lnSpc>
              <a:spcBef>
                <a:spcPts val="0"/>
              </a:spcBef>
              <a:spcAft>
                <a:spcPts val="0"/>
              </a:spcAft>
              <a:buSzPts val="1700"/>
              <a:buChar char="●"/>
            </a:pPr>
            <a:r>
              <a:rPr lang="en" sz="1800"/>
              <a:t>Chaos Report (2009) stated that software projects :</a:t>
            </a:r>
            <a:endParaRPr sz="1800"/>
          </a:p>
          <a:p>
            <a:pPr indent="-336550" lvl="1" marL="914400" rtl="0" algn="l">
              <a:lnSpc>
                <a:spcPct val="150000"/>
              </a:lnSpc>
              <a:spcBef>
                <a:spcPts val="0"/>
              </a:spcBef>
              <a:spcAft>
                <a:spcPts val="0"/>
              </a:spcAft>
              <a:buSzPts val="1700"/>
              <a:buChar char="○"/>
            </a:pPr>
            <a:r>
              <a:rPr lang="en" sz="1800"/>
              <a:t>32% completed, on-time, and within-budget.</a:t>
            </a:r>
            <a:endParaRPr sz="1800"/>
          </a:p>
          <a:p>
            <a:pPr indent="-336550" lvl="1" marL="914400" rtl="0" algn="l">
              <a:lnSpc>
                <a:spcPct val="150000"/>
              </a:lnSpc>
              <a:spcBef>
                <a:spcPts val="0"/>
              </a:spcBef>
              <a:spcAft>
                <a:spcPts val="0"/>
              </a:spcAft>
              <a:buSzPts val="1700"/>
              <a:buChar char="○"/>
            </a:pPr>
            <a:r>
              <a:rPr b="1" lang="en" sz="1800"/>
              <a:t>68% of projects failure!</a:t>
            </a:r>
            <a:endParaRPr b="1" sz="1800"/>
          </a:p>
        </p:txBody>
      </p:sp>
      <p:sp>
        <p:nvSpPr>
          <p:cNvPr id="879" name="Google Shape;879;p8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80" name="Google Shape;880;p87"/>
          <p:cNvSpPr/>
          <p:nvPr/>
        </p:nvSpPr>
        <p:spPr>
          <a:xfrm>
            <a:off x="1421775" y="1881775"/>
            <a:ext cx="6154200" cy="2460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1700"/>
              <a:t>Failed Software Projects :</a:t>
            </a:r>
            <a:br>
              <a:rPr b="1" lang="en" sz="1700"/>
            </a:br>
            <a:r>
              <a:rPr b="1" lang="en" sz="1700"/>
              <a:t>- Cancelled</a:t>
            </a:r>
            <a:br>
              <a:rPr b="1" lang="en" sz="1700"/>
            </a:br>
            <a:r>
              <a:rPr b="1" lang="en" sz="1700"/>
              <a:t>- Delivered Late</a:t>
            </a:r>
            <a:br>
              <a:rPr b="1" lang="en" sz="1700"/>
            </a:br>
            <a:r>
              <a:rPr b="1" lang="en" sz="1700"/>
              <a:t>- Run over their budget</a:t>
            </a:r>
            <a:endParaRPr b="1" sz="17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4" name="Shape 884"/>
        <p:cNvGrpSpPr/>
        <p:nvPr/>
      </p:nvGrpSpPr>
      <p:grpSpPr>
        <a:xfrm>
          <a:off x="0" y="0"/>
          <a:ext cx="0" cy="0"/>
          <a:chOff x="0" y="0"/>
          <a:chExt cx="0" cy="0"/>
        </a:xfrm>
      </p:grpSpPr>
      <p:sp>
        <p:nvSpPr>
          <p:cNvPr id="885" name="Google Shape;885;p88"/>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lang="en" sz="3400"/>
              <a:t>Software Failures and Statistics</a:t>
            </a:r>
            <a:endParaRPr sz="3400"/>
          </a:p>
        </p:txBody>
      </p:sp>
      <p:sp>
        <p:nvSpPr>
          <p:cNvPr id="886" name="Google Shape;886;p88"/>
          <p:cNvSpPr txBox="1"/>
          <p:nvPr>
            <p:ph idx="2" type="subTitle"/>
          </p:nvPr>
        </p:nvSpPr>
        <p:spPr>
          <a:xfrm>
            <a:off x="239800" y="1781525"/>
            <a:ext cx="8807400" cy="3022800"/>
          </a:xfrm>
          <a:prstGeom prst="rect">
            <a:avLst/>
          </a:prstGeom>
        </p:spPr>
        <p:txBody>
          <a:bodyPr anchorCtr="0" anchor="t" bIns="91425" lIns="91425" spcFirstLastPara="1" rIns="91425" wrap="square" tIns="91425">
            <a:noAutofit/>
          </a:bodyPr>
          <a:lstStyle/>
          <a:p>
            <a:pPr indent="-368300" lvl="0" marL="457200" rtl="0" algn="l">
              <a:lnSpc>
                <a:spcPct val="150000"/>
              </a:lnSpc>
              <a:spcBef>
                <a:spcPts val="0"/>
              </a:spcBef>
              <a:spcAft>
                <a:spcPts val="0"/>
              </a:spcAft>
              <a:buSzPts val="2200"/>
              <a:buChar char="●"/>
            </a:pPr>
            <a:r>
              <a:rPr lang="en" sz="1800"/>
              <a:t>Example : </a:t>
            </a:r>
            <a:endParaRPr sz="1800"/>
          </a:p>
          <a:p>
            <a:pPr indent="-342900" lvl="1" marL="914400" rtl="0" algn="l">
              <a:lnSpc>
                <a:spcPct val="150000"/>
              </a:lnSpc>
              <a:spcBef>
                <a:spcPts val="0"/>
              </a:spcBef>
              <a:spcAft>
                <a:spcPts val="0"/>
              </a:spcAft>
              <a:buSzPts val="1800"/>
              <a:buChar char="○"/>
            </a:pPr>
            <a:r>
              <a:rPr i="1" lang="en" sz="1800"/>
              <a:t>National programme for IT in the NHS (UK national health service) NPfIT:</a:t>
            </a:r>
            <a:endParaRPr i="1" sz="1800"/>
          </a:p>
          <a:p>
            <a:pPr indent="-342900" lvl="2" marL="1371600" rtl="0" algn="l">
              <a:lnSpc>
                <a:spcPct val="150000"/>
              </a:lnSpc>
              <a:spcBef>
                <a:spcPts val="0"/>
              </a:spcBef>
              <a:spcAft>
                <a:spcPts val="0"/>
              </a:spcAft>
              <a:buSzPts val="1800"/>
              <a:buChar char="■"/>
            </a:pPr>
            <a:r>
              <a:rPr lang="en" sz="1800"/>
              <a:t>Cancelled project took 9 years and cost </a:t>
            </a:r>
            <a:r>
              <a:rPr b="1" lang="en" sz="1800"/>
              <a:t>£12 Billions	</a:t>
            </a:r>
            <a:endParaRPr b="1" sz="1800"/>
          </a:p>
          <a:p>
            <a:pPr indent="-342900" lvl="2" marL="1371600" rtl="0" algn="l">
              <a:lnSpc>
                <a:spcPct val="150000"/>
              </a:lnSpc>
              <a:spcBef>
                <a:spcPts val="0"/>
              </a:spcBef>
              <a:spcAft>
                <a:spcPts val="0"/>
              </a:spcAft>
              <a:buSzPts val="1800"/>
              <a:buChar char="■"/>
            </a:pPr>
            <a:r>
              <a:rPr lang="en" sz="1800"/>
              <a:t>“</a:t>
            </a:r>
            <a:r>
              <a:rPr i="1" lang="en" sz="1400"/>
              <a:t>The [UK] government will formally announce the scrapping of the National programme for IT in the NHS…to “urgently dismantle” the health service IT scheme comes after a series of damming reports…The final nail in the £12 billion scheme will be announced this morning…set up in 2002, is not fit to provide services to the NHS. ‘There can be no confidence that the programme has delivered or can be delivered as originally conceived,</a:t>
            </a:r>
            <a:r>
              <a:rPr lang="en" sz="1800"/>
              <a:t>’”</a:t>
            </a:r>
            <a:endParaRPr sz="1800"/>
          </a:p>
        </p:txBody>
      </p:sp>
      <p:sp>
        <p:nvSpPr>
          <p:cNvPr id="887" name="Google Shape;887;p8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1" name="Shape 891"/>
        <p:cNvGrpSpPr/>
        <p:nvPr/>
      </p:nvGrpSpPr>
      <p:grpSpPr>
        <a:xfrm>
          <a:off x="0" y="0"/>
          <a:ext cx="0" cy="0"/>
          <a:chOff x="0" y="0"/>
          <a:chExt cx="0" cy="0"/>
        </a:xfrm>
      </p:grpSpPr>
      <p:sp>
        <p:nvSpPr>
          <p:cNvPr id="892" name="Google Shape;892;p89"/>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lang="en" sz="3400"/>
              <a:t>Software Failures and Statistics</a:t>
            </a:r>
            <a:endParaRPr sz="3400"/>
          </a:p>
        </p:txBody>
      </p:sp>
      <p:sp>
        <p:nvSpPr>
          <p:cNvPr id="893" name="Google Shape;893;p89"/>
          <p:cNvSpPr txBox="1"/>
          <p:nvPr>
            <p:ph idx="2" type="subTitle"/>
          </p:nvPr>
        </p:nvSpPr>
        <p:spPr>
          <a:xfrm>
            <a:off x="239800" y="1781525"/>
            <a:ext cx="8807400" cy="3022800"/>
          </a:xfrm>
          <a:prstGeom prst="rect">
            <a:avLst/>
          </a:prstGeom>
        </p:spPr>
        <p:txBody>
          <a:bodyPr anchorCtr="0" anchor="t" bIns="91425" lIns="91425" spcFirstLastPara="1" rIns="91425" wrap="square" tIns="91425">
            <a:noAutofit/>
          </a:bodyPr>
          <a:lstStyle/>
          <a:p>
            <a:pPr indent="-368300" lvl="0" marL="457200" rtl="0" algn="l">
              <a:lnSpc>
                <a:spcPct val="150000"/>
              </a:lnSpc>
              <a:spcBef>
                <a:spcPts val="0"/>
              </a:spcBef>
              <a:spcAft>
                <a:spcPts val="0"/>
              </a:spcAft>
              <a:buSzPts val="2200"/>
              <a:buChar char="●"/>
            </a:pPr>
            <a:r>
              <a:rPr lang="en" sz="1800"/>
              <a:t>Main reasons of failures:</a:t>
            </a:r>
            <a:endParaRPr sz="1800"/>
          </a:p>
          <a:p>
            <a:pPr indent="-342900" lvl="1" marL="914400" rtl="0" algn="l">
              <a:lnSpc>
                <a:spcPct val="150000"/>
              </a:lnSpc>
              <a:spcBef>
                <a:spcPts val="0"/>
              </a:spcBef>
              <a:spcAft>
                <a:spcPts val="0"/>
              </a:spcAft>
              <a:buSzPts val="1800"/>
              <a:buChar char="○"/>
            </a:pPr>
            <a:r>
              <a:rPr lang="en" sz="1800"/>
              <a:t>Increasing System Complexity :</a:t>
            </a:r>
            <a:endParaRPr sz="1800"/>
          </a:p>
          <a:p>
            <a:pPr indent="-342900" lvl="2" marL="1371600" rtl="0" algn="l">
              <a:lnSpc>
                <a:spcPct val="150000"/>
              </a:lnSpc>
              <a:spcBef>
                <a:spcPts val="0"/>
              </a:spcBef>
              <a:spcAft>
                <a:spcPts val="0"/>
              </a:spcAft>
              <a:buSzPts val="1800"/>
              <a:buChar char="■"/>
            </a:pPr>
            <a:r>
              <a:rPr lang="en" sz="1800"/>
              <a:t>Systems become larger with increased complexity</a:t>
            </a:r>
            <a:endParaRPr sz="1800"/>
          </a:p>
          <a:p>
            <a:pPr indent="-342900" lvl="2" marL="1371600" rtl="0" algn="l">
              <a:lnSpc>
                <a:spcPct val="150000"/>
              </a:lnSpc>
              <a:spcBef>
                <a:spcPts val="0"/>
              </a:spcBef>
              <a:spcAft>
                <a:spcPts val="0"/>
              </a:spcAft>
              <a:buSzPts val="1800"/>
              <a:buChar char="■"/>
            </a:pPr>
            <a:r>
              <a:rPr lang="en" sz="1800"/>
              <a:t>The demands and requirements change and increase dramatically</a:t>
            </a:r>
            <a:endParaRPr sz="1800"/>
          </a:p>
          <a:p>
            <a:pPr indent="-342900" lvl="1" marL="914400" rtl="0" algn="l">
              <a:lnSpc>
                <a:spcPct val="150000"/>
              </a:lnSpc>
              <a:spcBef>
                <a:spcPts val="0"/>
              </a:spcBef>
              <a:spcAft>
                <a:spcPts val="0"/>
              </a:spcAft>
              <a:buSzPts val="1800"/>
              <a:buChar char="○"/>
            </a:pPr>
            <a:r>
              <a:rPr lang="en" sz="1800"/>
              <a:t>Failure to use Software Engineering Methods</a:t>
            </a:r>
            <a:endParaRPr sz="1800"/>
          </a:p>
          <a:p>
            <a:pPr indent="-342900" lvl="2" marL="1371600" rtl="0" algn="l">
              <a:lnSpc>
                <a:spcPct val="150000"/>
              </a:lnSpc>
              <a:spcBef>
                <a:spcPts val="0"/>
              </a:spcBef>
              <a:spcAft>
                <a:spcPts val="0"/>
              </a:spcAft>
              <a:buSzPts val="1800"/>
              <a:buChar char="■"/>
            </a:pPr>
            <a:r>
              <a:rPr lang="en" sz="1800"/>
              <a:t>It is easy to write the hello world program without the </a:t>
            </a:r>
            <a:r>
              <a:rPr b="1" lang="en" sz="1800"/>
              <a:t>principles of software engineering</a:t>
            </a:r>
            <a:r>
              <a:rPr lang="en" sz="1800"/>
              <a:t>. But within a budget can you : maintain it, evolve it and scale it ?</a:t>
            </a:r>
            <a:endParaRPr sz="1800"/>
          </a:p>
        </p:txBody>
      </p:sp>
      <p:sp>
        <p:nvSpPr>
          <p:cNvPr id="894" name="Google Shape;894;p8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8" name="Shape 898"/>
        <p:cNvGrpSpPr/>
        <p:nvPr/>
      </p:nvGrpSpPr>
      <p:grpSpPr>
        <a:xfrm>
          <a:off x="0" y="0"/>
          <a:ext cx="0" cy="0"/>
          <a:chOff x="0" y="0"/>
          <a:chExt cx="0" cy="0"/>
        </a:xfrm>
      </p:grpSpPr>
      <p:sp>
        <p:nvSpPr>
          <p:cNvPr id="899" name="Google Shape;899;p90"/>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lang="en" sz="3400"/>
              <a:t>Software Failures and Statistics</a:t>
            </a:r>
            <a:endParaRPr sz="3400"/>
          </a:p>
        </p:txBody>
      </p:sp>
      <p:sp>
        <p:nvSpPr>
          <p:cNvPr id="900" name="Google Shape;900;p90"/>
          <p:cNvSpPr txBox="1"/>
          <p:nvPr>
            <p:ph idx="2" type="subTitle"/>
          </p:nvPr>
        </p:nvSpPr>
        <p:spPr>
          <a:xfrm>
            <a:off x="239800" y="1781525"/>
            <a:ext cx="8807400" cy="3022800"/>
          </a:xfrm>
          <a:prstGeom prst="rect">
            <a:avLst/>
          </a:prstGeom>
        </p:spPr>
        <p:txBody>
          <a:bodyPr anchorCtr="0" anchor="t" bIns="91425" lIns="91425" spcFirstLastPara="1" rIns="91425" wrap="square" tIns="91425">
            <a:noAutofit/>
          </a:bodyPr>
          <a:lstStyle/>
          <a:p>
            <a:pPr indent="-368300" lvl="0" marL="457200" rtl="0" algn="l">
              <a:lnSpc>
                <a:spcPct val="150000"/>
              </a:lnSpc>
              <a:spcBef>
                <a:spcPts val="0"/>
              </a:spcBef>
              <a:spcAft>
                <a:spcPts val="0"/>
              </a:spcAft>
              <a:buSzPts val="2200"/>
              <a:buChar char="●"/>
            </a:pPr>
            <a:r>
              <a:rPr lang="en" sz="1800"/>
              <a:t>Main reasons of failures:</a:t>
            </a:r>
            <a:endParaRPr sz="1800"/>
          </a:p>
          <a:p>
            <a:pPr indent="-342900" lvl="1" marL="914400" rtl="0" algn="l">
              <a:lnSpc>
                <a:spcPct val="150000"/>
              </a:lnSpc>
              <a:spcBef>
                <a:spcPts val="0"/>
              </a:spcBef>
              <a:spcAft>
                <a:spcPts val="0"/>
              </a:spcAft>
              <a:buSzPts val="1800"/>
              <a:buChar char="○"/>
            </a:pPr>
            <a:r>
              <a:rPr lang="en" sz="1800"/>
              <a:t>Bad Management and Poor Leadership</a:t>
            </a:r>
            <a:endParaRPr sz="1800"/>
          </a:p>
          <a:p>
            <a:pPr indent="-342900" lvl="2" marL="1371600" rtl="0" algn="l">
              <a:lnSpc>
                <a:spcPct val="150000"/>
              </a:lnSpc>
              <a:spcBef>
                <a:spcPts val="0"/>
              </a:spcBef>
              <a:spcAft>
                <a:spcPts val="0"/>
              </a:spcAft>
              <a:buSzPts val="1800"/>
              <a:buChar char="■"/>
            </a:pPr>
            <a:r>
              <a:rPr lang="en" sz="1800"/>
              <a:t>Misuse of the resources / Budget</a:t>
            </a:r>
            <a:endParaRPr sz="1800"/>
          </a:p>
          <a:p>
            <a:pPr indent="-342900" lvl="2" marL="1371600" rtl="0" algn="l">
              <a:lnSpc>
                <a:spcPct val="150000"/>
              </a:lnSpc>
              <a:spcBef>
                <a:spcPts val="0"/>
              </a:spcBef>
              <a:spcAft>
                <a:spcPts val="0"/>
              </a:spcAft>
              <a:buSzPts val="1800"/>
              <a:buChar char="■"/>
            </a:pPr>
            <a:r>
              <a:rPr lang="en" sz="1800"/>
              <a:t>Lack of communication</a:t>
            </a:r>
            <a:endParaRPr sz="1800"/>
          </a:p>
          <a:p>
            <a:pPr indent="-342900" lvl="2" marL="1371600" rtl="0" algn="l">
              <a:lnSpc>
                <a:spcPct val="150000"/>
              </a:lnSpc>
              <a:spcBef>
                <a:spcPts val="0"/>
              </a:spcBef>
              <a:spcAft>
                <a:spcPts val="0"/>
              </a:spcAft>
              <a:buSzPts val="1800"/>
              <a:buChar char="■"/>
            </a:pPr>
            <a:r>
              <a:rPr lang="en" sz="1800"/>
              <a:t>Lack of motivation among the employees</a:t>
            </a:r>
            <a:endParaRPr sz="1800"/>
          </a:p>
          <a:p>
            <a:pPr indent="-342900" lvl="2" marL="1371600" rtl="0" algn="l">
              <a:lnSpc>
                <a:spcPct val="150000"/>
              </a:lnSpc>
              <a:spcBef>
                <a:spcPts val="0"/>
              </a:spcBef>
              <a:spcAft>
                <a:spcPts val="0"/>
              </a:spcAft>
              <a:buSzPts val="1800"/>
              <a:buChar char="■"/>
            </a:pPr>
            <a:r>
              <a:rPr lang="en" sz="1800"/>
              <a:t>Poor Planning</a:t>
            </a:r>
            <a:endParaRPr sz="1800"/>
          </a:p>
          <a:p>
            <a:pPr indent="-342900" lvl="2" marL="1371600" rtl="0" algn="l">
              <a:lnSpc>
                <a:spcPct val="150000"/>
              </a:lnSpc>
              <a:spcBef>
                <a:spcPts val="0"/>
              </a:spcBef>
              <a:spcAft>
                <a:spcPts val="0"/>
              </a:spcAft>
              <a:buSzPts val="1800"/>
              <a:buChar char="■"/>
            </a:pPr>
            <a:r>
              <a:rPr lang="en" sz="1800"/>
              <a:t>Incorrect </a:t>
            </a:r>
            <a:r>
              <a:rPr lang="en" sz="1800"/>
              <a:t>Estimation of Budget</a:t>
            </a:r>
            <a:endParaRPr sz="1800"/>
          </a:p>
          <a:p>
            <a:pPr indent="-342900" lvl="2" marL="1371600" rtl="0" algn="l">
              <a:lnSpc>
                <a:spcPct val="150000"/>
              </a:lnSpc>
              <a:spcBef>
                <a:spcPts val="0"/>
              </a:spcBef>
              <a:spcAft>
                <a:spcPts val="0"/>
              </a:spcAft>
              <a:buSzPts val="1800"/>
              <a:buChar char="■"/>
            </a:pPr>
            <a:r>
              <a:rPr lang="en" sz="1800"/>
              <a:t>…</a:t>
            </a:r>
            <a:endParaRPr sz="1800"/>
          </a:p>
        </p:txBody>
      </p:sp>
      <p:sp>
        <p:nvSpPr>
          <p:cNvPr id="901" name="Google Shape;901;p9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5" name="Shape 905"/>
        <p:cNvGrpSpPr/>
        <p:nvPr/>
      </p:nvGrpSpPr>
      <p:grpSpPr>
        <a:xfrm>
          <a:off x="0" y="0"/>
          <a:ext cx="0" cy="0"/>
          <a:chOff x="0" y="0"/>
          <a:chExt cx="0" cy="0"/>
        </a:xfrm>
      </p:grpSpPr>
      <p:sp>
        <p:nvSpPr>
          <p:cNvPr id="906" name="Google Shape;906;p91"/>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lang="en" sz="3400"/>
              <a:t>Software Engineering</a:t>
            </a:r>
            <a:endParaRPr sz="3400"/>
          </a:p>
        </p:txBody>
      </p:sp>
      <p:sp>
        <p:nvSpPr>
          <p:cNvPr id="907" name="Google Shape;907;p91"/>
          <p:cNvSpPr txBox="1"/>
          <p:nvPr>
            <p:ph idx="2" type="subTitle"/>
          </p:nvPr>
        </p:nvSpPr>
        <p:spPr>
          <a:xfrm>
            <a:off x="583300" y="1781525"/>
            <a:ext cx="8084100" cy="3022800"/>
          </a:xfrm>
          <a:prstGeom prst="rect">
            <a:avLst/>
          </a:prstGeom>
        </p:spPr>
        <p:txBody>
          <a:bodyPr anchorCtr="0" anchor="t" bIns="91425" lIns="91425" spcFirstLastPara="1" rIns="91425" wrap="square" tIns="91425">
            <a:noAutofit/>
          </a:bodyPr>
          <a:lstStyle/>
          <a:p>
            <a:pPr indent="-361950" lvl="0" marL="457200" rtl="0" algn="l">
              <a:lnSpc>
                <a:spcPct val="200000"/>
              </a:lnSpc>
              <a:spcBef>
                <a:spcPts val="0"/>
              </a:spcBef>
              <a:spcAft>
                <a:spcPts val="0"/>
              </a:spcAft>
              <a:buClr>
                <a:schemeClr val="dk1"/>
              </a:buClr>
              <a:buSzPts val="2100"/>
              <a:buChar char="●"/>
            </a:pPr>
            <a:r>
              <a:rPr lang="en"/>
              <a:t>The goal of software development is to develop</a:t>
            </a:r>
            <a:endParaRPr/>
          </a:p>
          <a:p>
            <a:pPr indent="-330200" lvl="1" marL="914400" rtl="0" algn="l">
              <a:lnSpc>
                <a:spcPct val="200000"/>
              </a:lnSpc>
              <a:spcBef>
                <a:spcPts val="0"/>
              </a:spcBef>
              <a:spcAft>
                <a:spcPts val="0"/>
              </a:spcAft>
              <a:buClr>
                <a:schemeClr val="dk1"/>
              </a:buClr>
              <a:buSzPts val="1600"/>
              <a:buChar char="○"/>
            </a:pPr>
            <a:r>
              <a:rPr b="1" lang="en"/>
              <a:t>High quality</a:t>
            </a:r>
            <a:r>
              <a:rPr lang="en"/>
              <a:t> software that meets customers’ real needs.</a:t>
            </a:r>
            <a:endParaRPr/>
          </a:p>
          <a:p>
            <a:pPr indent="-330200" lvl="1" marL="914400" rtl="0" algn="l">
              <a:lnSpc>
                <a:spcPct val="200000"/>
              </a:lnSpc>
              <a:spcBef>
                <a:spcPts val="0"/>
              </a:spcBef>
              <a:spcAft>
                <a:spcPts val="0"/>
              </a:spcAft>
              <a:buClr>
                <a:schemeClr val="dk1"/>
              </a:buClr>
              <a:buSzPts val="1600"/>
              <a:buChar char="○"/>
            </a:pPr>
            <a:r>
              <a:rPr lang="en"/>
              <a:t>On</a:t>
            </a:r>
            <a:r>
              <a:rPr b="1" lang="en"/>
              <a:t> time</a:t>
            </a:r>
            <a:endParaRPr b="1"/>
          </a:p>
          <a:p>
            <a:pPr indent="-330200" lvl="1" marL="914400" rtl="0" algn="l">
              <a:lnSpc>
                <a:spcPct val="200000"/>
              </a:lnSpc>
              <a:spcBef>
                <a:spcPts val="0"/>
              </a:spcBef>
              <a:spcAft>
                <a:spcPts val="0"/>
              </a:spcAft>
              <a:buClr>
                <a:schemeClr val="dk1"/>
              </a:buClr>
              <a:buSzPts val="1600"/>
              <a:buChar char="○"/>
            </a:pPr>
            <a:r>
              <a:rPr lang="en"/>
              <a:t>On </a:t>
            </a:r>
            <a:r>
              <a:rPr b="1" lang="en"/>
              <a:t>budget</a:t>
            </a:r>
            <a:endParaRPr b="1"/>
          </a:p>
          <a:p>
            <a:pPr indent="0" lvl="0" marL="457200" rtl="0" algn="l">
              <a:lnSpc>
                <a:spcPct val="200000"/>
              </a:lnSpc>
              <a:spcBef>
                <a:spcPts val="1600"/>
              </a:spcBef>
              <a:spcAft>
                <a:spcPts val="1600"/>
              </a:spcAft>
              <a:buNone/>
            </a:pPr>
            <a:r>
              <a:t/>
            </a:r>
            <a:endParaRPr/>
          </a:p>
        </p:txBody>
      </p:sp>
      <p:sp>
        <p:nvSpPr>
          <p:cNvPr id="908" name="Google Shape;908;p9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2" name="Shape 912"/>
        <p:cNvGrpSpPr/>
        <p:nvPr/>
      </p:nvGrpSpPr>
      <p:grpSpPr>
        <a:xfrm>
          <a:off x="0" y="0"/>
          <a:ext cx="0" cy="0"/>
          <a:chOff x="0" y="0"/>
          <a:chExt cx="0" cy="0"/>
        </a:xfrm>
      </p:grpSpPr>
      <p:sp>
        <p:nvSpPr>
          <p:cNvPr id="913" name="Google Shape;913;p92"/>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lang="en" sz="3400"/>
              <a:t>Software Engineering</a:t>
            </a:r>
            <a:endParaRPr sz="3400"/>
          </a:p>
        </p:txBody>
      </p:sp>
      <p:sp>
        <p:nvSpPr>
          <p:cNvPr id="914" name="Google Shape;914;p92"/>
          <p:cNvSpPr txBox="1"/>
          <p:nvPr>
            <p:ph idx="2" type="subTitle"/>
          </p:nvPr>
        </p:nvSpPr>
        <p:spPr>
          <a:xfrm>
            <a:off x="583300" y="1781525"/>
            <a:ext cx="8253600" cy="3022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lang="en"/>
              <a:t>Definitions : </a:t>
            </a:r>
            <a:endParaRPr/>
          </a:p>
          <a:p>
            <a:pPr indent="-330200" lvl="1" marL="914400" rtl="0" algn="l">
              <a:lnSpc>
                <a:spcPct val="150000"/>
              </a:lnSpc>
              <a:spcBef>
                <a:spcPts val="0"/>
              </a:spcBef>
              <a:spcAft>
                <a:spcPts val="0"/>
              </a:spcAft>
              <a:buClr>
                <a:schemeClr val="dk1"/>
              </a:buClr>
              <a:buSzPts val="1600"/>
              <a:buChar char="○"/>
            </a:pPr>
            <a:r>
              <a:rPr i="1" lang="en"/>
              <a:t>A discipline that integrates process, methods and tools for the development of computer Software </a:t>
            </a:r>
            <a:br>
              <a:rPr i="1" lang="en"/>
            </a:br>
            <a:endParaRPr i="1"/>
          </a:p>
          <a:p>
            <a:pPr indent="-330200" lvl="1" marL="914400" rtl="0" algn="l">
              <a:lnSpc>
                <a:spcPct val="150000"/>
              </a:lnSpc>
              <a:spcBef>
                <a:spcPts val="0"/>
              </a:spcBef>
              <a:spcAft>
                <a:spcPts val="0"/>
              </a:spcAft>
              <a:buClr>
                <a:schemeClr val="dk1"/>
              </a:buClr>
              <a:buSzPts val="1600"/>
              <a:buChar char="○"/>
            </a:pPr>
            <a:r>
              <a:rPr i="1" lang="en"/>
              <a:t>A discipline that applies a systematic, methodical, quantifiable approach to the development, operation and maintenance of software.</a:t>
            </a:r>
            <a:br>
              <a:rPr i="1" lang="en"/>
            </a:br>
            <a:endParaRPr i="1"/>
          </a:p>
          <a:p>
            <a:pPr indent="-330200" lvl="1" marL="914400" rtl="0" algn="l">
              <a:lnSpc>
                <a:spcPct val="150000"/>
              </a:lnSpc>
              <a:spcBef>
                <a:spcPts val="0"/>
              </a:spcBef>
              <a:spcAft>
                <a:spcPts val="0"/>
              </a:spcAft>
              <a:buSzPts val="1600"/>
              <a:buChar char="○"/>
            </a:pPr>
            <a:r>
              <a:rPr i="1" lang="en"/>
              <a:t>The term was coined in 1968 at a conference to </a:t>
            </a:r>
            <a:r>
              <a:rPr i="1" lang="en"/>
              <a:t>discuss</a:t>
            </a:r>
            <a:r>
              <a:rPr i="1" lang="en"/>
              <a:t> the software crisis</a:t>
            </a:r>
            <a:endParaRPr i="1"/>
          </a:p>
          <a:p>
            <a:pPr indent="0" lvl="0" marL="0" rtl="0" algn="l">
              <a:lnSpc>
                <a:spcPct val="150000"/>
              </a:lnSpc>
              <a:spcBef>
                <a:spcPts val="1600"/>
              </a:spcBef>
              <a:spcAft>
                <a:spcPts val="0"/>
              </a:spcAft>
              <a:buNone/>
            </a:pPr>
            <a:r>
              <a:t/>
            </a:r>
            <a:endParaRPr/>
          </a:p>
          <a:p>
            <a:pPr indent="0" lvl="0" marL="457200" rtl="0" algn="l">
              <a:lnSpc>
                <a:spcPct val="150000"/>
              </a:lnSpc>
              <a:spcBef>
                <a:spcPts val="1600"/>
              </a:spcBef>
              <a:spcAft>
                <a:spcPts val="1600"/>
              </a:spcAft>
              <a:buNone/>
            </a:pPr>
            <a:r>
              <a:t/>
            </a:r>
            <a:endParaRPr/>
          </a:p>
        </p:txBody>
      </p:sp>
      <p:sp>
        <p:nvSpPr>
          <p:cNvPr id="915" name="Google Shape;915;p9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9" name="Shape 919"/>
        <p:cNvGrpSpPr/>
        <p:nvPr/>
      </p:nvGrpSpPr>
      <p:grpSpPr>
        <a:xfrm>
          <a:off x="0" y="0"/>
          <a:ext cx="0" cy="0"/>
          <a:chOff x="0" y="0"/>
          <a:chExt cx="0" cy="0"/>
        </a:xfrm>
      </p:grpSpPr>
      <p:sp>
        <p:nvSpPr>
          <p:cNvPr id="920" name="Google Shape;920;p93"/>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lang="en" sz="3400"/>
              <a:t>Software Engineering</a:t>
            </a:r>
            <a:endParaRPr sz="3400"/>
          </a:p>
        </p:txBody>
      </p:sp>
      <p:sp>
        <p:nvSpPr>
          <p:cNvPr id="921" name="Google Shape;921;p93"/>
          <p:cNvSpPr txBox="1"/>
          <p:nvPr>
            <p:ph idx="2" type="subTitle"/>
          </p:nvPr>
        </p:nvSpPr>
        <p:spPr>
          <a:xfrm>
            <a:off x="583300" y="1781525"/>
            <a:ext cx="8253600" cy="3022800"/>
          </a:xfrm>
          <a:prstGeom prst="rect">
            <a:avLst/>
          </a:prstGeom>
        </p:spPr>
        <p:txBody>
          <a:bodyPr anchorCtr="0" anchor="t" bIns="91425" lIns="91425" spcFirstLastPara="1" rIns="91425" wrap="square" tIns="91425">
            <a:noAutofit/>
          </a:bodyPr>
          <a:lstStyle/>
          <a:p>
            <a:pPr indent="-330200" lvl="1" marL="457200" rtl="0" algn="l">
              <a:lnSpc>
                <a:spcPct val="150000"/>
              </a:lnSpc>
              <a:spcBef>
                <a:spcPts val="0"/>
              </a:spcBef>
              <a:spcAft>
                <a:spcPts val="0"/>
              </a:spcAft>
              <a:buSzPts val="1600"/>
              <a:buChar char="●"/>
            </a:pPr>
            <a:r>
              <a:rPr lang="en"/>
              <a:t>Software</a:t>
            </a:r>
            <a:r>
              <a:rPr lang="en"/>
              <a:t> Engineers </a:t>
            </a:r>
            <a:endParaRPr/>
          </a:p>
          <a:p>
            <a:pPr indent="-330200" lvl="1" marL="914400" rtl="0" algn="l">
              <a:lnSpc>
                <a:spcPct val="150000"/>
              </a:lnSpc>
              <a:spcBef>
                <a:spcPts val="0"/>
              </a:spcBef>
              <a:spcAft>
                <a:spcPts val="0"/>
              </a:spcAft>
              <a:buSzPts val="1600"/>
              <a:buChar char="●"/>
            </a:pPr>
            <a:r>
              <a:rPr lang="en"/>
              <a:t>They make things work. </a:t>
            </a:r>
            <a:endParaRPr/>
          </a:p>
          <a:p>
            <a:pPr indent="-330200" lvl="1" marL="914400" rtl="0" algn="l">
              <a:lnSpc>
                <a:spcPct val="150000"/>
              </a:lnSpc>
              <a:spcBef>
                <a:spcPts val="0"/>
              </a:spcBef>
              <a:spcAft>
                <a:spcPts val="0"/>
              </a:spcAft>
              <a:buSzPts val="1600"/>
              <a:buChar char="●"/>
            </a:pPr>
            <a:r>
              <a:rPr lang="en"/>
              <a:t>They apply theories, methods, and tools where these are appropriate. However, they use them selectively</a:t>
            </a:r>
            <a:endParaRPr/>
          </a:p>
          <a:p>
            <a:pPr indent="-330200" lvl="1" marL="914400" rtl="0" algn="l">
              <a:lnSpc>
                <a:spcPct val="150000"/>
              </a:lnSpc>
              <a:spcBef>
                <a:spcPts val="0"/>
              </a:spcBef>
              <a:spcAft>
                <a:spcPts val="0"/>
              </a:spcAft>
              <a:buSzPts val="1600"/>
              <a:buChar char="●"/>
            </a:pPr>
            <a:r>
              <a:rPr lang="en"/>
              <a:t>Try to discover solutions to problems even when there are no applicable theories and methods. </a:t>
            </a:r>
            <a:endParaRPr/>
          </a:p>
          <a:p>
            <a:pPr indent="-330200" lvl="1" marL="914400" rtl="0" algn="l">
              <a:lnSpc>
                <a:spcPct val="150000"/>
              </a:lnSpc>
              <a:spcBef>
                <a:spcPts val="0"/>
              </a:spcBef>
              <a:spcAft>
                <a:spcPts val="0"/>
              </a:spcAft>
              <a:buSzPts val="1600"/>
              <a:buChar char="●"/>
            </a:pPr>
            <a:r>
              <a:rPr lang="en"/>
              <a:t>Engineers also recognize that they must work within organizational and financial constraints, and they must look for solutions within these constraints.</a:t>
            </a:r>
            <a:endParaRPr/>
          </a:p>
          <a:p>
            <a:pPr indent="0" lvl="0" marL="0" rtl="0" algn="l">
              <a:lnSpc>
                <a:spcPct val="150000"/>
              </a:lnSpc>
              <a:spcBef>
                <a:spcPts val="1600"/>
              </a:spcBef>
              <a:spcAft>
                <a:spcPts val="0"/>
              </a:spcAft>
              <a:buNone/>
            </a:pPr>
            <a:r>
              <a:t/>
            </a:r>
            <a:endParaRPr/>
          </a:p>
          <a:p>
            <a:pPr indent="-330200" lvl="1" marL="457200" rtl="0" algn="l">
              <a:lnSpc>
                <a:spcPct val="150000"/>
              </a:lnSpc>
              <a:spcBef>
                <a:spcPts val="1600"/>
              </a:spcBef>
              <a:spcAft>
                <a:spcPts val="0"/>
              </a:spcAft>
              <a:buSzPts val="1600"/>
              <a:buChar char="●"/>
            </a:pPr>
            <a:r>
              <a:rPr lang="en"/>
              <a:t>All aspects of software production Software engineering is not just concerned</a:t>
            </a:r>
            <a:endParaRPr/>
          </a:p>
          <a:p>
            <a:pPr indent="-330200" lvl="1" marL="457200" rtl="0" algn="l">
              <a:lnSpc>
                <a:spcPct val="150000"/>
              </a:lnSpc>
              <a:spcBef>
                <a:spcPts val="0"/>
              </a:spcBef>
              <a:spcAft>
                <a:spcPts val="0"/>
              </a:spcAft>
              <a:buSzPts val="1600"/>
              <a:buChar char="●"/>
            </a:pPr>
            <a:r>
              <a:rPr lang="en"/>
              <a:t>with the technical processes of software development. It also includes activities</a:t>
            </a:r>
            <a:endParaRPr/>
          </a:p>
          <a:p>
            <a:pPr indent="-330200" lvl="1" marL="457200" rtl="0" algn="l">
              <a:lnSpc>
                <a:spcPct val="150000"/>
              </a:lnSpc>
              <a:spcBef>
                <a:spcPts val="0"/>
              </a:spcBef>
              <a:spcAft>
                <a:spcPts val="0"/>
              </a:spcAft>
              <a:buSzPts val="1600"/>
              <a:buChar char="●"/>
            </a:pPr>
            <a:r>
              <a:rPr lang="en"/>
              <a:t>such as software project management and the development of tools, methods,</a:t>
            </a:r>
            <a:endParaRPr/>
          </a:p>
          <a:p>
            <a:pPr indent="-330200" lvl="1" marL="457200" rtl="0" algn="l">
              <a:lnSpc>
                <a:spcPct val="150000"/>
              </a:lnSpc>
              <a:spcBef>
                <a:spcPts val="0"/>
              </a:spcBef>
              <a:spcAft>
                <a:spcPts val="0"/>
              </a:spcAft>
              <a:buSzPts val="1600"/>
              <a:buChar char="●"/>
            </a:pPr>
            <a:r>
              <a:rPr lang="en"/>
              <a:t>and theories to support software development.</a:t>
            </a:r>
            <a:endParaRPr/>
          </a:p>
          <a:p>
            <a:pPr indent="-330200" lvl="1" marL="457200" rtl="0" algn="l">
              <a:lnSpc>
                <a:spcPct val="150000"/>
              </a:lnSpc>
              <a:spcBef>
                <a:spcPts val="0"/>
              </a:spcBef>
              <a:spcAft>
                <a:spcPts val="0"/>
              </a:spcAft>
              <a:buSzPts val="1600"/>
              <a:buChar char="●"/>
            </a:pPr>
            <a:r>
              <a:t/>
            </a:r>
            <a:endParaRPr/>
          </a:p>
          <a:p>
            <a:pPr indent="0" lvl="0" marL="0" rtl="0" algn="l">
              <a:lnSpc>
                <a:spcPct val="150000"/>
              </a:lnSpc>
              <a:spcBef>
                <a:spcPts val="1600"/>
              </a:spcBef>
              <a:spcAft>
                <a:spcPts val="0"/>
              </a:spcAft>
              <a:buNone/>
            </a:pPr>
            <a:r>
              <a:t/>
            </a:r>
            <a:endParaRPr/>
          </a:p>
          <a:p>
            <a:pPr indent="0" lvl="0" marL="457200" rtl="0" algn="l">
              <a:lnSpc>
                <a:spcPct val="150000"/>
              </a:lnSpc>
              <a:spcBef>
                <a:spcPts val="1600"/>
              </a:spcBef>
              <a:spcAft>
                <a:spcPts val="1600"/>
              </a:spcAft>
              <a:buNone/>
            </a:pPr>
            <a:r>
              <a:t/>
            </a:r>
            <a:endParaRPr/>
          </a:p>
        </p:txBody>
      </p:sp>
      <p:sp>
        <p:nvSpPr>
          <p:cNvPr id="922" name="Google Shape;922;p9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6" name="Shape 926"/>
        <p:cNvGrpSpPr/>
        <p:nvPr/>
      </p:nvGrpSpPr>
      <p:grpSpPr>
        <a:xfrm>
          <a:off x="0" y="0"/>
          <a:ext cx="0" cy="0"/>
          <a:chOff x="0" y="0"/>
          <a:chExt cx="0" cy="0"/>
        </a:xfrm>
      </p:grpSpPr>
      <p:sp>
        <p:nvSpPr>
          <p:cNvPr id="927" name="Google Shape;927;p94"/>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lang="en" sz="3400"/>
              <a:t>Software Engineering</a:t>
            </a:r>
            <a:endParaRPr sz="3400"/>
          </a:p>
        </p:txBody>
      </p:sp>
      <p:sp>
        <p:nvSpPr>
          <p:cNvPr id="928" name="Google Shape;928;p94"/>
          <p:cNvSpPr txBox="1"/>
          <p:nvPr>
            <p:ph idx="2" type="subTitle"/>
          </p:nvPr>
        </p:nvSpPr>
        <p:spPr>
          <a:xfrm>
            <a:off x="583300" y="1781525"/>
            <a:ext cx="8253600" cy="3022800"/>
          </a:xfrm>
          <a:prstGeom prst="rect">
            <a:avLst/>
          </a:prstGeom>
        </p:spPr>
        <p:txBody>
          <a:bodyPr anchorCtr="0" anchor="t" bIns="91425" lIns="91425" spcFirstLastPara="1" rIns="91425" wrap="square" tIns="91425">
            <a:noAutofit/>
          </a:bodyPr>
          <a:lstStyle/>
          <a:p>
            <a:pPr indent="-330200" lvl="1" marL="457200" rtl="0" algn="l">
              <a:lnSpc>
                <a:spcPct val="200000"/>
              </a:lnSpc>
              <a:spcBef>
                <a:spcPts val="0"/>
              </a:spcBef>
              <a:spcAft>
                <a:spcPts val="0"/>
              </a:spcAft>
              <a:buSzPts val="1600"/>
              <a:buChar char="●"/>
            </a:pPr>
            <a:r>
              <a:rPr lang="en"/>
              <a:t>Software E</a:t>
            </a:r>
            <a:r>
              <a:rPr lang="en"/>
              <a:t>ngineering</a:t>
            </a:r>
            <a:endParaRPr/>
          </a:p>
          <a:p>
            <a:pPr indent="-330200" lvl="2" marL="1371600" rtl="0" algn="l">
              <a:lnSpc>
                <a:spcPct val="200000"/>
              </a:lnSpc>
              <a:spcBef>
                <a:spcPts val="0"/>
              </a:spcBef>
              <a:spcAft>
                <a:spcPts val="0"/>
              </a:spcAft>
              <a:buSzPts val="1600"/>
              <a:buChar char="■"/>
            </a:pPr>
            <a:r>
              <a:rPr lang="en"/>
              <a:t>is not just concerned with the technical processes of software development. </a:t>
            </a:r>
            <a:endParaRPr/>
          </a:p>
          <a:p>
            <a:pPr indent="-330200" lvl="2" marL="1371600" rtl="0" algn="l">
              <a:lnSpc>
                <a:spcPct val="200000"/>
              </a:lnSpc>
              <a:spcBef>
                <a:spcPts val="0"/>
              </a:spcBef>
              <a:spcAft>
                <a:spcPts val="0"/>
              </a:spcAft>
              <a:buSzPts val="1600"/>
              <a:buChar char="■"/>
            </a:pPr>
            <a:r>
              <a:rPr lang="en"/>
              <a:t>It also includes activities such as software project management and the development of tools, methods, and theories to support software development.</a:t>
            </a:r>
            <a:endParaRPr/>
          </a:p>
        </p:txBody>
      </p:sp>
      <p:sp>
        <p:nvSpPr>
          <p:cNvPr id="929" name="Google Shape;929;p9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3" name="Shape 933"/>
        <p:cNvGrpSpPr/>
        <p:nvPr/>
      </p:nvGrpSpPr>
      <p:grpSpPr>
        <a:xfrm>
          <a:off x="0" y="0"/>
          <a:ext cx="0" cy="0"/>
          <a:chOff x="0" y="0"/>
          <a:chExt cx="0" cy="0"/>
        </a:xfrm>
      </p:grpSpPr>
      <p:sp>
        <p:nvSpPr>
          <p:cNvPr id="934" name="Google Shape;934;p95"/>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lang="en" sz="3400"/>
              <a:t>Software Engineering</a:t>
            </a:r>
            <a:endParaRPr sz="3400"/>
          </a:p>
        </p:txBody>
      </p:sp>
      <p:sp>
        <p:nvSpPr>
          <p:cNvPr id="935" name="Google Shape;935;p95"/>
          <p:cNvSpPr txBox="1"/>
          <p:nvPr>
            <p:ph idx="2" type="subTitle"/>
          </p:nvPr>
        </p:nvSpPr>
        <p:spPr>
          <a:xfrm>
            <a:off x="507100" y="1705325"/>
            <a:ext cx="8253600" cy="3431700"/>
          </a:xfrm>
          <a:prstGeom prst="rect">
            <a:avLst/>
          </a:prstGeom>
        </p:spPr>
        <p:txBody>
          <a:bodyPr anchorCtr="0" anchor="t" bIns="91425" lIns="91425" spcFirstLastPara="1" rIns="91425" wrap="square" tIns="91425">
            <a:noAutofit/>
          </a:bodyPr>
          <a:lstStyle/>
          <a:p>
            <a:pPr indent="-330200" lvl="1" marL="457200" rtl="0" algn="l">
              <a:lnSpc>
                <a:spcPct val="150000"/>
              </a:lnSpc>
              <a:spcBef>
                <a:spcPts val="0"/>
              </a:spcBef>
              <a:spcAft>
                <a:spcPts val="0"/>
              </a:spcAft>
              <a:buSzPts val="1600"/>
              <a:buChar char="●"/>
            </a:pPr>
            <a:r>
              <a:rPr lang="en"/>
              <a:t>Why </a:t>
            </a:r>
            <a:r>
              <a:rPr lang="en"/>
              <a:t>Software Engineering</a:t>
            </a:r>
            <a:endParaRPr/>
          </a:p>
          <a:p>
            <a:pPr indent="-330200" lvl="2" marL="1371600" rtl="0" algn="l">
              <a:lnSpc>
                <a:spcPct val="150000"/>
              </a:lnSpc>
              <a:spcBef>
                <a:spcPts val="1000"/>
              </a:spcBef>
              <a:spcAft>
                <a:spcPts val="0"/>
              </a:spcAft>
              <a:buSzPts val="1600"/>
              <a:buChar char="■"/>
            </a:pPr>
            <a:r>
              <a:rPr lang="en"/>
              <a:t>I</a:t>
            </a:r>
            <a:r>
              <a:rPr lang="en"/>
              <a:t>ndividuals and society </a:t>
            </a:r>
            <a:r>
              <a:rPr b="1" lang="en"/>
              <a:t>rely </a:t>
            </a:r>
            <a:r>
              <a:rPr lang="en"/>
              <a:t> on software systems. We need to be able to produce reliable and trustworthy systems economically and quickly</a:t>
            </a:r>
            <a:endParaRPr/>
          </a:p>
          <a:p>
            <a:pPr indent="-330200" lvl="2" marL="1371600" rtl="0" algn="l">
              <a:lnSpc>
                <a:spcPct val="150000"/>
              </a:lnSpc>
              <a:spcBef>
                <a:spcPts val="1000"/>
              </a:spcBef>
              <a:spcAft>
                <a:spcPts val="0"/>
              </a:spcAft>
              <a:buSzPts val="1600"/>
              <a:buChar char="■"/>
            </a:pPr>
            <a:r>
              <a:rPr lang="en"/>
              <a:t>It is usually cheaper, in the long run, to use software engineering methods and techniques for professional software systems rather than just write programs as a personal programming project. </a:t>
            </a:r>
            <a:endParaRPr/>
          </a:p>
          <a:p>
            <a:pPr indent="-330200" lvl="2" marL="1371600" rtl="0" algn="l">
              <a:lnSpc>
                <a:spcPct val="150000"/>
              </a:lnSpc>
              <a:spcBef>
                <a:spcPts val="1000"/>
              </a:spcBef>
              <a:spcAft>
                <a:spcPts val="0"/>
              </a:spcAft>
              <a:buSzPts val="1600"/>
              <a:buChar char="■"/>
            </a:pPr>
            <a:r>
              <a:rPr lang="en"/>
              <a:t>Failure to use software engineering method leads to higher costs for testing, quality assurance, and long-term maintenance.</a:t>
            </a:r>
            <a:endParaRPr/>
          </a:p>
          <a:p>
            <a:pPr indent="0" lvl="0" marL="1371600" rtl="0" algn="l">
              <a:lnSpc>
                <a:spcPct val="150000"/>
              </a:lnSpc>
              <a:spcBef>
                <a:spcPts val="1600"/>
              </a:spcBef>
              <a:spcAft>
                <a:spcPts val="1600"/>
              </a:spcAft>
              <a:buNone/>
            </a:pPr>
            <a:r>
              <a:t/>
            </a:r>
            <a:endParaRPr/>
          </a:p>
        </p:txBody>
      </p:sp>
      <p:sp>
        <p:nvSpPr>
          <p:cNvPr id="936" name="Google Shape;936;p9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51"/>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lang="en" sz="3400"/>
              <a:t>Writing a Program vs Software</a:t>
            </a:r>
            <a:endParaRPr sz="3400"/>
          </a:p>
        </p:txBody>
      </p:sp>
      <p:sp>
        <p:nvSpPr>
          <p:cNvPr id="600" name="Google Shape;600;p51"/>
          <p:cNvSpPr txBox="1"/>
          <p:nvPr>
            <p:ph idx="2" type="subTitle"/>
          </p:nvPr>
        </p:nvSpPr>
        <p:spPr>
          <a:xfrm>
            <a:off x="583300" y="1781525"/>
            <a:ext cx="8560800" cy="30228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800"/>
              <a:t>You are asked by a client to Write a “Program” to print  “hello world” inside the console using the  Java Programming Language.</a:t>
            </a:r>
            <a:endParaRPr sz="1800"/>
          </a:p>
        </p:txBody>
      </p:sp>
      <p:sp>
        <p:nvSpPr>
          <p:cNvPr id="601" name="Google Shape;601;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02" name="Google Shape;602;p51"/>
          <p:cNvPicPr preferRelativeResize="0"/>
          <p:nvPr/>
        </p:nvPicPr>
        <p:blipFill>
          <a:blip r:embed="rId3">
            <a:alphaModFix/>
          </a:blip>
          <a:stretch>
            <a:fillRect/>
          </a:stretch>
        </p:blipFill>
        <p:spPr>
          <a:xfrm>
            <a:off x="2362324" y="2632225"/>
            <a:ext cx="6610826" cy="2306300"/>
          </a:xfrm>
          <a:prstGeom prst="rect">
            <a:avLst/>
          </a:prstGeom>
          <a:noFill/>
          <a:ln cap="flat" cmpd="sng" w="9525">
            <a:solidFill>
              <a:schemeClr val="dk2"/>
            </a:solidFill>
            <a:prstDash val="solid"/>
            <a:round/>
            <a:headEnd len="sm" w="sm" type="none"/>
            <a:tailEnd len="sm" w="sm" type="none"/>
          </a:ln>
        </p:spPr>
      </p:pic>
      <p:sp>
        <p:nvSpPr>
          <p:cNvPr id="603" name="Google Shape;603;p51"/>
          <p:cNvSpPr/>
          <p:nvPr/>
        </p:nvSpPr>
        <p:spPr>
          <a:xfrm>
            <a:off x="196350" y="1753775"/>
            <a:ext cx="4220700" cy="1079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700"/>
              <a:t>Is this a good programming practice ? </a:t>
            </a:r>
            <a:br>
              <a:rPr b="1" lang="en"/>
            </a:br>
            <a:endParaRPr b="1"/>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0" name="Shape 940"/>
        <p:cNvGrpSpPr/>
        <p:nvPr/>
      </p:nvGrpSpPr>
      <p:grpSpPr>
        <a:xfrm>
          <a:off x="0" y="0"/>
          <a:ext cx="0" cy="0"/>
          <a:chOff x="0" y="0"/>
          <a:chExt cx="0" cy="0"/>
        </a:xfrm>
      </p:grpSpPr>
      <p:sp>
        <p:nvSpPr>
          <p:cNvPr id="941" name="Google Shape;941;p96"/>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Software</a:t>
            </a:r>
            <a:r>
              <a:rPr lang="en" sz="3400"/>
              <a:t> Development Life Cycle</a:t>
            </a:r>
            <a:endParaRPr sz="3400"/>
          </a:p>
        </p:txBody>
      </p:sp>
      <p:sp>
        <p:nvSpPr>
          <p:cNvPr id="942" name="Google Shape;942;p96"/>
          <p:cNvSpPr txBox="1"/>
          <p:nvPr>
            <p:ph idx="2" type="subTitle"/>
          </p:nvPr>
        </p:nvSpPr>
        <p:spPr>
          <a:xfrm>
            <a:off x="430900" y="1705325"/>
            <a:ext cx="8280600" cy="34383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lang="en"/>
              <a:t>To develop a Software for the “Hello World”</a:t>
            </a:r>
            <a:endParaRPr/>
          </a:p>
          <a:p>
            <a:pPr indent="-336550" lvl="1" marL="914400" rtl="0" algn="l">
              <a:lnSpc>
                <a:spcPct val="150000"/>
              </a:lnSpc>
              <a:spcBef>
                <a:spcPts val="0"/>
              </a:spcBef>
              <a:spcAft>
                <a:spcPts val="0"/>
              </a:spcAft>
              <a:buSzPts val="1700"/>
              <a:buAutoNum type="arabicPeriod"/>
            </a:pPr>
            <a:r>
              <a:rPr i="1" lang="en" sz="1700"/>
              <a:t>Understand the problem</a:t>
            </a:r>
            <a:endParaRPr i="1" sz="1700"/>
          </a:p>
          <a:p>
            <a:pPr indent="-336550" lvl="1" marL="914400" rtl="0" algn="l">
              <a:lnSpc>
                <a:spcPct val="150000"/>
              </a:lnSpc>
              <a:spcBef>
                <a:spcPts val="0"/>
              </a:spcBef>
              <a:spcAft>
                <a:spcPts val="0"/>
              </a:spcAft>
              <a:buSzPts val="1700"/>
              <a:buAutoNum type="arabicPeriod"/>
            </a:pPr>
            <a:r>
              <a:rPr i="1" lang="en" sz="1700"/>
              <a:t>Perform some design and planning</a:t>
            </a:r>
            <a:endParaRPr i="1" sz="1700"/>
          </a:p>
          <a:p>
            <a:pPr indent="-336550" lvl="1" marL="914400" rtl="0" algn="l">
              <a:lnSpc>
                <a:spcPct val="150000"/>
              </a:lnSpc>
              <a:spcBef>
                <a:spcPts val="0"/>
              </a:spcBef>
              <a:spcAft>
                <a:spcPts val="0"/>
              </a:spcAft>
              <a:buSzPts val="1700"/>
              <a:buAutoNum type="arabicPeriod"/>
            </a:pPr>
            <a:r>
              <a:rPr i="1" lang="en" sz="1700"/>
              <a:t>Code and Develop the Software</a:t>
            </a:r>
            <a:endParaRPr i="1" sz="1700"/>
          </a:p>
          <a:p>
            <a:pPr indent="-336550" lvl="1" marL="914400" rtl="0" algn="l">
              <a:lnSpc>
                <a:spcPct val="150000"/>
              </a:lnSpc>
              <a:spcBef>
                <a:spcPts val="0"/>
              </a:spcBef>
              <a:spcAft>
                <a:spcPts val="0"/>
              </a:spcAft>
              <a:buSzPts val="1700"/>
              <a:buAutoNum type="arabicPeriod"/>
            </a:pPr>
            <a:r>
              <a:rPr i="1" lang="en" sz="1700"/>
              <a:t>Validate and test the software</a:t>
            </a:r>
            <a:endParaRPr i="1" sz="1700"/>
          </a:p>
          <a:p>
            <a:pPr indent="-336550" lvl="1" marL="914400" rtl="0" algn="l">
              <a:lnSpc>
                <a:spcPct val="150000"/>
              </a:lnSpc>
              <a:spcBef>
                <a:spcPts val="0"/>
              </a:spcBef>
              <a:spcAft>
                <a:spcPts val="0"/>
              </a:spcAft>
              <a:buSzPts val="1700"/>
              <a:buAutoNum type="arabicPeriod"/>
            </a:pPr>
            <a:r>
              <a:rPr i="1" lang="en" sz="1700"/>
              <a:t>Release, Install, Run or Deploy the software for the client</a:t>
            </a:r>
            <a:endParaRPr i="1" sz="1700"/>
          </a:p>
          <a:p>
            <a:pPr indent="-336550" lvl="1" marL="914400" rtl="0" algn="l">
              <a:lnSpc>
                <a:spcPct val="150000"/>
              </a:lnSpc>
              <a:spcBef>
                <a:spcPts val="0"/>
              </a:spcBef>
              <a:spcAft>
                <a:spcPts val="0"/>
              </a:spcAft>
              <a:buSzPts val="1700"/>
              <a:buAutoNum type="arabicPeriod"/>
            </a:pPr>
            <a:r>
              <a:rPr i="1" lang="en" sz="1700"/>
              <a:t>Maintenance and Support</a:t>
            </a:r>
            <a:endParaRPr i="1" sz="1700"/>
          </a:p>
          <a:p>
            <a:pPr indent="0" lvl="0" marL="457200" rtl="0" algn="l">
              <a:lnSpc>
                <a:spcPct val="150000"/>
              </a:lnSpc>
              <a:spcBef>
                <a:spcPts val="1600"/>
              </a:spcBef>
              <a:spcAft>
                <a:spcPts val="1600"/>
              </a:spcAft>
              <a:buNone/>
            </a:pPr>
            <a:r>
              <a:t/>
            </a:r>
            <a:endParaRPr/>
          </a:p>
        </p:txBody>
      </p:sp>
      <p:sp>
        <p:nvSpPr>
          <p:cNvPr id="943" name="Google Shape;943;p9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7" name="Shape 947"/>
        <p:cNvGrpSpPr/>
        <p:nvPr/>
      </p:nvGrpSpPr>
      <p:grpSpPr>
        <a:xfrm>
          <a:off x="0" y="0"/>
          <a:ext cx="0" cy="0"/>
          <a:chOff x="0" y="0"/>
          <a:chExt cx="0" cy="0"/>
        </a:xfrm>
      </p:grpSpPr>
      <p:sp>
        <p:nvSpPr>
          <p:cNvPr id="948" name="Google Shape;948;p97"/>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Software</a:t>
            </a:r>
            <a:r>
              <a:rPr lang="en" sz="3400"/>
              <a:t> Development Life Cycle</a:t>
            </a:r>
            <a:endParaRPr sz="3400"/>
          </a:p>
        </p:txBody>
      </p:sp>
      <p:sp>
        <p:nvSpPr>
          <p:cNvPr id="949" name="Google Shape;949;p97"/>
          <p:cNvSpPr txBox="1"/>
          <p:nvPr>
            <p:ph idx="2" type="subTitle"/>
          </p:nvPr>
        </p:nvSpPr>
        <p:spPr>
          <a:xfrm>
            <a:off x="430900" y="1705325"/>
            <a:ext cx="8280600" cy="34383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lang="en"/>
              <a:t>To develop a Software for the “Hello World”</a:t>
            </a:r>
            <a:endParaRPr/>
          </a:p>
          <a:p>
            <a:pPr indent="-336550" lvl="1" marL="914400" rtl="0" algn="l">
              <a:lnSpc>
                <a:spcPct val="150000"/>
              </a:lnSpc>
              <a:spcBef>
                <a:spcPts val="0"/>
              </a:spcBef>
              <a:spcAft>
                <a:spcPts val="0"/>
              </a:spcAft>
              <a:buSzPts val="1700"/>
              <a:buAutoNum type="arabicPeriod"/>
            </a:pPr>
            <a:r>
              <a:rPr b="1" i="1" lang="en" sz="1700"/>
              <a:t>Requirement Analysis : </a:t>
            </a:r>
            <a:r>
              <a:rPr i="1" lang="en" sz="1700"/>
              <a:t>Understand the problem</a:t>
            </a:r>
            <a:endParaRPr i="1" sz="1700"/>
          </a:p>
          <a:p>
            <a:pPr indent="-336550" lvl="1" marL="914400" rtl="0" algn="l">
              <a:lnSpc>
                <a:spcPct val="150000"/>
              </a:lnSpc>
              <a:spcBef>
                <a:spcPts val="0"/>
              </a:spcBef>
              <a:spcAft>
                <a:spcPts val="0"/>
              </a:spcAft>
              <a:buSzPts val="1700"/>
              <a:buAutoNum type="arabicPeriod"/>
            </a:pPr>
            <a:r>
              <a:rPr b="1" i="1" lang="en" sz="1700"/>
              <a:t>Design : </a:t>
            </a:r>
            <a:r>
              <a:rPr i="1" lang="en" sz="1700"/>
              <a:t>Perform some design and planning</a:t>
            </a:r>
            <a:endParaRPr i="1" sz="1700"/>
          </a:p>
          <a:p>
            <a:pPr indent="-336550" lvl="1" marL="914400" rtl="0" algn="l">
              <a:lnSpc>
                <a:spcPct val="150000"/>
              </a:lnSpc>
              <a:spcBef>
                <a:spcPts val="0"/>
              </a:spcBef>
              <a:spcAft>
                <a:spcPts val="0"/>
              </a:spcAft>
              <a:buSzPts val="1700"/>
              <a:buAutoNum type="arabicPeriod"/>
            </a:pPr>
            <a:r>
              <a:rPr b="1" i="1" lang="en" sz="1700"/>
              <a:t>Implementation : </a:t>
            </a:r>
            <a:r>
              <a:rPr i="1" lang="en" sz="1700"/>
              <a:t>Code and Develop the Software</a:t>
            </a:r>
            <a:endParaRPr i="1" sz="1700"/>
          </a:p>
          <a:p>
            <a:pPr indent="-336550" lvl="1" marL="914400" rtl="0" algn="l">
              <a:lnSpc>
                <a:spcPct val="150000"/>
              </a:lnSpc>
              <a:spcBef>
                <a:spcPts val="0"/>
              </a:spcBef>
              <a:spcAft>
                <a:spcPts val="0"/>
              </a:spcAft>
              <a:buSzPts val="1700"/>
              <a:buAutoNum type="arabicPeriod"/>
            </a:pPr>
            <a:r>
              <a:rPr b="1" i="1" lang="en" sz="1700"/>
              <a:t>Testing : </a:t>
            </a:r>
            <a:r>
              <a:rPr i="1" lang="en" sz="1700"/>
              <a:t>Validate and test the software</a:t>
            </a:r>
            <a:endParaRPr i="1" sz="1700"/>
          </a:p>
          <a:p>
            <a:pPr indent="-336550" lvl="1" marL="914400" rtl="0" algn="l">
              <a:lnSpc>
                <a:spcPct val="150000"/>
              </a:lnSpc>
              <a:spcBef>
                <a:spcPts val="0"/>
              </a:spcBef>
              <a:spcAft>
                <a:spcPts val="0"/>
              </a:spcAft>
              <a:buSzPts val="1700"/>
              <a:buAutoNum type="arabicPeriod"/>
            </a:pPr>
            <a:r>
              <a:rPr b="1" i="1" lang="en" sz="1700"/>
              <a:t>Integration : </a:t>
            </a:r>
            <a:r>
              <a:rPr i="1" lang="en" sz="1700"/>
              <a:t>Release, I</a:t>
            </a:r>
            <a:r>
              <a:rPr i="1" lang="en" sz="1700"/>
              <a:t>nstall, Run or Deploy the software for the client</a:t>
            </a:r>
            <a:endParaRPr i="1" sz="1700"/>
          </a:p>
          <a:p>
            <a:pPr indent="-336550" lvl="1" marL="914400" rtl="0" algn="l">
              <a:lnSpc>
                <a:spcPct val="150000"/>
              </a:lnSpc>
              <a:spcBef>
                <a:spcPts val="0"/>
              </a:spcBef>
              <a:spcAft>
                <a:spcPts val="0"/>
              </a:spcAft>
              <a:buSzPts val="1700"/>
              <a:buAutoNum type="arabicPeriod"/>
            </a:pPr>
            <a:r>
              <a:rPr b="1" i="1" lang="en" sz="1700"/>
              <a:t>Maintenance : </a:t>
            </a:r>
            <a:r>
              <a:rPr i="1" lang="en" sz="1700"/>
              <a:t>Maintenance and Support</a:t>
            </a:r>
            <a:endParaRPr i="1" sz="1700"/>
          </a:p>
          <a:p>
            <a:pPr indent="0" lvl="0" marL="457200" rtl="0" algn="l">
              <a:lnSpc>
                <a:spcPct val="150000"/>
              </a:lnSpc>
              <a:spcBef>
                <a:spcPts val="1600"/>
              </a:spcBef>
              <a:spcAft>
                <a:spcPts val="1600"/>
              </a:spcAft>
              <a:buNone/>
            </a:pPr>
            <a:r>
              <a:t/>
            </a:r>
            <a:endParaRPr/>
          </a:p>
        </p:txBody>
      </p:sp>
      <p:sp>
        <p:nvSpPr>
          <p:cNvPr id="950" name="Google Shape;950;p9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4" name="Shape 954"/>
        <p:cNvGrpSpPr/>
        <p:nvPr/>
      </p:nvGrpSpPr>
      <p:grpSpPr>
        <a:xfrm>
          <a:off x="0" y="0"/>
          <a:ext cx="0" cy="0"/>
          <a:chOff x="0" y="0"/>
          <a:chExt cx="0" cy="0"/>
        </a:xfrm>
      </p:grpSpPr>
      <p:sp>
        <p:nvSpPr>
          <p:cNvPr id="955" name="Google Shape;955;p98"/>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Software</a:t>
            </a:r>
            <a:r>
              <a:rPr lang="en" sz="3400"/>
              <a:t> Development Life Cycle</a:t>
            </a:r>
            <a:endParaRPr sz="3400"/>
          </a:p>
        </p:txBody>
      </p:sp>
      <p:sp>
        <p:nvSpPr>
          <p:cNvPr id="956" name="Google Shape;956;p98"/>
          <p:cNvSpPr txBox="1"/>
          <p:nvPr>
            <p:ph idx="2" type="subTitle"/>
          </p:nvPr>
        </p:nvSpPr>
        <p:spPr>
          <a:xfrm>
            <a:off x="430900" y="1781525"/>
            <a:ext cx="8280600" cy="4659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lang="en"/>
              <a:t>Ideal Process :</a:t>
            </a:r>
            <a:endParaRPr/>
          </a:p>
          <a:p>
            <a:pPr indent="0" lvl="0" marL="457200" rtl="0" algn="l">
              <a:lnSpc>
                <a:spcPct val="150000"/>
              </a:lnSpc>
              <a:spcBef>
                <a:spcPts val="1600"/>
              </a:spcBef>
              <a:spcAft>
                <a:spcPts val="1600"/>
              </a:spcAft>
              <a:buNone/>
            </a:pPr>
            <a:r>
              <a:t/>
            </a:r>
            <a:endParaRPr/>
          </a:p>
        </p:txBody>
      </p:sp>
      <p:sp>
        <p:nvSpPr>
          <p:cNvPr id="957" name="Google Shape;957;p9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58" name="Google Shape;958;p98"/>
          <p:cNvSpPr/>
          <p:nvPr/>
        </p:nvSpPr>
        <p:spPr>
          <a:xfrm>
            <a:off x="3734100" y="1940550"/>
            <a:ext cx="1842300" cy="78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Design and Planning</a:t>
            </a:r>
            <a:endParaRPr b="1"/>
          </a:p>
        </p:txBody>
      </p:sp>
      <p:sp>
        <p:nvSpPr>
          <p:cNvPr id="959" name="Google Shape;959;p98"/>
          <p:cNvSpPr/>
          <p:nvPr/>
        </p:nvSpPr>
        <p:spPr>
          <a:xfrm>
            <a:off x="6976525" y="2216925"/>
            <a:ext cx="1842300" cy="78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Implementation</a:t>
            </a:r>
            <a:endParaRPr b="1"/>
          </a:p>
        </p:txBody>
      </p:sp>
      <p:sp>
        <p:nvSpPr>
          <p:cNvPr id="960" name="Google Shape;960;p98"/>
          <p:cNvSpPr/>
          <p:nvPr/>
        </p:nvSpPr>
        <p:spPr>
          <a:xfrm>
            <a:off x="7023963" y="3898525"/>
            <a:ext cx="1842300" cy="78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Testing</a:t>
            </a:r>
            <a:endParaRPr b="1"/>
          </a:p>
        </p:txBody>
      </p:sp>
      <p:sp>
        <p:nvSpPr>
          <p:cNvPr id="961" name="Google Shape;961;p98"/>
          <p:cNvSpPr/>
          <p:nvPr/>
        </p:nvSpPr>
        <p:spPr>
          <a:xfrm>
            <a:off x="3804475" y="4146550"/>
            <a:ext cx="1842300" cy="78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Integration</a:t>
            </a:r>
            <a:endParaRPr b="1"/>
          </a:p>
        </p:txBody>
      </p:sp>
      <p:sp>
        <p:nvSpPr>
          <p:cNvPr id="962" name="Google Shape;962;p98"/>
          <p:cNvSpPr/>
          <p:nvPr/>
        </p:nvSpPr>
        <p:spPr>
          <a:xfrm>
            <a:off x="695500" y="3898513"/>
            <a:ext cx="1842300" cy="78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Maintenance</a:t>
            </a:r>
            <a:endParaRPr b="1"/>
          </a:p>
        </p:txBody>
      </p:sp>
      <p:cxnSp>
        <p:nvCxnSpPr>
          <p:cNvPr id="963" name="Google Shape;963;p98"/>
          <p:cNvCxnSpPr>
            <a:stCxn id="964" idx="3"/>
            <a:endCxn id="958" idx="1"/>
          </p:cNvCxnSpPr>
          <p:nvPr/>
        </p:nvCxnSpPr>
        <p:spPr>
          <a:xfrm flipH="1" rot="10800000">
            <a:off x="2537800" y="2331225"/>
            <a:ext cx="1196400" cy="558900"/>
          </a:xfrm>
          <a:prstGeom prst="straightConnector1">
            <a:avLst/>
          </a:prstGeom>
          <a:noFill/>
          <a:ln cap="flat" cmpd="sng" w="28575">
            <a:solidFill>
              <a:schemeClr val="dk2"/>
            </a:solidFill>
            <a:prstDash val="solid"/>
            <a:round/>
            <a:headEnd len="med" w="med" type="none"/>
            <a:tailEnd len="med" w="med" type="triangle"/>
          </a:ln>
        </p:spPr>
      </p:cxnSp>
      <p:sp>
        <p:nvSpPr>
          <p:cNvPr id="964" name="Google Shape;964;p98"/>
          <p:cNvSpPr/>
          <p:nvPr/>
        </p:nvSpPr>
        <p:spPr>
          <a:xfrm>
            <a:off x="695500" y="2499525"/>
            <a:ext cx="1842300" cy="78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Requirement Analysis</a:t>
            </a:r>
            <a:endParaRPr b="1"/>
          </a:p>
        </p:txBody>
      </p:sp>
      <p:cxnSp>
        <p:nvCxnSpPr>
          <p:cNvPr id="965" name="Google Shape;965;p98"/>
          <p:cNvCxnSpPr>
            <a:stCxn id="958" idx="3"/>
            <a:endCxn id="959" idx="1"/>
          </p:cNvCxnSpPr>
          <p:nvPr/>
        </p:nvCxnSpPr>
        <p:spPr>
          <a:xfrm>
            <a:off x="5576400" y="2331150"/>
            <a:ext cx="1400100" cy="276300"/>
          </a:xfrm>
          <a:prstGeom prst="straightConnector1">
            <a:avLst/>
          </a:prstGeom>
          <a:noFill/>
          <a:ln cap="flat" cmpd="sng" w="28575">
            <a:solidFill>
              <a:schemeClr val="dk2"/>
            </a:solidFill>
            <a:prstDash val="solid"/>
            <a:round/>
            <a:headEnd len="med" w="med" type="none"/>
            <a:tailEnd len="med" w="med" type="triangle"/>
          </a:ln>
        </p:spPr>
      </p:cxnSp>
      <p:cxnSp>
        <p:nvCxnSpPr>
          <p:cNvPr id="966" name="Google Shape;966;p98"/>
          <p:cNvCxnSpPr>
            <a:stCxn id="959" idx="2"/>
            <a:endCxn id="960" idx="0"/>
          </p:cNvCxnSpPr>
          <p:nvPr/>
        </p:nvCxnSpPr>
        <p:spPr>
          <a:xfrm>
            <a:off x="7897675" y="2998125"/>
            <a:ext cx="47400" cy="900300"/>
          </a:xfrm>
          <a:prstGeom prst="straightConnector1">
            <a:avLst/>
          </a:prstGeom>
          <a:noFill/>
          <a:ln cap="flat" cmpd="sng" w="28575">
            <a:solidFill>
              <a:schemeClr val="dk2"/>
            </a:solidFill>
            <a:prstDash val="solid"/>
            <a:round/>
            <a:headEnd len="med" w="med" type="none"/>
            <a:tailEnd len="med" w="med" type="triangle"/>
          </a:ln>
        </p:spPr>
      </p:cxnSp>
      <p:cxnSp>
        <p:nvCxnSpPr>
          <p:cNvPr id="967" name="Google Shape;967;p98"/>
          <p:cNvCxnSpPr>
            <a:stCxn id="960" idx="1"/>
            <a:endCxn id="961" idx="3"/>
          </p:cNvCxnSpPr>
          <p:nvPr/>
        </p:nvCxnSpPr>
        <p:spPr>
          <a:xfrm flipH="1">
            <a:off x="5646663" y="4289125"/>
            <a:ext cx="1377300" cy="248100"/>
          </a:xfrm>
          <a:prstGeom prst="straightConnector1">
            <a:avLst/>
          </a:prstGeom>
          <a:noFill/>
          <a:ln cap="flat" cmpd="sng" w="28575">
            <a:solidFill>
              <a:schemeClr val="dk2"/>
            </a:solidFill>
            <a:prstDash val="solid"/>
            <a:round/>
            <a:headEnd len="med" w="med" type="none"/>
            <a:tailEnd len="med" w="med" type="triangle"/>
          </a:ln>
        </p:spPr>
      </p:cxnSp>
      <p:cxnSp>
        <p:nvCxnSpPr>
          <p:cNvPr id="968" name="Google Shape;968;p98"/>
          <p:cNvCxnSpPr>
            <a:stCxn id="961" idx="1"/>
            <a:endCxn id="962" idx="3"/>
          </p:cNvCxnSpPr>
          <p:nvPr/>
        </p:nvCxnSpPr>
        <p:spPr>
          <a:xfrm rot="10800000">
            <a:off x="2537875" y="4289050"/>
            <a:ext cx="1266600" cy="2481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2" name="Shape 972"/>
        <p:cNvGrpSpPr/>
        <p:nvPr/>
      </p:nvGrpSpPr>
      <p:grpSpPr>
        <a:xfrm>
          <a:off x="0" y="0"/>
          <a:ext cx="0" cy="0"/>
          <a:chOff x="0" y="0"/>
          <a:chExt cx="0" cy="0"/>
        </a:xfrm>
      </p:grpSpPr>
      <p:sp>
        <p:nvSpPr>
          <p:cNvPr id="973" name="Google Shape;973;p99"/>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Software</a:t>
            </a:r>
            <a:r>
              <a:rPr lang="en" sz="3400"/>
              <a:t> Development Life Cycle</a:t>
            </a:r>
            <a:endParaRPr sz="3400"/>
          </a:p>
        </p:txBody>
      </p:sp>
      <p:sp>
        <p:nvSpPr>
          <p:cNvPr id="974" name="Google Shape;974;p99"/>
          <p:cNvSpPr txBox="1"/>
          <p:nvPr>
            <p:ph idx="2" type="subTitle"/>
          </p:nvPr>
        </p:nvSpPr>
        <p:spPr>
          <a:xfrm>
            <a:off x="430900" y="1781525"/>
            <a:ext cx="8280600" cy="4659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lang="en"/>
              <a:t>Process in Reality :</a:t>
            </a:r>
            <a:endParaRPr/>
          </a:p>
          <a:p>
            <a:pPr indent="0" lvl="0" marL="457200" rtl="0" algn="l">
              <a:lnSpc>
                <a:spcPct val="150000"/>
              </a:lnSpc>
              <a:spcBef>
                <a:spcPts val="1600"/>
              </a:spcBef>
              <a:spcAft>
                <a:spcPts val="1600"/>
              </a:spcAft>
              <a:buNone/>
            </a:pPr>
            <a:r>
              <a:t/>
            </a:r>
            <a:endParaRPr/>
          </a:p>
        </p:txBody>
      </p:sp>
      <p:sp>
        <p:nvSpPr>
          <p:cNvPr id="975" name="Google Shape;975;p9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76" name="Google Shape;976;p99"/>
          <p:cNvSpPr/>
          <p:nvPr/>
        </p:nvSpPr>
        <p:spPr>
          <a:xfrm>
            <a:off x="3734100" y="1940550"/>
            <a:ext cx="1842300" cy="78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Design and Planning</a:t>
            </a:r>
            <a:endParaRPr b="1"/>
          </a:p>
        </p:txBody>
      </p:sp>
      <p:sp>
        <p:nvSpPr>
          <p:cNvPr id="977" name="Google Shape;977;p99"/>
          <p:cNvSpPr/>
          <p:nvPr/>
        </p:nvSpPr>
        <p:spPr>
          <a:xfrm>
            <a:off x="7000225" y="2220075"/>
            <a:ext cx="1842300" cy="78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Implementation</a:t>
            </a:r>
            <a:endParaRPr b="1"/>
          </a:p>
        </p:txBody>
      </p:sp>
      <p:sp>
        <p:nvSpPr>
          <p:cNvPr id="978" name="Google Shape;978;p99"/>
          <p:cNvSpPr/>
          <p:nvPr/>
        </p:nvSpPr>
        <p:spPr>
          <a:xfrm>
            <a:off x="7023963" y="3898525"/>
            <a:ext cx="1842300" cy="78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Testing</a:t>
            </a:r>
            <a:endParaRPr b="1"/>
          </a:p>
        </p:txBody>
      </p:sp>
      <p:sp>
        <p:nvSpPr>
          <p:cNvPr id="979" name="Google Shape;979;p99"/>
          <p:cNvSpPr/>
          <p:nvPr/>
        </p:nvSpPr>
        <p:spPr>
          <a:xfrm>
            <a:off x="3804475" y="4146550"/>
            <a:ext cx="1842300" cy="78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Integration</a:t>
            </a:r>
            <a:endParaRPr b="1"/>
          </a:p>
        </p:txBody>
      </p:sp>
      <p:sp>
        <p:nvSpPr>
          <p:cNvPr id="980" name="Google Shape;980;p99"/>
          <p:cNvSpPr/>
          <p:nvPr/>
        </p:nvSpPr>
        <p:spPr>
          <a:xfrm>
            <a:off x="695500" y="3898513"/>
            <a:ext cx="1842300" cy="78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Maintenance</a:t>
            </a:r>
            <a:endParaRPr b="1"/>
          </a:p>
        </p:txBody>
      </p:sp>
      <p:cxnSp>
        <p:nvCxnSpPr>
          <p:cNvPr id="981" name="Google Shape;981;p99"/>
          <p:cNvCxnSpPr>
            <a:stCxn id="982" idx="3"/>
            <a:endCxn id="976" idx="1"/>
          </p:cNvCxnSpPr>
          <p:nvPr/>
        </p:nvCxnSpPr>
        <p:spPr>
          <a:xfrm flipH="1" rot="10800000">
            <a:off x="2537800" y="2331225"/>
            <a:ext cx="1196400" cy="558900"/>
          </a:xfrm>
          <a:prstGeom prst="straightConnector1">
            <a:avLst/>
          </a:prstGeom>
          <a:noFill/>
          <a:ln cap="flat" cmpd="sng" w="28575">
            <a:solidFill>
              <a:schemeClr val="dk2"/>
            </a:solidFill>
            <a:prstDash val="solid"/>
            <a:round/>
            <a:headEnd len="med" w="med" type="none"/>
            <a:tailEnd len="med" w="med" type="triangle"/>
          </a:ln>
        </p:spPr>
      </p:cxnSp>
      <p:sp>
        <p:nvSpPr>
          <p:cNvPr id="982" name="Google Shape;982;p99"/>
          <p:cNvSpPr/>
          <p:nvPr/>
        </p:nvSpPr>
        <p:spPr>
          <a:xfrm>
            <a:off x="695500" y="2499525"/>
            <a:ext cx="1842300" cy="781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Requirement Analysis</a:t>
            </a:r>
            <a:endParaRPr b="1"/>
          </a:p>
        </p:txBody>
      </p:sp>
      <p:cxnSp>
        <p:nvCxnSpPr>
          <p:cNvPr id="983" name="Google Shape;983;p99"/>
          <p:cNvCxnSpPr>
            <a:stCxn id="976" idx="3"/>
            <a:endCxn id="977" idx="1"/>
          </p:cNvCxnSpPr>
          <p:nvPr/>
        </p:nvCxnSpPr>
        <p:spPr>
          <a:xfrm>
            <a:off x="5576400" y="2331150"/>
            <a:ext cx="1423800" cy="279600"/>
          </a:xfrm>
          <a:prstGeom prst="straightConnector1">
            <a:avLst/>
          </a:prstGeom>
          <a:noFill/>
          <a:ln cap="flat" cmpd="sng" w="28575">
            <a:solidFill>
              <a:schemeClr val="dk2"/>
            </a:solidFill>
            <a:prstDash val="solid"/>
            <a:round/>
            <a:headEnd len="med" w="med" type="none"/>
            <a:tailEnd len="med" w="med" type="triangle"/>
          </a:ln>
        </p:spPr>
      </p:cxnSp>
      <p:cxnSp>
        <p:nvCxnSpPr>
          <p:cNvPr id="984" name="Google Shape;984;p99"/>
          <p:cNvCxnSpPr>
            <a:stCxn id="977" idx="2"/>
            <a:endCxn id="978" idx="0"/>
          </p:cNvCxnSpPr>
          <p:nvPr/>
        </p:nvCxnSpPr>
        <p:spPr>
          <a:xfrm>
            <a:off x="7921375" y="3001275"/>
            <a:ext cx="23700" cy="897300"/>
          </a:xfrm>
          <a:prstGeom prst="straightConnector1">
            <a:avLst/>
          </a:prstGeom>
          <a:noFill/>
          <a:ln cap="flat" cmpd="sng" w="28575">
            <a:solidFill>
              <a:schemeClr val="dk2"/>
            </a:solidFill>
            <a:prstDash val="solid"/>
            <a:round/>
            <a:headEnd len="med" w="med" type="none"/>
            <a:tailEnd len="med" w="med" type="triangle"/>
          </a:ln>
        </p:spPr>
      </p:cxnSp>
      <p:cxnSp>
        <p:nvCxnSpPr>
          <p:cNvPr id="985" name="Google Shape;985;p99"/>
          <p:cNvCxnSpPr>
            <a:stCxn id="978" idx="1"/>
            <a:endCxn id="979" idx="3"/>
          </p:cNvCxnSpPr>
          <p:nvPr/>
        </p:nvCxnSpPr>
        <p:spPr>
          <a:xfrm flipH="1">
            <a:off x="5646663" y="4289125"/>
            <a:ext cx="1377300" cy="248100"/>
          </a:xfrm>
          <a:prstGeom prst="straightConnector1">
            <a:avLst/>
          </a:prstGeom>
          <a:noFill/>
          <a:ln cap="flat" cmpd="sng" w="28575">
            <a:solidFill>
              <a:schemeClr val="dk2"/>
            </a:solidFill>
            <a:prstDash val="solid"/>
            <a:round/>
            <a:headEnd len="med" w="med" type="none"/>
            <a:tailEnd len="med" w="med" type="triangle"/>
          </a:ln>
        </p:spPr>
      </p:cxnSp>
      <p:cxnSp>
        <p:nvCxnSpPr>
          <p:cNvPr id="986" name="Google Shape;986;p99"/>
          <p:cNvCxnSpPr>
            <a:stCxn id="979" idx="1"/>
            <a:endCxn id="980" idx="3"/>
          </p:cNvCxnSpPr>
          <p:nvPr/>
        </p:nvCxnSpPr>
        <p:spPr>
          <a:xfrm rot="10800000">
            <a:off x="2537875" y="4289050"/>
            <a:ext cx="1266600" cy="248100"/>
          </a:xfrm>
          <a:prstGeom prst="straightConnector1">
            <a:avLst/>
          </a:prstGeom>
          <a:noFill/>
          <a:ln cap="flat" cmpd="sng" w="28575">
            <a:solidFill>
              <a:schemeClr val="dk2"/>
            </a:solidFill>
            <a:prstDash val="solid"/>
            <a:round/>
            <a:headEnd len="med" w="med" type="none"/>
            <a:tailEnd len="med" w="med" type="triangle"/>
          </a:ln>
        </p:spPr>
      </p:cxnSp>
      <p:cxnSp>
        <p:nvCxnSpPr>
          <p:cNvPr id="987" name="Google Shape;987;p99"/>
          <p:cNvCxnSpPr>
            <a:stCxn id="978" idx="1"/>
            <a:endCxn id="982" idx="3"/>
          </p:cNvCxnSpPr>
          <p:nvPr/>
        </p:nvCxnSpPr>
        <p:spPr>
          <a:xfrm rot="10800000">
            <a:off x="2537763" y="2890225"/>
            <a:ext cx="4486200" cy="1398900"/>
          </a:xfrm>
          <a:prstGeom prst="straightConnector1">
            <a:avLst/>
          </a:prstGeom>
          <a:noFill/>
          <a:ln cap="flat" cmpd="sng" w="28575">
            <a:solidFill>
              <a:schemeClr val="dk2"/>
            </a:solidFill>
            <a:prstDash val="solid"/>
            <a:round/>
            <a:headEnd len="med" w="med" type="none"/>
            <a:tailEnd len="med" w="med" type="triangle"/>
          </a:ln>
        </p:spPr>
      </p:cxnSp>
      <p:cxnSp>
        <p:nvCxnSpPr>
          <p:cNvPr id="988" name="Google Shape;988;p99"/>
          <p:cNvCxnSpPr>
            <a:stCxn id="978" idx="1"/>
            <a:endCxn id="976" idx="2"/>
          </p:cNvCxnSpPr>
          <p:nvPr/>
        </p:nvCxnSpPr>
        <p:spPr>
          <a:xfrm rot="10800000">
            <a:off x="4655163" y="2721625"/>
            <a:ext cx="2368800" cy="1567500"/>
          </a:xfrm>
          <a:prstGeom prst="straightConnector1">
            <a:avLst/>
          </a:prstGeom>
          <a:noFill/>
          <a:ln cap="flat" cmpd="sng" w="28575">
            <a:solidFill>
              <a:schemeClr val="dk2"/>
            </a:solidFill>
            <a:prstDash val="solid"/>
            <a:round/>
            <a:headEnd len="med" w="med" type="none"/>
            <a:tailEnd len="med" w="med" type="triangle"/>
          </a:ln>
        </p:spPr>
      </p:cxnSp>
      <p:cxnSp>
        <p:nvCxnSpPr>
          <p:cNvPr id="989" name="Google Shape;989;p99"/>
          <p:cNvCxnSpPr/>
          <p:nvPr/>
        </p:nvCxnSpPr>
        <p:spPr>
          <a:xfrm rot="10800000">
            <a:off x="5607525" y="2667425"/>
            <a:ext cx="1378200" cy="125400"/>
          </a:xfrm>
          <a:prstGeom prst="straightConnector1">
            <a:avLst/>
          </a:prstGeom>
          <a:noFill/>
          <a:ln cap="flat" cmpd="sng" w="28575">
            <a:solidFill>
              <a:schemeClr val="dk2"/>
            </a:solidFill>
            <a:prstDash val="solid"/>
            <a:round/>
            <a:headEnd len="med" w="med" type="none"/>
            <a:tailEnd len="med" w="med" type="triangle"/>
          </a:ln>
        </p:spPr>
      </p:cxnSp>
      <p:cxnSp>
        <p:nvCxnSpPr>
          <p:cNvPr id="990" name="Google Shape;990;p99"/>
          <p:cNvCxnSpPr/>
          <p:nvPr/>
        </p:nvCxnSpPr>
        <p:spPr>
          <a:xfrm rot="10800000">
            <a:off x="7368850" y="3021250"/>
            <a:ext cx="36900" cy="876900"/>
          </a:xfrm>
          <a:prstGeom prst="straightConnector1">
            <a:avLst/>
          </a:prstGeom>
          <a:noFill/>
          <a:ln cap="flat" cmpd="sng" w="28575">
            <a:solidFill>
              <a:schemeClr val="dk2"/>
            </a:solidFill>
            <a:prstDash val="solid"/>
            <a:round/>
            <a:headEnd len="med" w="med" type="none"/>
            <a:tailEnd len="med" w="med" type="triangle"/>
          </a:ln>
        </p:spPr>
      </p:cxnSp>
      <p:cxnSp>
        <p:nvCxnSpPr>
          <p:cNvPr id="991" name="Google Shape;991;p99"/>
          <p:cNvCxnSpPr>
            <a:stCxn id="980" idx="0"/>
          </p:cNvCxnSpPr>
          <p:nvPr/>
        </p:nvCxnSpPr>
        <p:spPr>
          <a:xfrm rot="10800000">
            <a:off x="1603450" y="3321013"/>
            <a:ext cx="13200" cy="577500"/>
          </a:xfrm>
          <a:prstGeom prst="straightConnector1">
            <a:avLst/>
          </a:prstGeom>
          <a:noFill/>
          <a:ln cap="flat" cmpd="sng" w="28575">
            <a:solidFill>
              <a:schemeClr val="dk2"/>
            </a:solidFill>
            <a:prstDash val="solid"/>
            <a:round/>
            <a:headEnd len="med" w="med" type="none"/>
            <a:tailEnd len="med" w="med" type="triangle"/>
          </a:ln>
        </p:spPr>
      </p:cxnSp>
      <p:cxnSp>
        <p:nvCxnSpPr>
          <p:cNvPr id="992" name="Google Shape;992;p99"/>
          <p:cNvCxnSpPr/>
          <p:nvPr/>
        </p:nvCxnSpPr>
        <p:spPr>
          <a:xfrm flipH="1" rot="10800000">
            <a:off x="5681425" y="4495125"/>
            <a:ext cx="1289700" cy="265200"/>
          </a:xfrm>
          <a:prstGeom prst="straightConnector1">
            <a:avLst/>
          </a:prstGeom>
          <a:noFill/>
          <a:ln cap="flat" cmpd="sng" w="28575">
            <a:solidFill>
              <a:schemeClr val="dk2"/>
            </a:solidFill>
            <a:prstDash val="solid"/>
            <a:round/>
            <a:headEnd len="med" w="med" type="none"/>
            <a:tailEnd len="med" w="med" type="triangle"/>
          </a:ln>
        </p:spPr>
      </p:cxnSp>
      <p:cxnSp>
        <p:nvCxnSpPr>
          <p:cNvPr id="993" name="Google Shape;993;p99"/>
          <p:cNvCxnSpPr/>
          <p:nvPr/>
        </p:nvCxnSpPr>
        <p:spPr>
          <a:xfrm rot="10800000">
            <a:off x="4354800" y="2756050"/>
            <a:ext cx="29700" cy="1377900"/>
          </a:xfrm>
          <a:prstGeom prst="straightConnector1">
            <a:avLst/>
          </a:prstGeom>
          <a:noFill/>
          <a:ln cap="flat" cmpd="sng" w="28575">
            <a:solidFill>
              <a:schemeClr val="dk2"/>
            </a:solidFill>
            <a:prstDash val="solid"/>
            <a:round/>
            <a:headEnd len="med" w="med" type="none"/>
            <a:tailEnd len="med" w="med" type="triangle"/>
          </a:ln>
        </p:spPr>
      </p:cxnSp>
      <p:cxnSp>
        <p:nvCxnSpPr>
          <p:cNvPr id="994" name="Google Shape;994;p99"/>
          <p:cNvCxnSpPr>
            <a:stCxn id="979" idx="0"/>
          </p:cNvCxnSpPr>
          <p:nvPr/>
        </p:nvCxnSpPr>
        <p:spPr>
          <a:xfrm flipH="1" rot="10800000">
            <a:off x="4725625" y="2866450"/>
            <a:ext cx="2260200" cy="1280100"/>
          </a:xfrm>
          <a:prstGeom prst="straightConnector1">
            <a:avLst/>
          </a:prstGeom>
          <a:noFill/>
          <a:ln cap="flat" cmpd="sng" w="28575">
            <a:solidFill>
              <a:schemeClr val="dk2"/>
            </a:solidFill>
            <a:prstDash val="solid"/>
            <a:round/>
            <a:headEnd len="med" w="med" type="none"/>
            <a:tailEnd len="med" w="med" type="triangle"/>
          </a:ln>
        </p:spPr>
      </p:cxnSp>
      <p:cxnSp>
        <p:nvCxnSpPr>
          <p:cNvPr id="995" name="Google Shape;995;p99"/>
          <p:cNvCxnSpPr/>
          <p:nvPr/>
        </p:nvCxnSpPr>
        <p:spPr>
          <a:xfrm flipH="1" rot="10800000">
            <a:off x="2277500" y="2549713"/>
            <a:ext cx="1443900" cy="1348800"/>
          </a:xfrm>
          <a:prstGeom prst="straightConnector1">
            <a:avLst/>
          </a:prstGeom>
          <a:noFill/>
          <a:ln cap="flat" cmpd="sng" w="28575">
            <a:solidFill>
              <a:schemeClr val="dk2"/>
            </a:solidFill>
            <a:prstDash val="solid"/>
            <a:round/>
            <a:headEnd len="med" w="med" type="none"/>
            <a:tailEnd len="med" w="med" type="triangle"/>
          </a:ln>
        </p:spPr>
      </p:cxnSp>
      <p:cxnSp>
        <p:nvCxnSpPr>
          <p:cNvPr id="996" name="Google Shape;996;p99"/>
          <p:cNvCxnSpPr/>
          <p:nvPr/>
        </p:nvCxnSpPr>
        <p:spPr>
          <a:xfrm flipH="1" rot="10800000">
            <a:off x="2534900" y="2822200"/>
            <a:ext cx="4413900" cy="1134900"/>
          </a:xfrm>
          <a:prstGeom prst="straightConnector1">
            <a:avLst/>
          </a:prstGeom>
          <a:noFill/>
          <a:ln cap="flat" cmpd="sng" w="28575">
            <a:solidFill>
              <a:schemeClr val="dk2"/>
            </a:solidFill>
            <a:prstDash val="solid"/>
            <a:round/>
            <a:headEnd len="med" w="med" type="none"/>
            <a:tailEnd len="med" w="med" type="triangle"/>
          </a:ln>
        </p:spPr>
      </p:cxn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0" name="Shape 1000"/>
        <p:cNvGrpSpPr/>
        <p:nvPr/>
      </p:nvGrpSpPr>
      <p:grpSpPr>
        <a:xfrm>
          <a:off x="0" y="0"/>
          <a:ext cx="0" cy="0"/>
          <a:chOff x="0" y="0"/>
          <a:chExt cx="0" cy="0"/>
        </a:xfrm>
      </p:grpSpPr>
      <p:sp>
        <p:nvSpPr>
          <p:cNvPr id="1001" name="Google Shape;1001;p100"/>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Software</a:t>
            </a:r>
            <a:r>
              <a:rPr lang="en" sz="3400"/>
              <a:t> Development Life Cycle</a:t>
            </a:r>
            <a:endParaRPr sz="3400"/>
          </a:p>
        </p:txBody>
      </p:sp>
      <p:sp>
        <p:nvSpPr>
          <p:cNvPr id="1002" name="Google Shape;1002;p100"/>
          <p:cNvSpPr txBox="1"/>
          <p:nvPr>
            <p:ph idx="2" type="subTitle"/>
          </p:nvPr>
        </p:nvSpPr>
        <p:spPr>
          <a:xfrm>
            <a:off x="430900" y="1781525"/>
            <a:ext cx="8280600" cy="3022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b="1" lang="en"/>
              <a:t>P</a:t>
            </a:r>
            <a:r>
              <a:rPr lang="en"/>
              <a:t>rocess :</a:t>
            </a:r>
            <a:endParaRPr/>
          </a:p>
          <a:p>
            <a:pPr indent="-330200" lvl="1" marL="914400" rtl="0" algn="l">
              <a:lnSpc>
                <a:spcPct val="150000"/>
              </a:lnSpc>
              <a:spcBef>
                <a:spcPts val="0"/>
              </a:spcBef>
              <a:spcAft>
                <a:spcPts val="0"/>
              </a:spcAft>
              <a:buSzPts val="1600"/>
              <a:buChar char="○"/>
            </a:pPr>
            <a:r>
              <a:rPr lang="en"/>
              <a:t>is a collection of activities, actions, and tasks that are performed during the design, development and maintenance of a software product</a:t>
            </a:r>
            <a:endParaRPr/>
          </a:p>
          <a:p>
            <a:pPr indent="-330200" lvl="1" marL="914400" rtl="0" algn="l">
              <a:lnSpc>
                <a:spcPct val="150000"/>
              </a:lnSpc>
              <a:spcBef>
                <a:spcPts val="0"/>
              </a:spcBef>
              <a:spcAft>
                <a:spcPts val="0"/>
              </a:spcAft>
              <a:buSzPts val="1600"/>
              <a:buChar char="○"/>
            </a:pPr>
            <a:r>
              <a:rPr lang="en"/>
              <a:t>Generic </a:t>
            </a:r>
            <a:r>
              <a:rPr b="1" lang="en"/>
              <a:t>Activities</a:t>
            </a:r>
            <a:r>
              <a:rPr lang="en"/>
              <a:t> in a Software Engineering Process:</a:t>
            </a:r>
            <a:endParaRPr/>
          </a:p>
          <a:p>
            <a:pPr indent="-330200" lvl="2" marL="1371600" rtl="0" algn="l">
              <a:lnSpc>
                <a:spcPct val="150000"/>
              </a:lnSpc>
              <a:spcBef>
                <a:spcPts val="0"/>
              </a:spcBef>
              <a:spcAft>
                <a:spcPts val="0"/>
              </a:spcAft>
              <a:buSzPts val="1600"/>
              <a:buChar char="■"/>
            </a:pPr>
            <a:r>
              <a:rPr lang="en"/>
              <a:t>Requirements Specification</a:t>
            </a:r>
            <a:endParaRPr/>
          </a:p>
          <a:p>
            <a:pPr indent="-330200" lvl="2" marL="1371600" rtl="0" algn="l">
              <a:lnSpc>
                <a:spcPct val="150000"/>
              </a:lnSpc>
              <a:spcBef>
                <a:spcPts val="0"/>
              </a:spcBef>
              <a:spcAft>
                <a:spcPts val="0"/>
              </a:spcAft>
              <a:buSzPts val="1600"/>
              <a:buChar char="■"/>
            </a:pPr>
            <a:r>
              <a:rPr lang="en"/>
              <a:t>Design and Planning</a:t>
            </a:r>
            <a:endParaRPr/>
          </a:p>
          <a:p>
            <a:pPr indent="-330200" lvl="2" marL="1371600" rtl="0" algn="l">
              <a:lnSpc>
                <a:spcPct val="150000"/>
              </a:lnSpc>
              <a:spcBef>
                <a:spcPts val="0"/>
              </a:spcBef>
              <a:spcAft>
                <a:spcPts val="0"/>
              </a:spcAft>
              <a:buSzPts val="1600"/>
              <a:buChar char="■"/>
            </a:pPr>
            <a:r>
              <a:rPr lang="en"/>
              <a:t>Coding/Implementation/Construction</a:t>
            </a:r>
            <a:endParaRPr/>
          </a:p>
          <a:p>
            <a:pPr indent="-330200" lvl="2" marL="1371600" rtl="0" algn="l">
              <a:lnSpc>
                <a:spcPct val="150000"/>
              </a:lnSpc>
              <a:spcBef>
                <a:spcPts val="0"/>
              </a:spcBef>
              <a:spcAft>
                <a:spcPts val="0"/>
              </a:spcAft>
              <a:buSzPts val="1600"/>
              <a:buChar char="■"/>
            </a:pPr>
            <a:r>
              <a:rPr lang="en"/>
              <a:t>Testing</a:t>
            </a:r>
            <a:endParaRPr/>
          </a:p>
          <a:p>
            <a:pPr indent="-330200" lvl="2" marL="1371600" rtl="0" algn="l">
              <a:lnSpc>
                <a:spcPct val="150000"/>
              </a:lnSpc>
              <a:spcBef>
                <a:spcPts val="0"/>
              </a:spcBef>
              <a:spcAft>
                <a:spcPts val="0"/>
              </a:spcAft>
              <a:buSzPts val="1600"/>
              <a:buChar char="■"/>
            </a:pPr>
            <a:r>
              <a:rPr lang="en"/>
              <a:t>Maintenance</a:t>
            </a:r>
            <a:endParaRPr/>
          </a:p>
          <a:p>
            <a:pPr indent="0" lvl="0" marL="0" rtl="0" algn="l">
              <a:lnSpc>
                <a:spcPct val="150000"/>
              </a:lnSpc>
              <a:spcBef>
                <a:spcPts val="1600"/>
              </a:spcBef>
              <a:spcAft>
                <a:spcPts val="0"/>
              </a:spcAft>
              <a:buNone/>
            </a:pPr>
            <a:r>
              <a:t/>
            </a:r>
            <a:endParaRPr/>
          </a:p>
          <a:p>
            <a:pPr indent="0" lvl="0" marL="457200" rtl="0" algn="l">
              <a:lnSpc>
                <a:spcPct val="150000"/>
              </a:lnSpc>
              <a:spcBef>
                <a:spcPts val="1600"/>
              </a:spcBef>
              <a:spcAft>
                <a:spcPts val="1600"/>
              </a:spcAft>
              <a:buNone/>
            </a:pPr>
            <a:r>
              <a:t/>
            </a:r>
            <a:endParaRPr/>
          </a:p>
        </p:txBody>
      </p:sp>
      <p:sp>
        <p:nvSpPr>
          <p:cNvPr id="1003" name="Google Shape;1003;p10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7" name="Shape 1007"/>
        <p:cNvGrpSpPr/>
        <p:nvPr/>
      </p:nvGrpSpPr>
      <p:grpSpPr>
        <a:xfrm>
          <a:off x="0" y="0"/>
          <a:ext cx="0" cy="0"/>
          <a:chOff x="0" y="0"/>
          <a:chExt cx="0" cy="0"/>
        </a:xfrm>
      </p:grpSpPr>
      <p:sp>
        <p:nvSpPr>
          <p:cNvPr id="1008" name="Google Shape;1008;p101"/>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Principles of Software Engineering</a:t>
            </a:r>
            <a:endParaRPr sz="3400"/>
          </a:p>
        </p:txBody>
      </p:sp>
      <p:sp>
        <p:nvSpPr>
          <p:cNvPr id="1009" name="Google Shape;1009;p101"/>
          <p:cNvSpPr txBox="1"/>
          <p:nvPr>
            <p:ph idx="2" type="subTitle"/>
          </p:nvPr>
        </p:nvSpPr>
        <p:spPr>
          <a:xfrm>
            <a:off x="430900" y="1781525"/>
            <a:ext cx="8280600" cy="3022800"/>
          </a:xfrm>
          <a:prstGeom prst="rect">
            <a:avLst/>
          </a:prstGeom>
        </p:spPr>
        <p:txBody>
          <a:bodyPr anchorCtr="0" anchor="t" bIns="91425" lIns="91425" spcFirstLastPara="1" rIns="91425" wrap="square" tIns="91425">
            <a:noAutofit/>
          </a:bodyPr>
          <a:lstStyle/>
          <a:p>
            <a:pPr indent="-361950" lvl="0" marL="457200" rtl="0" algn="l">
              <a:lnSpc>
                <a:spcPct val="200000"/>
              </a:lnSpc>
              <a:spcBef>
                <a:spcPts val="0"/>
              </a:spcBef>
              <a:spcAft>
                <a:spcPts val="0"/>
              </a:spcAft>
              <a:buClr>
                <a:schemeClr val="dk1"/>
              </a:buClr>
              <a:buSzPts val="2100"/>
              <a:buChar char="●"/>
            </a:pPr>
            <a:r>
              <a:rPr lang="en"/>
              <a:t>There is no standard set of universal principles and laws in software engineering that is agreed to by everyone. </a:t>
            </a:r>
            <a:endParaRPr/>
          </a:p>
          <a:p>
            <a:pPr indent="-361950" lvl="0" marL="457200" rtl="0" algn="l">
              <a:lnSpc>
                <a:spcPct val="200000"/>
              </a:lnSpc>
              <a:spcBef>
                <a:spcPts val="0"/>
              </a:spcBef>
              <a:spcAft>
                <a:spcPts val="0"/>
              </a:spcAft>
              <a:buClr>
                <a:schemeClr val="dk1"/>
              </a:buClr>
              <a:buSzPts val="2100"/>
              <a:buChar char="●"/>
            </a:pPr>
            <a:r>
              <a:rPr lang="en"/>
              <a:t>Principles are suggested to serve as guidelines and recommendations to improve the </a:t>
            </a:r>
            <a:r>
              <a:rPr lang="en"/>
              <a:t>productivity</a:t>
            </a:r>
            <a:r>
              <a:rPr lang="en"/>
              <a:t> of software development and </a:t>
            </a:r>
            <a:r>
              <a:rPr lang="en"/>
              <a:t>achieve</a:t>
            </a:r>
            <a:r>
              <a:rPr lang="en"/>
              <a:t> a better success.</a:t>
            </a:r>
            <a:endParaRPr/>
          </a:p>
        </p:txBody>
      </p:sp>
      <p:sp>
        <p:nvSpPr>
          <p:cNvPr id="1010" name="Google Shape;1010;p10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4" name="Shape 1014"/>
        <p:cNvGrpSpPr/>
        <p:nvPr/>
      </p:nvGrpSpPr>
      <p:grpSpPr>
        <a:xfrm>
          <a:off x="0" y="0"/>
          <a:ext cx="0" cy="0"/>
          <a:chOff x="0" y="0"/>
          <a:chExt cx="0" cy="0"/>
        </a:xfrm>
      </p:grpSpPr>
      <p:sp>
        <p:nvSpPr>
          <p:cNvPr id="1015" name="Google Shape;1015;p102"/>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Principles of Software Engineering</a:t>
            </a:r>
            <a:endParaRPr sz="3400"/>
          </a:p>
        </p:txBody>
      </p:sp>
      <p:sp>
        <p:nvSpPr>
          <p:cNvPr id="1016" name="Google Shape;1016;p102"/>
          <p:cNvSpPr txBox="1"/>
          <p:nvPr>
            <p:ph idx="2" type="subTitle"/>
          </p:nvPr>
        </p:nvSpPr>
        <p:spPr>
          <a:xfrm>
            <a:off x="430900" y="1781525"/>
            <a:ext cx="3228600" cy="481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lang="en"/>
              <a:t>Davis’s principles (1994) :</a:t>
            </a:r>
            <a:endParaRPr/>
          </a:p>
        </p:txBody>
      </p:sp>
      <p:sp>
        <p:nvSpPr>
          <p:cNvPr id="1017" name="Google Shape;1017;p10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18" name="Google Shape;1018;p102"/>
          <p:cNvSpPr txBox="1"/>
          <p:nvPr/>
        </p:nvSpPr>
        <p:spPr>
          <a:xfrm>
            <a:off x="3855925" y="914850"/>
            <a:ext cx="5143500" cy="4109700"/>
          </a:xfrm>
          <a:prstGeom prst="rect">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spAutoFit/>
          </a:bodyPr>
          <a:lstStyle/>
          <a:p>
            <a:pPr indent="-336550" lvl="0" marL="457200" marR="0" rtl="0" algn="l">
              <a:lnSpc>
                <a:spcPct val="100000"/>
              </a:lnSpc>
              <a:spcBef>
                <a:spcPts val="0"/>
              </a:spcBef>
              <a:spcAft>
                <a:spcPts val="0"/>
              </a:spcAft>
              <a:buClr>
                <a:schemeClr val="dk1"/>
              </a:buClr>
              <a:buSzPts val="1700"/>
              <a:buFont typeface="Raleway"/>
              <a:buAutoNum type="arabicPeriod"/>
            </a:pPr>
            <a:r>
              <a:rPr i="1" lang="en" sz="1300">
                <a:solidFill>
                  <a:schemeClr val="dk1"/>
                </a:solidFill>
                <a:latin typeface="Raleway"/>
                <a:ea typeface="Raleway"/>
                <a:cs typeface="Raleway"/>
                <a:sym typeface="Raleway"/>
              </a:rPr>
              <a:t>Make quality Number 1</a:t>
            </a:r>
            <a:endParaRPr i="1" sz="1300">
              <a:solidFill>
                <a:schemeClr val="dk1"/>
              </a:solidFill>
              <a:latin typeface="Raleway"/>
              <a:ea typeface="Raleway"/>
              <a:cs typeface="Raleway"/>
              <a:sym typeface="Raleway"/>
            </a:endParaRPr>
          </a:p>
          <a:p>
            <a:pPr indent="-336550" lvl="0" marL="457200" marR="0" rtl="0" algn="l">
              <a:lnSpc>
                <a:spcPct val="100000"/>
              </a:lnSpc>
              <a:spcBef>
                <a:spcPts val="0"/>
              </a:spcBef>
              <a:spcAft>
                <a:spcPts val="0"/>
              </a:spcAft>
              <a:buClr>
                <a:schemeClr val="dk1"/>
              </a:buClr>
              <a:buSzPts val="1700"/>
              <a:buFont typeface="Raleway"/>
              <a:buAutoNum type="arabicPeriod"/>
            </a:pPr>
            <a:r>
              <a:rPr i="1" lang="en" sz="1300">
                <a:solidFill>
                  <a:schemeClr val="dk1"/>
                </a:solidFill>
                <a:latin typeface="Raleway"/>
                <a:ea typeface="Raleway"/>
                <a:cs typeface="Raleway"/>
                <a:sym typeface="Raleway"/>
              </a:rPr>
              <a:t>High Quality Software is possible</a:t>
            </a:r>
            <a:endParaRPr i="1" sz="1300">
              <a:solidFill>
                <a:schemeClr val="dk1"/>
              </a:solidFill>
              <a:latin typeface="Raleway"/>
              <a:ea typeface="Raleway"/>
              <a:cs typeface="Raleway"/>
              <a:sym typeface="Raleway"/>
            </a:endParaRPr>
          </a:p>
          <a:p>
            <a:pPr indent="-336550" lvl="0" marL="457200" marR="0" rtl="0" algn="l">
              <a:lnSpc>
                <a:spcPct val="100000"/>
              </a:lnSpc>
              <a:spcBef>
                <a:spcPts val="0"/>
              </a:spcBef>
              <a:spcAft>
                <a:spcPts val="0"/>
              </a:spcAft>
              <a:buClr>
                <a:schemeClr val="dk1"/>
              </a:buClr>
              <a:buSzPts val="1700"/>
              <a:buFont typeface="Raleway"/>
              <a:buAutoNum type="arabicPeriod"/>
            </a:pPr>
            <a:r>
              <a:rPr i="1" lang="en" sz="1300">
                <a:solidFill>
                  <a:schemeClr val="dk1"/>
                </a:solidFill>
                <a:latin typeface="Raleway"/>
                <a:ea typeface="Raleway"/>
                <a:cs typeface="Raleway"/>
                <a:sym typeface="Raleway"/>
              </a:rPr>
              <a:t>Give products to customer early</a:t>
            </a:r>
            <a:endParaRPr i="1" sz="1300">
              <a:solidFill>
                <a:schemeClr val="dk1"/>
              </a:solidFill>
              <a:latin typeface="Raleway"/>
              <a:ea typeface="Raleway"/>
              <a:cs typeface="Raleway"/>
              <a:sym typeface="Raleway"/>
            </a:endParaRPr>
          </a:p>
          <a:p>
            <a:pPr indent="-336550" lvl="0" marL="457200" marR="0" rtl="0" algn="l">
              <a:lnSpc>
                <a:spcPct val="100000"/>
              </a:lnSpc>
              <a:spcBef>
                <a:spcPts val="0"/>
              </a:spcBef>
              <a:spcAft>
                <a:spcPts val="0"/>
              </a:spcAft>
              <a:buClr>
                <a:schemeClr val="dk1"/>
              </a:buClr>
              <a:buSzPts val="1700"/>
              <a:buFont typeface="Raleway"/>
              <a:buAutoNum type="arabicPeriod"/>
            </a:pPr>
            <a:r>
              <a:rPr i="1" lang="en" sz="1300">
                <a:solidFill>
                  <a:schemeClr val="dk1"/>
                </a:solidFill>
                <a:latin typeface="Raleway"/>
                <a:ea typeface="Raleway"/>
                <a:cs typeface="Raleway"/>
                <a:sym typeface="Raleway"/>
              </a:rPr>
              <a:t>Determine the Problem before the requirements</a:t>
            </a:r>
            <a:endParaRPr i="1" sz="1300">
              <a:solidFill>
                <a:schemeClr val="dk1"/>
              </a:solidFill>
              <a:latin typeface="Raleway"/>
              <a:ea typeface="Raleway"/>
              <a:cs typeface="Raleway"/>
              <a:sym typeface="Raleway"/>
            </a:endParaRPr>
          </a:p>
          <a:p>
            <a:pPr indent="-336550" lvl="0" marL="457200" marR="0" rtl="0" algn="l">
              <a:lnSpc>
                <a:spcPct val="100000"/>
              </a:lnSpc>
              <a:spcBef>
                <a:spcPts val="0"/>
              </a:spcBef>
              <a:spcAft>
                <a:spcPts val="0"/>
              </a:spcAft>
              <a:buClr>
                <a:schemeClr val="dk1"/>
              </a:buClr>
              <a:buSzPts val="1700"/>
              <a:buFont typeface="Raleway"/>
              <a:buAutoNum type="arabicPeriod"/>
            </a:pPr>
            <a:r>
              <a:rPr i="1" lang="en" sz="1300">
                <a:solidFill>
                  <a:schemeClr val="dk1"/>
                </a:solidFill>
                <a:latin typeface="Raleway"/>
                <a:ea typeface="Raleway"/>
                <a:cs typeface="Raleway"/>
                <a:sym typeface="Raleway"/>
              </a:rPr>
              <a:t>Evaluate design alternatives</a:t>
            </a:r>
            <a:endParaRPr i="1" sz="1300">
              <a:solidFill>
                <a:schemeClr val="dk1"/>
              </a:solidFill>
              <a:latin typeface="Raleway"/>
              <a:ea typeface="Raleway"/>
              <a:cs typeface="Raleway"/>
              <a:sym typeface="Raleway"/>
            </a:endParaRPr>
          </a:p>
          <a:p>
            <a:pPr indent="-336550" lvl="0" marL="457200" marR="0" rtl="0" algn="l">
              <a:lnSpc>
                <a:spcPct val="100000"/>
              </a:lnSpc>
              <a:spcBef>
                <a:spcPts val="0"/>
              </a:spcBef>
              <a:spcAft>
                <a:spcPts val="0"/>
              </a:spcAft>
              <a:buClr>
                <a:schemeClr val="dk1"/>
              </a:buClr>
              <a:buSzPts val="1700"/>
              <a:buFont typeface="Raleway"/>
              <a:buAutoNum type="arabicPeriod"/>
            </a:pPr>
            <a:r>
              <a:rPr i="1" lang="en" sz="1300">
                <a:solidFill>
                  <a:schemeClr val="dk1"/>
                </a:solidFill>
                <a:latin typeface="Raleway"/>
                <a:ea typeface="Raleway"/>
                <a:cs typeface="Raleway"/>
                <a:sym typeface="Raleway"/>
              </a:rPr>
              <a:t>Use an </a:t>
            </a:r>
            <a:r>
              <a:rPr i="1" lang="en" sz="1300">
                <a:solidFill>
                  <a:schemeClr val="dk1"/>
                </a:solidFill>
                <a:latin typeface="Raleway"/>
                <a:ea typeface="Raleway"/>
                <a:cs typeface="Raleway"/>
                <a:sym typeface="Raleway"/>
              </a:rPr>
              <a:t>appropriate</a:t>
            </a:r>
            <a:r>
              <a:rPr i="1" lang="en" sz="1300">
                <a:solidFill>
                  <a:schemeClr val="dk1"/>
                </a:solidFill>
                <a:latin typeface="Raleway"/>
                <a:ea typeface="Raleway"/>
                <a:cs typeface="Raleway"/>
                <a:sym typeface="Raleway"/>
              </a:rPr>
              <a:t> process model</a:t>
            </a:r>
            <a:endParaRPr i="1" sz="1300">
              <a:solidFill>
                <a:schemeClr val="dk1"/>
              </a:solidFill>
              <a:latin typeface="Raleway"/>
              <a:ea typeface="Raleway"/>
              <a:cs typeface="Raleway"/>
              <a:sym typeface="Raleway"/>
            </a:endParaRPr>
          </a:p>
          <a:p>
            <a:pPr indent="-336550" lvl="0" marL="457200" marR="0" rtl="0" algn="l">
              <a:lnSpc>
                <a:spcPct val="100000"/>
              </a:lnSpc>
              <a:spcBef>
                <a:spcPts val="0"/>
              </a:spcBef>
              <a:spcAft>
                <a:spcPts val="0"/>
              </a:spcAft>
              <a:buClr>
                <a:schemeClr val="dk1"/>
              </a:buClr>
              <a:buSzPts val="1700"/>
              <a:buFont typeface="Raleway"/>
              <a:buAutoNum type="arabicPeriod"/>
            </a:pPr>
            <a:r>
              <a:rPr i="1" lang="en" sz="1300">
                <a:solidFill>
                  <a:schemeClr val="dk1"/>
                </a:solidFill>
                <a:latin typeface="Raleway"/>
                <a:ea typeface="Raleway"/>
                <a:cs typeface="Raleway"/>
                <a:sym typeface="Raleway"/>
              </a:rPr>
              <a:t>Use different languages for different phases</a:t>
            </a:r>
            <a:endParaRPr i="1" sz="1300">
              <a:solidFill>
                <a:schemeClr val="dk1"/>
              </a:solidFill>
              <a:latin typeface="Raleway"/>
              <a:ea typeface="Raleway"/>
              <a:cs typeface="Raleway"/>
              <a:sym typeface="Raleway"/>
            </a:endParaRPr>
          </a:p>
          <a:p>
            <a:pPr indent="-336550" lvl="0" marL="457200" marR="0" rtl="0" algn="l">
              <a:lnSpc>
                <a:spcPct val="100000"/>
              </a:lnSpc>
              <a:spcBef>
                <a:spcPts val="0"/>
              </a:spcBef>
              <a:spcAft>
                <a:spcPts val="0"/>
              </a:spcAft>
              <a:buClr>
                <a:schemeClr val="dk1"/>
              </a:buClr>
              <a:buSzPts val="1700"/>
              <a:buFont typeface="Raleway"/>
              <a:buAutoNum type="arabicPeriod"/>
            </a:pPr>
            <a:r>
              <a:rPr i="1" lang="en" sz="1300">
                <a:solidFill>
                  <a:schemeClr val="dk1"/>
                </a:solidFill>
                <a:latin typeface="Raleway"/>
                <a:ea typeface="Raleway"/>
                <a:cs typeface="Raleway"/>
                <a:sym typeface="Raleway"/>
              </a:rPr>
              <a:t>Minimize intellectual distance</a:t>
            </a:r>
            <a:endParaRPr i="1" sz="1300">
              <a:solidFill>
                <a:schemeClr val="dk1"/>
              </a:solidFill>
              <a:latin typeface="Raleway"/>
              <a:ea typeface="Raleway"/>
              <a:cs typeface="Raleway"/>
              <a:sym typeface="Raleway"/>
            </a:endParaRPr>
          </a:p>
          <a:p>
            <a:pPr indent="-336550" lvl="0" marL="457200" marR="0" rtl="0" algn="l">
              <a:lnSpc>
                <a:spcPct val="100000"/>
              </a:lnSpc>
              <a:spcBef>
                <a:spcPts val="0"/>
              </a:spcBef>
              <a:spcAft>
                <a:spcPts val="0"/>
              </a:spcAft>
              <a:buClr>
                <a:schemeClr val="dk1"/>
              </a:buClr>
              <a:buSzPts val="1700"/>
              <a:buFont typeface="Raleway"/>
              <a:buAutoNum type="arabicPeriod"/>
            </a:pPr>
            <a:r>
              <a:rPr i="1" lang="en" sz="1300">
                <a:solidFill>
                  <a:schemeClr val="dk1"/>
                </a:solidFill>
                <a:latin typeface="Raleway"/>
                <a:ea typeface="Raleway"/>
                <a:cs typeface="Raleway"/>
                <a:sym typeface="Raleway"/>
              </a:rPr>
              <a:t>Put technique before tools</a:t>
            </a:r>
            <a:endParaRPr i="1" sz="1300">
              <a:solidFill>
                <a:schemeClr val="dk1"/>
              </a:solidFill>
              <a:latin typeface="Raleway"/>
              <a:ea typeface="Raleway"/>
              <a:cs typeface="Raleway"/>
              <a:sym typeface="Raleway"/>
            </a:endParaRPr>
          </a:p>
          <a:p>
            <a:pPr indent="-336550" lvl="0" marL="457200" marR="0" rtl="0" algn="l">
              <a:lnSpc>
                <a:spcPct val="100000"/>
              </a:lnSpc>
              <a:spcBef>
                <a:spcPts val="0"/>
              </a:spcBef>
              <a:spcAft>
                <a:spcPts val="0"/>
              </a:spcAft>
              <a:buClr>
                <a:schemeClr val="dk1"/>
              </a:buClr>
              <a:buSzPts val="1700"/>
              <a:buFont typeface="Raleway"/>
              <a:buAutoNum type="arabicPeriod"/>
            </a:pPr>
            <a:r>
              <a:rPr i="1" lang="en" sz="1300">
                <a:solidFill>
                  <a:schemeClr val="dk1"/>
                </a:solidFill>
                <a:latin typeface="Raleway"/>
                <a:ea typeface="Raleway"/>
                <a:cs typeface="Raleway"/>
                <a:sym typeface="Raleway"/>
              </a:rPr>
              <a:t>Get it right before you make it faster</a:t>
            </a:r>
            <a:endParaRPr i="1" sz="1300">
              <a:solidFill>
                <a:schemeClr val="dk1"/>
              </a:solidFill>
              <a:latin typeface="Raleway"/>
              <a:ea typeface="Raleway"/>
              <a:cs typeface="Raleway"/>
              <a:sym typeface="Raleway"/>
            </a:endParaRPr>
          </a:p>
          <a:p>
            <a:pPr indent="-336550" lvl="0" marL="457200" marR="0" rtl="0" algn="l">
              <a:lnSpc>
                <a:spcPct val="100000"/>
              </a:lnSpc>
              <a:spcBef>
                <a:spcPts val="0"/>
              </a:spcBef>
              <a:spcAft>
                <a:spcPts val="0"/>
              </a:spcAft>
              <a:buClr>
                <a:schemeClr val="dk1"/>
              </a:buClr>
              <a:buSzPts val="1700"/>
              <a:buFont typeface="Raleway"/>
              <a:buAutoNum type="arabicPeriod"/>
            </a:pPr>
            <a:r>
              <a:rPr i="1" lang="en" sz="1300">
                <a:solidFill>
                  <a:schemeClr val="dk1"/>
                </a:solidFill>
                <a:latin typeface="Raleway"/>
                <a:ea typeface="Raleway"/>
                <a:cs typeface="Raleway"/>
                <a:sym typeface="Raleway"/>
              </a:rPr>
              <a:t>Inspect Code</a:t>
            </a:r>
            <a:endParaRPr i="1" sz="1300">
              <a:solidFill>
                <a:schemeClr val="dk1"/>
              </a:solidFill>
              <a:latin typeface="Raleway"/>
              <a:ea typeface="Raleway"/>
              <a:cs typeface="Raleway"/>
              <a:sym typeface="Raleway"/>
            </a:endParaRPr>
          </a:p>
          <a:p>
            <a:pPr indent="-336550" lvl="0" marL="457200" marR="0" rtl="0" algn="l">
              <a:lnSpc>
                <a:spcPct val="100000"/>
              </a:lnSpc>
              <a:spcBef>
                <a:spcPts val="0"/>
              </a:spcBef>
              <a:spcAft>
                <a:spcPts val="0"/>
              </a:spcAft>
              <a:buClr>
                <a:schemeClr val="dk1"/>
              </a:buClr>
              <a:buSzPts val="1700"/>
              <a:buFont typeface="Raleway"/>
              <a:buAutoNum type="arabicPeriod"/>
            </a:pPr>
            <a:r>
              <a:rPr i="1" lang="en" sz="1300">
                <a:solidFill>
                  <a:schemeClr val="dk1"/>
                </a:solidFill>
                <a:latin typeface="Raleway"/>
                <a:ea typeface="Raleway"/>
                <a:cs typeface="Raleway"/>
                <a:sym typeface="Raleway"/>
              </a:rPr>
              <a:t>Good management is more important than technology</a:t>
            </a:r>
            <a:endParaRPr i="1" sz="1300">
              <a:solidFill>
                <a:schemeClr val="dk1"/>
              </a:solidFill>
              <a:latin typeface="Raleway"/>
              <a:ea typeface="Raleway"/>
              <a:cs typeface="Raleway"/>
              <a:sym typeface="Raleway"/>
            </a:endParaRPr>
          </a:p>
          <a:p>
            <a:pPr indent="-336550" lvl="0" marL="457200" marR="0" rtl="0" algn="l">
              <a:lnSpc>
                <a:spcPct val="100000"/>
              </a:lnSpc>
              <a:spcBef>
                <a:spcPts val="0"/>
              </a:spcBef>
              <a:spcAft>
                <a:spcPts val="0"/>
              </a:spcAft>
              <a:buClr>
                <a:schemeClr val="dk1"/>
              </a:buClr>
              <a:buSzPts val="1700"/>
              <a:buFont typeface="Raleway"/>
              <a:buAutoNum type="arabicPeriod"/>
            </a:pPr>
            <a:r>
              <a:rPr i="1" lang="en" sz="1300">
                <a:solidFill>
                  <a:schemeClr val="dk1"/>
                </a:solidFill>
                <a:latin typeface="Raleway"/>
                <a:ea typeface="Raleway"/>
                <a:cs typeface="Raleway"/>
                <a:sym typeface="Raleway"/>
              </a:rPr>
              <a:t>People are the key to success</a:t>
            </a:r>
            <a:endParaRPr i="1" sz="1300">
              <a:solidFill>
                <a:schemeClr val="dk1"/>
              </a:solidFill>
              <a:latin typeface="Raleway"/>
              <a:ea typeface="Raleway"/>
              <a:cs typeface="Raleway"/>
              <a:sym typeface="Raleway"/>
            </a:endParaRPr>
          </a:p>
          <a:p>
            <a:pPr indent="-336550" lvl="0" marL="457200" marR="0" rtl="0" algn="l">
              <a:lnSpc>
                <a:spcPct val="100000"/>
              </a:lnSpc>
              <a:spcBef>
                <a:spcPts val="0"/>
              </a:spcBef>
              <a:spcAft>
                <a:spcPts val="0"/>
              </a:spcAft>
              <a:buClr>
                <a:schemeClr val="dk1"/>
              </a:buClr>
              <a:buSzPts val="1700"/>
              <a:buFont typeface="Raleway"/>
              <a:buAutoNum type="arabicPeriod"/>
            </a:pPr>
            <a:r>
              <a:rPr i="1" lang="en" sz="1300">
                <a:solidFill>
                  <a:schemeClr val="dk1"/>
                </a:solidFill>
                <a:latin typeface="Raleway"/>
                <a:ea typeface="Raleway"/>
                <a:cs typeface="Raleway"/>
                <a:sym typeface="Raleway"/>
              </a:rPr>
              <a:t>Follow with care</a:t>
            </a:r>
            <a:endParaRPr i="1" sz="1300">
              <a:solidFill>
                <a:schemeClr val="dk1"/>
              </a:solidFill>
              <a:latin typeface="Raleway"/>
              <a:ea typeface="Raleway"/>
              <a:cs typeface="Raleway"/>
              <a:sym typeface="Raleway"/>
            </a:endParaRPr>
          </a:p>
          <a:p>
            <a:pPr indent="-336550" lvl="0" marL="457200" marR="0" rtl="0" algn="l">
              <a:lnSpc>
                <a:spcPct val="100000"/>
              </a:lnSpc>
              <a:spcBef>
                <a:spcPts val="0"/>
              </a:spcBef>
              <a:spcAft>
                <a:spcPts val="0"/>
              </a:spcAft>
              <a:buClr>
                <a:schemeClr val="dk1"/>
              </a:buClr>
              <a:buSzPts val="1700"/>
              <a:buFont typeface="Raleway"/>
              <a:buAutoNum type="arabicPeriod"/>
            </a:pPr>
            <a:r>
              <a:rPr i="1" lang="en" sz="1300">
                <a:solidFill>
                  <a:schemeClr val="dk1"/>
                </a:solidFill>
                <a:latin typeface="Raleway"/>
                <a:ea typeface="Raleway"/>
                <a:cs typeface="Raleway"/>
                <a:sym typeface="Raleway"/>
              </a:rPr>
              <a:t>Take responsibility</a:t>
            </a:r>
            <a:endParaRPr i="1" sz="1300">
              <a:solidFill>
                <a:schemeClr val="dk1"/>
              </a:solidFill>
              <a:latin typeface="Raleway"/>
              <a:ea typeface="Raleway"/>
              <a:cs typeface="Raleway"/>
              <a:sym typeface="Raleway"/>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2" name="Shape 1022"/>
        <p:cNvGrpSpPr/>
        <p:nvPr/>
      </p:nvGrpSpPr>
      <p:grpSpPr>
        <a:xfrm>
          <a:off x="0" y="0"/>
          <a:ext cx="0" cy="0"/>
          <a:chOff x="0" y="0"/>
          <a:chExt cx="0" cy="0"/>
        </a:xfrm>
      </p:grpSpPr>
      <p:sp>
        <p:nvSpPr>
          <p:cNvPr id="1023" name="Google Shape;1023;p103"/>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Principles of Software Engineering</a:t>
            </a:r>
            <a:endParaRPr sz="3400"/>
          </a:p>
        </p:txBody>
      </p:sp>
      <p:sp>
        <p:nvSpPr>
          <p:cNvPr id="1024" name="Google Shape;1024;p103"/>
          <p:cNvSpPr txBox="1"/>
          <p:nvPr>
            <p:ph idx="2" type="subTitle"/>
          </p:nvPr>
        </p:nvSpPr>
        <p:spPr>
          <a:xfrm>
            <a:off x="430900" y="1781525"/>
            <a:ext cx="3228600" cy="481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lang="en"/>
              <a:t>Davis’s principles (1994) :</a:t>
            </a:r>
            <a:endParaRPr/>
          </a:p>
        </p:txBody>
      </p:sp>
      <p:sp>
        <p:nvSpPr>
          <p:cNvPr id="1025" name="Google Shape;1025;p10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26" name="Google Shape;1026;p103"/>
          <p:cNvSpPr txBox="1"/>
          <p:nvPr/>
        </p:nvSpPr>
        <p:spPr>
          <a:xfrm>
            <a:off x="3855925" y="914850"/>
            <a:ext cx="5143500" cy="4109700"/>
          </a:xfrm>
          <a:prstGeom prst="rect">
            <a:avLst/>
          </a:prstGeom>
          <a:solidFill>
            <a:schemeClr val="lt1"/>
          </a:solidFill>
          <a:ln cap="flat" cmpd="sng" w="19050">
            <a:solidFill>
              <a:srgbClr val="000000"/>
            </a:solidFill>
            <a:prstDash val="solid"/>
            <a:round/>
            <a:headEnd len="sm" w="sm" type="none"/>
            <a:tailEnd len="sm" w="sm" type="none"/>
          </a:ln>
        </p:spPr>
        <p:txBody>
          <a:bodyPr anchorCtr="0" anchor="ctr" bIns="91425" lIns="91425" spcFirstLastPara="1" rIns="91425" wrap="square" tIns="91425">
            <a:spAutoFit/>
          </a:bodyPr>
          <a:lstStyle/>
          <a:p>
            <a:pPr indent="-336550" lvl="0" marL="457200" marR="0" rtl="0" algn="l">
              <a:lnSpc>
                <a:spcPct val="100000"/>
              </a:lnSpc>
              <a:spcBef>
                <a:spcPts val="0"/>
              </a:spcBef>
              <a:spcAft>
                <a:spcPts val="0"/>
              </a:spcAft>
              <a:buClr>
                <a:schemeClr val="dk1"/>
              </a:buClr>
              <a:buSzPts val="1700"/>
              <a:buFont typeface="Raleway"/>
              <a:buAutoNum type="arabicPeriod"/>
            </a:pPr>
            <a:r>
              <a:rPr i="1" lang="en" sz="1300">
                <a:solidFill>
                  <a:schemeClr val="dk1"/>
                </a:solidFill>
                <a:latin typeface="Raleway"/>
                <a:ea typeface="Raleway"/>
                <a:cs typeface="Raleway"/>
                <a:sym typeface="Raleway"/>
              </a:rPr>
              <a:t>Make quality Number 1</a:t>
            </a:r>
            <a:endParaRPr i="1" sz="1300">
              <a:solidFill>
                <a:schemeClr val="dk1"/>
              </a:solidFill>
              <a:latin typeface="Raleway"/>
              <a:ea typeface="Raleway"/>
              <a:cs typeface="Raleway"/>
              <a:sym typeface="Raleway"/>
            </a:endParaRPr>
          </a:p>
          <a:p>
            <a:pPr indent="-336550" lvl="0" marL="457200" marR="0" rtl="0" algn="l">
              <a:lnSpc>
                <a:spcPct val="100000"/>
              </a:lnSpc>
              <a:spcBef>
                <a:spcPts val="0"/>
              </a:spcBef>
              <a:spcAft>
                <a:spcPts val="0"/>
              </a:spcAft>
              <a:buClr>
                <a:schemeClr val="dk1"/>
              </a:buClr>
              <a:buSzPts val="1700"/>
              <a:buFont typeface="Raleway"/>
              <a:buAutoNum type="arabicPeriod"/>
            </a:pPr>
            <a:r>
              <a:rPr i="1" lang="en" sz="1300">
                <a:solidFill>
                  <a:schemeClr val="dk1"/>
                </a:solidFill>
                <a:latin typeface="Raleway"/>
                <a:ea typeface="Raleway"/>
                <a:cs typeface="Raleway"/>
                <a:sym typeface="Raleway"/>
              </a:rPr>
              <a:t>High Quality Software is possible</a:t>
            </a:r>
            <a:endParaRPr i="1" sz="1300">
              <a:solidFill>
                <a:schemeClr val="dk1"/>
              </a:solidFill>
              <a:latin typeface="Raleway"/>
              <a:ea typeface="Raleway"/>
              <a:cs typeface="Raleway"/>
              <a:sym typeface="Raleway"/>
            </a:endParaRPr>
          </a:p>
          <a:p>
            <a:pPr indent="-336550" lvl="0" marL="457200" marR="0" rtl="0" algn="l">
              <a:lnSpc>
                <a:spcPct val="100000"/>
              </a:lnSpc>
              <a:spcBef>
                <a:spcPts val="0"/>
              </a:spcBef>
              <a:spcAft>
                <a:spcPts val="0"/>
              </a:spcAft>
              <a:buClr>
                <a:schemeClr val="dk1"/>
              </a:buClr>
              <a:buSzPts val="1700"/>
              <a:buFont typeface="Raleway"/>
              <a:buAutoNum type="arabicPeriod"/>
            </a:pPr>
            <a:r>
              <a:rPr i="1" lang="en" sz="1300">
                <a:solidFill>
                  <a:schemeClr val="dk1"/>
                </a:solidFill>
                <a:latin typeface="Raleway"/>
                <a:ea typeface="Raleway"/>
                <a:cs typeface="Raleway"/>
                <a:sym typeface="Raleway"/>
              </a:rPr>
              <a:t>Give products to customer early</a:t>
            </a:r>
            <a:endParaRPr i="1" sz="1300">
              <a:solidFill>
                <a:schemeClr val="dk1"/>
              </a:solidFill>
              <a:latin typeface="Raleway"/>
              <a:ea typeface="Raleway"/>
              <a:cs typeface="Raleway"/>
              <a:sym typeface="Raleway"/>
            </a:endParaRPr>
          </a:p>
          <a:p>
            <a:pPr indent="-336550" lvl="0" marL="457200" marR="0" rtl="0" algn="l">
              <a:lnSpc>
                <a:spcPct val="100000"/>
              </a:lnSpc>
              <a:spcBef>
                <a:spcPts val="0"/>
              </a:spcBef>
              <a:spcAft>
                <a:spcPts val="0"/>
              </a:spcAft>
              <a:buClr>
                <a:schemeClr val="dk1"/>
              </a:buClr>
              <a:buSzPts val="1700"/>
              <a:buFont typeface="Raleway"/>
              <a:buAutoNum type="arabicPeriod"/>
            </a:pPr>
            <a:r>
              <a:rPr i="1" lang="en" sz="1300">
                <a:solidFill>
                  <a:schemeClr val="dk1"/>
                </a:solidFill>
                <a:latin typeface="Raleway"/>
                <a:ea typeface="Raleway"/>
                <a:cs typeface="Raleway"/>
                <a:sym typeface="Raleway"/>
              </a:rPr>
              <a:t>Determine the Problem before the requirements</a:t>
            </a:r>
            <a:endParaRPr i="1" sz="1300">
              <a:solidFill>
                <a:schemeClr val="dk1"/>
              </a:solidFill>
              <a:latin typeface="Raleway"/>
              <a:ea typeface="Raleway"/>
              <a:cs typeface="Raleway"/>
              <a:sym typeface="Raleway"/>
            </a:endParaRPr>
          </a:p>
          <a:p>
            <a:pPr indent="-336550" lvl="0" marL="457200" marR="0" rtl="0" algn="l">
              <a:lnSpc>
                <a:spcPct val="100000"/>
              </a:lnSpc>
              <a:spcBef>
                <a:spcPts val="0"/>
              </a:spcBef>
              <a:spcAft>
                <a:spcPts val="0"/>
              </a:spcAft>
              <a:buClr>
                <a:schemeClr val="dk1"/>
              </a:buClr>
              <a:buSzPts val="1700"/>
              <a:buFont typeface="Raleway"/>
              <a:buAutoNum type="arabicPeriod"/>
            </a:pPr>
            <a:r>
              <a:rPr i="1" lang="en" sz="1300">
                <a:solidFill>
                  <a:schemeClr val="dk1"/>
                </a:solidFill>
                <a:latin typeface="Raleway"/>
                <a:ea typeface="Raleway"/>
                <a:cs typeface="Raleway"/>
                <a:sym typeface="Raleway"/>
              </a:rPr>
              <a:t>Evaluate design alternatives</a:t>
            </a:r>
            <a:endParaRPr i="1" sz="1300">
              <a:solidFill>
                <a:schemeClr val="dk1"/>
              </a:solidFill>
              <a:latin typeface="Raleway"/>
              <a:ea typeface="Raleway"/>
              <a:cs typeface="Raleway"/>
              <a:sym typeface="Raleway"/>
            </a:endParaRPr>
          </a:p>
          <a:p>
            <a:pPr indent="-336550" lvl="0" marL="457200" marR="0" rtl="0" algn="l">
              <a:lnSpc>
                <a:spcPct val="100000"/>
              </a:lnSpc>
              <a:spcBef>
                <a:spcPts val="0"/>
              </a:spcBef>
              <a:spcAft>
                <a:spcPts val="0"/>
              </a:spcAft>
              <a:buClr>
                <a:schemeClr val="dk1"/>
              </a:buClr>
              <a:buSzPts val="1700"/>
              <a:buFont typeface="Raleway"/>
              <a:buAutoNum type="arabicPeriod"/>
            </a:pPr>
            <a:r>
              <a:rPr i="1" lang="en" sz="1300">
                <a:solidFill>
                  <a:schemeClr val="dk1"/>
                </a:solidFill>
                <a:latin typeface="Raleway"/>
                <a:ea typeface="Raleway"/>
                <a:cs typeface="Raleway"/>
                <a:sym typeface="Raleway"/>
              </a:rPr>
              <a:t>Use an appropriate process model</a:t>
            </a:r>
            <a:endParaRPr i="1" sz="1300">
              <a:solidFill>
                <a:schemeClr val="dk1"/>
              </a:solidFill>
              <a:latin typeface="Raleway"/>
              <a:ea typeface="Raleway"/>
              <a:cs typeface="Raleway"/>
              <a:sym typeface="Raleway"/>
            </a:endParaRPr>
          </a:p>
          <a:p>
            <a:pPr indent="-336550" lvl="0" marL="457200" marR="0" rtl="0" algn="l">
              <a:lnSpc>
                <a:spcPct val="100000"/>
              </a:lnSpc>
              <a:spcBef>
                <a:spcPts val="0"/>
              </a:spcBef>
              <a:spcAft>
                <a:spcPts val="0"/>
              </a:spcAft>
              <a:buClr>
                <a:schemeClr val="dk1"/>
              </a:buClr>
              <a:buSzPts val="1700"/>
              <a:buFont typeface="Raleway"/>
              <a:buAutoNum type="arabicPeriod"/>
            </a:pPr>
            <a:r>
              <a:rPr i="1" lang="en" sz="1300">
                <a:solidFill>
                  <a:schemeClr val="dk1"/>
                </a:solidFill>
                <a:latin typeface="Raleway"/>
                <a:ea typeface="Raleway"/>
                <a:cs typeface="Raleway"/>
                <a:sym typeface="Raleway"/>
              </a:rPr>
              <a:t>Use different languages for different phases</a:t>
            </a:r>
            <a:endParaRPr i="1" sz="1300">
              <a:solidFill>
                <a:schemeClr val="dk1"/>
              </a:solidFill>
              <a:latin typeface="Raleway"/>
              <a:ea typeface="Raleway"/>
              <a:cs typeface="Raleway"/>
              <a:sym typeface="Raleway"/>
            </a:endParaRPr>
          </a:p>
          <a:p>
            <a:pPr indent="-336550" lvl="0" marL="457200" marR="0" rtl="0" algn="l">
              <a:lnSpc>
                <a:spcPct val="100000"/>
              </a:lnSpc>
              <a:spcBef>
                <a:spcPts val="0"/>
              </a:spcBef>
              <a:spcAft>
                <a:spcPts val="0"/>
              </a:spcAft>
              <a:buClr>
                <a:schemeClr val="dk1"/>
              </a:buClr>
              <a:buSzPts val="1700"/>
              <a:buFont typeface="Raleway"/>
              <a:buAutoNum type="arabicPeriod"/>
            </a:pPr>
            <a:r>
              <a:rPr i="1" lang="en" sz="1300">
                <a:solidFill>
                  <a:schemeClr val="dk1"/>
                </a:solidFill>
                <a:latin typeface="Raleway"/>
                <a:ea typeface="Raleway"/>
                <a:cs typeface="Raleway"/>
                <a:sym typeface="Raleway"/>
              </a:rPr>
              <a:t>Minimize intellectual distance</a:t>
            </a:r>
            <a:endParaRPr i="1" sz="1300">
              <a:solidFill>
                <a:schemeClr val="dk1"/>
              </a:solidFill>
              <a:latin typeface="Raleway"/>
              <a:ea typeface="Raleway"/>
              <a:cs typeface="Raleway"/>
              <a:sym typeface="Raleway"/>
            </a:endParaRPr>
          </a:p>
          <a:p>
            <a:pPr indent="-336550" lvl="0" marL="457200" marR="0" rtl="0" algn="l">
              <a:lnSpc>
                <a:spcPct val="100000"/>
              </a:lnSpc>
              <a:spcBef>
                <a:spcPts val="0"/>
              </a:spcBef>
              <a:spcAft>
                <a:spcPts val="0"/>
              </a:spcAft>
              <a:buClr>
                <a:schemeClr val="dk1"/>
              </a:buClr>
              <a:buSzPts val="1700"/>
              <a:buFont typeface="Raleway"/>
              <a:buAutoNum type="arabicPeriod"/>
            </a:pPr>
            <a:r>
              <a:rPr i="1" lang="en" sz="1300">
                <a:solidFill>
                  <a:schemeClr val="dk1"/>
                </a:solidFill>
                <a:latin typeface="Raleway"/>
                <a:ea typeface="Raleway"/>
                <a:cs typeface="Raleway"/>
                <a:sym typeface="Raleway"/>
              </a:rPr>
              <a:t>Put technique before tools</a:t>
            </a:r>
            <a:endParaRPr i="1" sz="1300">
              <a:solidFill>
                <a:schemeClr val="dk1"/>
              </a:solidFill>
              <a:latin typeface="Raleway"/>
              <a:ea typeface="Raleway"/>
              <a:cs typeface="Raleway"/>
              <a:sym typeface="Raleway"/>
            </a:endParaRPr>
          </a:p>
          <a:p>
            <a:pPr indent="-336550" lvl="0" marL="457200" marR="0" rtl="0" algn="l">
              <a:lnSpc>
                <a:spcPct val="100000"/>
              </a:lnSpc>
              <a:spcBef>
                <a:spcPts val="0"/>
              </a:spcBef>
              <a:spcAft>
                <a:spcPts val="0"/>
              </a:spcAft>
              <a:buClr>
                <a:schemeClr val="dk1"/>
              </a:buClr>
              <a:buSzPts val="1700"/>
              <a:buFont typeface="Raleway"/>
              <a:buAutoNum type="arabicPeriod"/>
            </a:pPr>
            <a:r>
              <a:rPr i="1" lang="en" sz="1300">
                <a:solidFill>
                  <a:schemeClr val="dk1"/>
                </a:solidFill>
                <a:latin typeface="Raleway"/>
                <a:ea typeface="Raleway"/>
                <a:cs typeface="Raleway"/>
                <a:sym typeface="Raleway"/>
              </a:rPr>
              <a:t>Get it right before you make it faster</a:t>
            </a:r>
            <a:endParaRPr i="1" sz="1300">
              <a:solidFill>
                <a:schemeClr val="dk1"/>
              </a:solidFill>
              <a:latin typeface="Raleway"/>
              <a:ea typeface="Raleway"/>
              <a:cs typeface="Raleway"/>
              <a:sym typeface="Raleway"/>
            </a:endParaRPr>
          </a:p>
          <a:p>
            <a:pPr indent="-336550" lvl="0" marL="457200" marR="0" rtl="0" algn="l">
              <a:lnSpc>
                <a:spcPct val="100000"/>
              </a:lnSpc>
              <a:spcBef>
                <a:spcPts val="0"/>
              </a:spcBef>
              <a:spcAft>
                <a:spcPts val="0"/>
              </a:spcAft>
              <a:buClr>
                <a:schemeClr val="dk1"/>
              </a:buClr>
              <a:buSzPts val="1700"/>
              <a:buFont typeface="Raleway"/>
              <a:buAutoNum type="arabicPeriod"/>
            </a:pPr>
            <a:r>
              <a:rPr i="1" lang="en" sz="1300">
                <a:solidFill>
                  <a:schemeClr val="dk1"/>
                </a:solidFill>
                <a:latin typeface="Raleway"/>
                <a:ea typeface="Raleway"/>
                <a:cs typeface="Raleway"/>
                <a:sym typeface="Raleway"/>
              </a:rPr>
              <a:t>Inspect Code</a:t>
            </a:r>
            <a:endParaRPr i="1" sz="1300">
              <a:solidFill>
                <a:schemeClr val="dk1"/>
              </a:solidFill>
              <a:latin typeface="Raleway"/>
              <a:ea typeface="Raleway"/>
              <a:cs typeface="Raleway"/>
              <a:sym typeface="Raleway"/>
            </a:endParaRPr>
          </a:p>
          <a:p>
            <a:pPr indent="-336550" lvl="0" marL="457200" marR="0" rtl="0" algn="l">
              <a:lnSpc>
                <a:spcPct val="100000"/>
              </a:lnSpc>
              <a:spcBef>
                <a:spcPts val="0"/>
              </a:spcBef>
              <a:spcAft>
                <a:spcPts val="0"/>
              </a:spcAft>
              <a:buClr>
                <a:schemeClr val="dk1"/>
              </a:buClr>
              <a:buSzPts val="1700"/>
              <a:buFont typeface="Raleway"/>
              <a:buAutoNum type="arabicPeriod"/>
            </a:pPr>
            <a:r>
              <a:rPr i="1" lang="en" sz="1300">
                <a:solidFill>
                  <a:schemeClr val="dk1"/>
                </a:solidFill>
                <a:latin typeface="Raleway"/>
                <a:ea typeface="Raleway"/>
                <a:cs typeface="Raleway"/>
                <a:sym typeface="Raleway"/>
              </a:rPr>
              <a:t>Good management is more important than technology</a:t>
            </a:r>
            <a:endParaRPr i="1" sz="1300">
              <a:solidFill>
                <a:schemeClr val="dk1"/>
              </a:solidFill>
              <a:latin typeface="Raleway"/>
              <a:ea typeface="Raleway"/>
              <a:cs typeface="Raleway"/>
              <a:sym typeface="Raleway"/>
            </a:endParaRPr>
          </a:p>
          <a:p>
            <a:pPr indent="-336550" lvl="0" marL="457200" marR="0" rtl="0" algn="l">
              <a:lnSpc>
                <a:spcPct val="100000"/>
              </a:lnSpc>
              <a:spcBef>
                <a:spcPts val="0"/>
              </a:spcBef>
              <a:spcAft>
                <a:spcPts val="0"/>
              </a:spcAft>
              <a:buClr>
                <a:schemeClr val="dk1"/>
              </a:buClr>
              <a:buSzPts val="1700"/>
              <a:buFont typeface="Raleway"/>
              <a:buAutoNum type="arabicPeriod"/>
            </a:pPr>
            <a:r>
              <a:rPr i="1" lang="en" sz="1300">
                <a:solidFill>
                  <a:schemeClr val="dk1"/>
                </a:solidFill>
                <a:latin typeface="Raleway"/>
                <a:ea typeface="Raleway"/>
                <a:cs typeface="Raleway"/>
                <a:sym typeface="Raleway"/>
              </a:rPr>
              <a:t>People are the key to success</a:t>
            </a:r>
            <a:endParaRPr i="1" sz="1300">
              <a:solidFill>
                <a:schemeClr val="dk1"/>
              </a:solidFill>
              <a:latin typeface="Raleway"/>
              <a:ea typeface="Raleway"/>
              <a:cs typeface="Raleway"/>
              <a:sym typeface="Raleway"/>
            </a:endParaRPr>
          </a:p>
          <a:p>
            <a:pPr indent="-336550" lvl="0" marL="457200" marR="0" rtl="0" algn="l">
              <a:lnSpc>
                <a:spcPct val="100000"/>
              </a:lnSpc>
              <a:spcBef>
                <a:spcPts val="0"/>
              </a:spcBef>
              <a:spcAft>
                <a:spcPts val="0"/>
              </a:spcAft>
              <a:buClr>
                <a:schemeClr val="dk1"/>
              </a:buClr>
              <a:buSzPts val="1700"/>
              <a:buFont typeface="Raleway"/>
              <a:buAutoNum type="arabicPeriod"/>
            </a:pPr>
            <a:r>
              <a:rPr i="1" lang="en" sz="1300">
                <a:solidFill>
                  <a:schemeClr val="dk1"/>
                </a:solidFill>
                <a:latin typeface="Raleway"/>
                <a:ea typeface="Raleway"/>
                <a:cs typeface="Raleway"/>
                <a:sym typeface="Raleway"/>
              </a:rPr>
              <a:t>Follow with care</a:t>
            </a:r>
            <a:endParaRPr i="1" sz="1300">
              <a:solidFill>
                <a:schemeClr val="dk1"/>
              </a:solidFill>
              <a:latin typeface="Raleway"/>
              <a:ea typeface="Raleway"/>
              <a:cs typeface="Raleway"/>
              <a:sym typeface="Raleway"/>
            </a:endParaRPr>
          </a:p>
          <a:p>
            <a:pPr indent="-336550" lvl="0" marL="457200" marR="0" rtl="0" algn="l">
              <a:lnSpc>
                <a:spcPct val="100000"/>
              </a:lnSpc>
              <a:spcBef>
                <a:spcPts val="0"/>
              </a:spcBef>
              <a:spcAft>
                <a:spcPts val="0"/>
              </a:spcAft>
              <a:buClr>
                <a:schemeClr val="dk1"/>
              </a:buClr>
              <a:buSzPts val="1700"/>
              <a:buFont typeface="Raleway"/>
              <a:buAutoNum type="arabicPeriod"/>
            </a:pPr>
            <a:r>
              <a:rPr i="1" lang="en" sz="1300">
                <a:solidFill>
                  <a:schemeClr val="dk1"/>
                </a:solidFill>
                <a:latin typeface="Raleway"/>
                <a:ea typeface="Raleway"/>
                <a:cs typeface="Raleway"/>
                <a:sym typeface="Raleway"/>
              </a:rPr>
              <a:t>Take responsibility</a:t>
            </a:r>
            <a:endParaRPr i="1" sz="1300">
              <a:solidFill>
                <a:schemeClr val="dk1"/>
              </a:solidFill>
              <a:latin typeface="Raleway"/>
              <a:ea typeface="Raleway"/>
              <a:cs typeface="Raleway"/>
              <a:sym typeface="Raleway"/>
            </a:endParaRPr>
          </a:p>
        </p:txBody>
      </p:sp>
      <p:sp>
        <p:nvSpPr>
          <p:cNvPr id="1027" name="Google Shape;1027;p103"/>
          <p:cNvSpPr/>
          <p:nvPr/>
        </p:nvSpPr>
        <p:spPr>
          <a:xfrm>
            <a:off x="134200" y="2600100"/>
            <a:ext cx="3450600" cy="1303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50000"/>
              </a:lnSpc>
              <a:spcBef>
                <a:spcPts val="0"/>
              </a:spcBef>
              <a:spcAft>
                <a:spcPts val="0"/>
              </a:spcAft>
              <a:buNone/>
            </a:pPr>
            <a:r>
              <a:rPr b="1" lang="en" sz="1700"/>
              <a:t>Intellectual Distance : defined as the gap between the real </a:t>
            </a:r>
            <a:r>
              <a:rPr b="1" lang="en" sz="1700"/>
              <a:t>world</a:t>
            </a:r>
            <a:r>
              <a:rPr b="1" lang="en" sz="1700"/>
              <a:t> and computerized world</a:t>
            </a:r>
            <a:endParaRPr b="1" sz="1700"/>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1" name="Shape 1031"/>
        <p:cNvGrpSpPr/>
        <p:nvPr/>
      </p:nvGrpSpPr>
      <p:grpSpPr>
        <a:xfrm>
          <a:off x="0" y="0"/>
          <a:ext cx="0" cy="0"/>
          <a:chOff x="0" y="0"/>
          <a:chExt cx="0" cy="0"/>
        </a:xfrm>
      </p:grpSpPr>
      <p:sp>
        <p:nvSpPr>
          <p:cNvPr id="1032" name="Google Shape;1032;p104"/>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Principles of Software Engineering</a:t>
            </a:r>
            <a:endParaRPr sz="3400"/>
          </a:p>
        </p:txBody>
      </p:sp>
      <p:sp>
        <p:nvSpPr>
          <p:cNvPr id="1033" name="Google Shape;1033;p104"/>
          <p:cNvSpPr txBox="1"/>
          <p:nvPr>
            <p:ph idx="2" type="subTitle"/>
          </p:nvPr>
        </p:nvSpPr>
        <p:spPr>
          <a:xfrm>
            <a:off x="430900" y="1629125"/>
            <a:ext cx="8280600" cy="30228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Clr>
                <a:schemeClr val="dk1"/>
              </a:buClr>
              <a:buSzPts val="2100"/>
              <a:buChar char="●"/>
            </a:pPr>
            <a:r>
              <a:rPr lang="en"/>
              <a:t>Davis proposed another complementary 15 recommendations for Software Engineering Professionals including :</a:t>
            </a:r>
            <a:endParaRPr/>
          </a:p>
          <a:p>
            <a:pPr indent="-330200" lvl="1" marL="914400" rtl="0" algn="l">
              <a:lnSpc>
                <a:spcPct val="150000"/>
              </a:lnSpc>
              <a:spcBef>
                <a:spcPts val="0"/>
              </a:spcBef>
              <a:spcAft>
                <a:spcPts val="0"/>
              </a:spcAft>
              <a:buSzPts val="1600"/>
              <a:buChar char="○"/>
            </a:pPr>
            <a:r>
              <a:rPr i="1" lang="en"/>
              <a:t>Understand the Customers‘ Priorities</a:t>
            </a:r>
            <a:endParaRPr i="1"/>
          </a:p>
          <a:p>
            <a:pPr indent="-330200" lvl="1" marL="914400" rtl="0" algn="l">
              <a:lnSpc>
                <a:spcPct val="150000"/>
              </a:lnSpc>
              <a:spcBef>
                <a:spcPts val="0"/>
              </a:spcBef>
              <a:spcAft>
                <a:spcPts val="0"/>
              </a:spcAft>
              <a:buSzPts val="1600"/>
              <a:buChar char="○"/>
            </a:pPr>
            <a:r>
              <a:rPr i="1" lang="en"/>
              <a:t>The More They See, the More They Need</a:t>
            </a:r>
            <a:endParaRPr i="1"/>
          </a:p>
          <a:p>
            <a:pPr indent="-330200" lvl="1" marL="914400" rtl="0" algn="l">
              <a:lnSpc>
                <a:spcPct val="150000"/>
              </a:lnSpc>
              <a:spcBef>
                <a:spcPts val="0"/>
              </a:spcBef>
              <a:spcAft>
                <a:spcPts val="0"/>
              </a:spcAft>
              <a:buSzPts val="1600"/>
              <a:buChar char="○"/>
            </a:pPr>
            <a:r>
              <a:rPr i="1" lang="en"/>
              <a:t>Plan to Throw One Away.</a:t>
            </a:r>
            <a:endParaRPr i="1"/>
          </a:p>
          <a:p>
            <a:pPr indent="-330200" lvl="1" marL="914400" rtl="0" algn="l">
              <a:lnSpc>
                <a:spcPct val="150000"/>
              </a:lnSpc>
              <a:spcBef>
                <a:spcPts val="0"/>
              </a:spcBef>
              <a:spcAft>
                <a:spcPts val="0"/>
              </a:spcAft>
              <a:buSzPts val="1600"/>
              <a:buChar char="○"/>
            </a:pPr>
            <a:r>
              <a:rPr i="1" lang="en"/>
              <a:t>Design for Change</a:t>
            </a:r>
            <a:endParaRPr i="1"/>
          </a:p>
          <a:p>
            <a:pPr indent="-330200" lvl="1" marL="914400" rtl="0" algn="l">
              <a:lnSpc>
                <a:spcPct val="150000"/>
              </a:lnSpc>
              <a:spcBef>
                <a:spcPts val="0"/>
              </a:spcBef>
              <a:spcAft>
                <a:spcPts val="0"/>
              </a:spcAft>
              <a:buSzPts val="1600"/>
              <a:buChar char="○"/>
            </a:pPr>
            <a:r>
              <a:rPr i="1" lang="en"/>
              <a:t>Design Without Documentation is Not Design</a:t>
            </a:r>
            <a:endParaRPr i="1"/>
          </a:p>
          <a:p>
            <a:pPr indent="-330200" lvl="1" marL="914400" rtl="0" algn="l">
              <a:lnSpc>
                <a:spcPct val="150000"/>
              </a:lnSpc>
              <a:spcBef>
                <a:spcPts val="0"/>
              </a:spcBef>
              <a:spcAft>
                <a:spcPts val="0"/>
              </a:spcAft>
              <a:buSzPts val="1600"/>
              <a:buChar char="○"/>
            </a:pPr>
            <a:r>
              <a:rPr i="1" lang="en"/>
              <a:t>Avoid Tricks</a:t>
            </a:r>
            <a:endParaRPr i="1"/>
          </a:p>
          <a:p>
            <a:pPr indent="-330200" lvl="1" marL="914400" rtl="0" algn="l">
              <a:lnSpc>
                <a:spcPct val="150000"/>
              </a:lnSpc>
              <a:spcBef>
                <a:spcPts val="0"/>
              </a:spcBef>
              <a:spcAft>
                <a:spcPts val="0"/>
              </a:spcAft>
              <a:buSzPts val="1600"/>
              <a:buChar char="○"/>
            </a:pPr>
            <a:r>
              <a:rPr i="1" lang="en"/>
              <a:t>Don’t Test Your Own Software</a:t>
            </a:r>
            <a:endParaRPr i="1"/>
          </a:p>
          <a:p>
            <a:pPr indent="0" lvl="0" marL="0" rtl="0" algn="l">
              <a:lnSpc>
                <a:spcPct val="150000"/>
              </a:lnSpc>
              <a:spcBef>
                <a:spcPts val="1600"/>
              </a:spcBef>
              <a:spcAft>
                <a:spcPts val="1600"/>
              </a:spcAft>
              <a:buNone/>
            </a:pPr>
            <a:r>
              <a:t/>
            </a:r>
            <a:endParaRPr i="1"/>
          </a:p>
        </p:txBody>
      </p:sp>
      <p:sp>
        <p:nvSpPr>
          <p:cNvPr id="1034" name="Google Shape;1034;p10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8" name="Shape 1038"/>
        <p:cNvGrpSpPr/>
        <p:nvPr/>
      </p:nvGrpSpPr>
      <p:grpSpPr>
        <a:xfrm>
          <a:off x="0" y="0"/>
          <a:ext cx="0" cy="0"/>
          <a:chOff x="0" y="0"/>
          <a:chExt cx="0" cy="0"/>
        </a:xfrm>
      </p:grpSpPr>
      <p:sp>
        <p:nvSpPr>
          <p:cNvPr id="1039" name="Google Shape;1039;p105"/>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Principles of Software Engineering</a:t>
            </a:r>
            <a:endParaRPr sz="3400"/>
          </a:p>
        </p:txBody>
      </p:sp>
      <p:sp>
        <p:nvSpPr>
          <p:cNvPr id="1040" name="Google Shape;1040;p105"/>
          <p:cNvSpPr txBox="1"/>
          <p:nvPr>
            <p:ph idx="2" type="subTitle"/>
          </p:nvPr>
        </p:nvSpPr>
        <p:spPr>
          <a:xfrm>
            <a:off x="430900" y="1705325"/>
            <a:ext cx="8280600" cy="3377700"/>
          </a:xfrm>
          <a:prstGeom prst="rect">
            <a:avLst/>
          </a:prstGeom>
        </p:spPr>
        <p:txBody>
          <a:bodyPr anchorCtr="0" anchor="t" bIns="91425" lIns="91425" spcFirstLastPara="1" rIns="91425" wrap="square" tIns="91425">
            <a:noAutofit/>
          </a:bodyPr>
          <a:lstStyle/>
          <a:p>
            <a:pPr indent="-361950" lvl="0" marL="457200" rtl="0" algn="l">
              <a:lnSpc>
                <a:spcPct val="200000"/>
              </a:lnSpc>
              <a:spcBef>
                <a:spcPts val="0"/>
              </a:spcBef>
              <a:spcAft>
                <a:spcPts val="0"/>
              </a:spcAft>
              <a:buClr>
                <a:schemeClr val="dk1"/>
              </a:buClr>
              <a:buSzPts val="2100"/>
              <a:buChar char="●"/>
            </a:pPr>
            <a:r>
              <a:rPr lang="en"/>
              <a:t>There are other principles and recommendations including the following :</a:t>
            </a:r>
            <a:endParaRPr/>
          </a:p>
          <a:p>
            <a:pPr indent="-330200" lvl="1" marL="914400" rtl="0" algn="l">
              <a:lnSpc>
                <a:spcPct val="200000"/>
              </a:lnSpc>
              <a:spcBef>
                <a:spcPts val="0"/>
              </a:spcBef>
              <a:spcAft>
                <a:spcPts val="0"/>
              </a:spcAft>
              <a:buClr>
                <a:schemeClr val="dk1"/>
              </a:buClr>
              <a:buSzPts val="1600"/>
              <a:buAutoNum type="arabicPeriod"/>
            </a:pPr>
            <a:r>
              <a:rPr lang="en"/>
              <a:t>Wasserman’s 8 Concepts</a:t>
            </a:r>
            <a:endParaRPr/>
          </a:p>
          <a:p>
            <a:pPr indent="-330200" lvl="1" marL="914400" rtl="0" algn="l">
              <a:lnSpc>
                <a:spcPct val="200000"/>
              </a:lnSpc>
              <a:spcBef>
                <a:spcPts val="0"/>
              </a:spcBef>
              <a:spcAft>
                <a:spcPts val="0"/>
              </a:spcAft>
              <a:buSzPts val="1600"/>
              <a:buAutoNum type="arabicPeriod"/>
            </a:pPr>
            <a:r>
              <a:rPr lang="en"/>
              <a:t>Royce’s 10 principles,</a:t>
            </a:r>
            <a:endParaRPr/>
          </a:p>
          <a:p>
            <a:pPr indent="-330200" lvl="1" marL="914400" rtl="0" algn="l">
              <a:lnSpc>
                <a:spcPct val="200000"/>
              </a:lnSpc>
              <a:spcBef>
                <a:spcPts val="0"/>
              </a:spcBef>
              <a:spcAft>
                <a:spcPts val="0"/>
              </a:spcAft>
              <a:buSzPts val="1600"/>
              <a:buAutoNum type="arabicPeriod"/>
            </a:pPr>
            <a:r>
              <a:rPr lang="en"/>
              <a:t>David Hooker’s  7  Principles</a:t>
            </a:r>
            <a:endParaRPr/>
          </a:p>
        </p:txBody>
      </p:sp>
      <p:sp>
        <p:nvSpPr>
          <p:cNvPr id="1041" name="Google Shape;1041;p10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52"/>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lang="en" sz="3400"/>
              <a:t>Writing a Program vs Software</a:t>
            </a:r>
            <a:endParaRPr sz="3400"/>
          </a:p>
        </p:txBody>
      </p:sp>
      <p:sp>
        <p:nvSpPr>
          <p:cNvPr id="609" name="Google Shape;609;p52"/>
          <p:cNvSpPr txBox="1"/>
          <p:nvPr>
            <p:ph idx="2" type="subTitle"/>
          </p:nvPr>
        </p:nvSpPr>
        <p:spPr>
          <a:xfrm>
            <a:off x="583300" y="1781525"/>
            <a:ext cx="8560800" cy="30228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800"/>
              <a:t>You are asked by a client to Write a “Program” to print  “hello world” inside the console using the  Java Programming Language.</a:t>
            </a:r>
            <a:endParaRPr sz="1800"/>
          </a:p>
        </p:txBody>
      </p:sp>
      <p:sp>
        <p:nvSpPr>
          <p:cNvPr id="610" name="Google Shape;610;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11" name="Google Shape;611;p52"/>
          <p:cNvPicPr preferRelativeResize="0"/>
          <p:nvPr/>
        </p:nvPicPr>
        <p:blipFill>
          <a:blip r:embed="rId3">
            <a:alphaModFix/>
          </a:blip>
          <a:stretch>
            <a:fillRect/>
          </a:stretch>
        </p:blipFill>
        <p:spPr>
          <a:xfrm>
            <a:off x="2362324" y="2632225"/>
            <a:ext cx="6610826" cy="2306300"/>
          </a:xfrm>
          <a:prstGeom prst="rect">
            <a:avLst/>
          </a:prstGeom>
          <a:noFill/>
          <a:ln cap="flat" cmpd="sng" w="9525">
            <a:solidFill>
              <a:schemeClr val="dk2"/>
            </a:solidFill>
            <a:prstDash val="solid"/>
            <a:round/>
            <a:headEnd len="sm" w="sm" type="none"/>
            <a:tailEnd len="sm" w="sm" type="none"/>
          </a:ln>
        </p:spPr>
      </p:pic>
      <p:sp>
        <p:nvSpPr>
          <p:cNvPr id="612" name="Google Shape;612;p52"/>
          <p:cNvSpPr/>
          <p:nvPr/>
        </p:nvSpPr>
        <p:spPr>
          <a:xfrm>
            <a:off x="196350" y="1753775"/>
            <a:ext cx="4848900" cy="2448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br>
              <a:rPr b="1" lang="en" sz="1700"/>
            </a:br>
            <a:r>
              <a:rPr b="1" lang="en" sz="1700"/>
              <a:t>Is this a good programming practice ? </a:t>
            </a:r>
            <a:endParaRPr b="1" sz="1700"/>
          </a:p>
          <a:p>
            <a:pPr indent="-317500" lvl="0" marL="457200" rtl="0" algn="l">
              <a:lnSpc>
                <a:spcPct val="115000"/>
              </a:lnSpc>
              <a:spcBef>
                <a:spcPts val="0"/>
              </a:spcBef>
              <a:spcAft>
                <a:spcPts val="0"/>
              </a:spcAft>
              <a:buSzPts val="1400"/>
              <a:buChar char="-"/>
            </a:pPr>
            <a:r>
              <a:rPr b="1" lang="en"/>
              <a:t>Putting Business Logic inside the main procedure </a:t>
            </a:r>
            <a:endParaRPr b="1"/>
          </a:p>
          <a:p>
            <a:pPr indent="-317500" lvl="0" marL="457200" rtl="0" algn="l">
              <a:lnSpc>
                <a:spcPct val="115000"/>
              </a:lnSpc>
              <a:spcBef>
                <a:spcPts val="0"/>
              </a:spcBef>
              <a:spcAft>
                <a:spcPts val="0"/>
              </a:spcAft>
              <a:buSzPts val="1400"/>
              <a:buChar char="-"/>
            </a:pPr>
            <a:r>
              <a:rPr b="1" lang="en"/>
              <a:t>No use of Object-Oriented Design</a:t>
            </a:r>
            <a:endParaRPr b="1"/>
          </a:p>
          <a:p>
            <a:pPr indent="-317500" lvl="0" marL="457200" rtl="0" algn="l">
              <a:lnSpc>
                <a:spcPct val="115000"/>
              </a:lnSpc>
              <a:spcBef>
                <a:spcPts val="0"/>
              </a:spcBef>
              <a:spcAft>
                <a:spcPts val="0"/>
              </a:spcAft>
              <a:buSzPts val="1400"/>
              <a:buChar char="-"/>
            </a:pPr>
            <a:r>
              <a:rPr b="1" lang="en"/>
              <a:t>Inclusion of Text inside the code</a:t>
            </a:r>
            <a:endParaRPr b="1"/>
          </a:p>
          <a:p>
            <a:pPr indent="-317500" lvl="0" marL="457200" rtl="0" algn="l">
              <a:lnSpc>
                <a:spcPct val="115000"/>
              </a:lnSpc>
              <a:spcBef>
                <a:spcPts val="0"/>
              </a:spcBef>
              <a:spcAft>
                <a:spcPts val="0"/>
              </a:spcAft>
              <a:buSzPts val="1400"/>
              <a:buChar char="-"/>
            </a:pPr>
            <a:r>
              <a:rPr b="1" lang="en"/>
              <a:t>No comments</a:t>
            </a:r>
            <a:endParaRPr b="1"/>
          </a:p>
          <a:p>
            <a:pPr indent="-317500" lvl="0" marL="457200" rtl="0" algn="l">
              <a:lnSpc>
                <a:spcPct val="115000"/>
              </a:lnSpc>
              <a:spcBef>
                <a:spcPts val="0"/>
              </a:spcBef>
              <a:spcAft>
                <a:spcPts val="0"/>
              </a:spcAft>
              <a:buSzPts val="1400"/>
              <a:buChar char="-"/>
            </a:pPr>
            <a:r>
              <a:rPr b="1" lang="en"/>
              <a:t>No Abstraction</a:t>
            </a:r>
            <a:endParaRPr b="1"/>
          </a:p>
          <a:p>
            <a:pPr indent="-317500" lvl="0" marL="457200" rtl="0" algn="l">
              <a:lnSpc>
                <a:spcPct val="115000"/>
              </a:lnSpc>
              <a:spcBef>
                <a:spcPts val="0"/>
              </a:spcBef>
              <a:spcAft>
                <a:spcPts val="0"/>
              </a:spcAft>
              <a:buSzPts val="1400"/>
              <a:buChar char="-"/>
            </a:pPr>
            <a:r>
              <a:rPr b="1" lang="en"/>
              <a:t>Not Modular</a:t>
            </a:r>
            <a:endParaRPr b="1"/>
          </a:p>
          <a:p>
            <a:pPr indent="-317500" lvl="0" marL="457200" rtl="0" algn="l">
              <a:lnSpc>
                <a:spcPct val="115000"/>
              </a:lnSpc>
              <a:spcBef>
                <a:spcPts val="0"/>
              </a:spcBef>
              <a:spcAft>
                <a:spcPts val="0"/>
              </a:spcAft>
              <a:buSzPts val="1400"/>
              <a:buChar char="-"/>
            </a:pPr>
            <a:r>
              <a:rPr b="1" lang="en"/>
              <a:t>…</a:t>
            </a:r>
            <a:br>
              <a:rPr b="1" lang="en"/>
            </a:br>
            <a:endParaRPr b="1"/>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5" name="Shape 1045"/>
        <p:cNvGrpSpPr/>
        <p:nvPr/>
      </p:nvGrpSpPr>
      <p:grpSpPr>
        <a:xfrm>
          <a:off x="0" y="0"/>
          <a:ext cx="0" cy="0"/>
          <a:chOff x="0" y="0"/>
          <a:chExt cx="0" cy="0"/>
        </a:xfrm>
      </p:grpSpPr>
      <p:sp>
        <p:nvSpPr>
          <p:cNvPr id="1046" name="Google Shape;1046;p106"/>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Software Development Companies</a:t>
            </a:r>
            <a:endParaRPr sz="3400"/>
          </a:p>
        </p:txBody>
      </p:sp>
      <p:sp>
        <p:nvSpPr>
          <p:cNvPr id="1047" name="Google Shape;1047;p106"/>
          <p:cNvSpPr txBox="1"/>
          <p:nvPr>
            <p:ph idx="2" type="subTitle"/>
          </p:nvPr>
        </p:nvSpPr>
        <p:spPr>
          <a:xfrm>
            <a:off x="430900" y="1781525"/>
            <a:ext cx="8280600" cy="3022800"/>
          </a:xfrm>
          <a:prstGeom prst="rect">
            <a:avLst/>
          </a:prstGeom>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t/>
            </a:r>
            <a:endParaRPr/>
          </a:p>
          <a:p>
            <a:pPr indent="0" lvl="0" marL="457200" rtl="0" algn="l">
              <a:lnSpc>
                <a:spcPct val="150000"/>
              </a:lnSpc>
              <a:spcBef>
                <a:spcPts val="1600"/>
              </a:spcBef>
              <a:spcAft>
                <a:spcPts val="1600"/>
              </a:spcAft>
              <a:buNone/>
            </a:pPr>
            <a:r>
              <a:t/>
            </a:r>
            <a:endParaRPr/>
          </a:p>
        </p:txBody>
      </p:sp>
      <p:sp>
        <p:nvSpPr>
          <p:cNvPr id="1048" name="Google Shape;1048;p10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49" name="Google Shape;1049;p106"/>
          <p:cNvPicPr preferRelativeResize="0"/>
          <p:nvPr/>
        </p:nvPicPr>
        <p:blipFill>
          <a:blip r:embed="rId3">
            <a:alphaModFix/>
          </a:blip>
          <a:stretch>
            <a:fillRect/>
          </a:stretch>
        </p:blipFill>
        <p:spPr>
          <a:xfrm>
            <a:off x="639575" y="1398875"/>
            <a:ext cx="7131325" cy="36570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3" name="Shape 1053"/>
        <p:cNvGrpSpPr/>
        <p:nvPr/>
      </p:nvGrpSpPr>
      <p:grpSpPr>
        <a:xfrm>
          <a:off x="0" y="0"/>
          <a:ext cx="0" cy="0"/>
          <a:chOff x="0" y="0"/>
          <a:chExt cx="0" cy="0"/>
        </a:xfrm>
      </p:grpSpPr>
      <p:sp>
        <p:nvSpPr>
          <p:cNvPr id="1054" name="Google Shape;1054;p107"/>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Software Development Companies</a:t>
            </a:r>
            <a:endParaRPr sz="3400"/>
          </a:p>
        </p:txBody>
      </p:sp>
      <p:sp>
        <p:nvSpPr>
          <p:cNvPr id="1055" name="Google Shape;1055;p107"/>
          <p:cNvSpPr txBox="1"/>
          <p:nvPr>
            <p:ph idx="2" type="subTitle"/>
          </p:nvPr>
        </p:nvSpPr>
        <p:spPr>
          <a:xfrm>
            <a:off x="430900" y="1781525"/>
            <a:ext cx="8280600" cy="3022800"/>
          </a:xfrm>
          <a:prstGeom prst="rect">
            <a:avLst/>
          </a:prstGeom>
        </p:spPr>
        <p:txBody>
          <a:bodyPr anchorCtr="0" anchor="t" bIns="91425" lIns="91425" spcFirstLastPara="1" rIns="91425" wrap="square" tIns="91425">
            <a:noAutofit/>
          </a:bodyPr>
          <a:lstStyle/>
          <a:p>
            <a:pPr indent="0" lvl="0" marL="457200" rtl="0" algn="l">
              <a:lnSpc>
                <a:spcPct val="150000"/>
              </a:lnSpc>
              <a:spcBef>
                <a:spcPts val="0"/>
              </a:spcBef>
              <a:spcAft>
                <a:spcPts val="0"/>
              </a:spcAft>
              <a:buNone/>
            </a:pPr>
            <a:r>
              <a:t/>
            </a:r>
            <a:endParaRPr/>
          </a:p>
          <a:p>
            <a:pPr indent="0" lvl="0" marL="457200" rtl="0" algn="l">
              <a:lnSpc>
                <a:spcPct val="150000"/>
              </a:lnSpc>
              <a:spcBef>
                <a:spcPts val="1600"/>
              </a:spcBef>
              <a:spcAft>
                <a:spcPts val="1600"/>
              </a:spcAft>
              <a:buNone/>
            </a:pPr>
            <a:r>
              <a:t/>
            </a:r>
            <a:endParaRPr/>
          </a:p>
        </p:txBody>
      </p:sp>
      <p:sp>
        <p:nvSpPr>
          <p:cNvPr id="1056" name="Google Shape;1056;p10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057" name="Google Shape;1057;p107"/>
          <p:cNvPicPr preferRelativeResize="0"/>
          <p:nvPr/>
        </p:nvPicPr>
        <p:blipFill>
          <a:blip r:embed="rId3">
            <a:alphaModFix/>
          </a:blip>
          <a:stretch>
            <a:fillRect/>
          </a:stretch>
        </p:blipFill>
        <p:spPr>
          <a:xfrm>
            <a:off x="3951800" y="2400300"/>
            <a:ext cx="5088576" cy="2609525"/>
          </a:xfrm>
          <a:prstGeom prst="rect">
            <a:avLst/>
          </a:prstGeom>
          <a:noFill/>
          <a:ln cap="flat" cmpd="sng" w="9525">
            <a:solidFill>
              <a:schemeClr val="dk2"/>
            </a:solidFill>
            <a:prstDash val="solid"/>
            <a:round/>
            <a:headEnd len="sm" w="sm" type="none"/>
            <a:tailEnd len="sm" w="sm" type="none"/>
          </a:ln>
        </p:spPr>
      </p:pic>
      <p:sp>
        <p:nvSpPr>
          <p:cNvPr id="1058" name="Google Shape;1058;p107"/>
          <p:cNvSpPr txBox="1"/>
          <p:nvPr>
            <p:ph idx="2" type="subTitle"/>
          </p:nvPr>
        </p:nvSpPr>
        <p:spPr>
          <a:xfrm>
            <a:off x="430900" y="1629125"/>
            <a:ext cx="3520800" cy="3514200"/>
          </a:xfrm>
          <a:prstGeom prst="rect">
            <a:avLst/>
          </a:prstGeom>
        </p:spPr>
        <p:txBody>
          <a:bodyPr anchorCtr="0" anchor="t" bIns="91425" lIns="91425" spcFirstLastPara="1" rIns="91425" wrap="square" tIns="91425">
            <a:noAutofit/>
          </a:bodyPr>
          <a:lstStyle/>
          <a:p>
            <a:pPr indent="-361950" lvl="0" marL="457200" rtl="0" algn="l">
              <a:lnSpc>
                <a:spcPct val="150000"/>
              </a:lnSpc>
              <a:spcBef>
                <a:spcPts val="0"/>
              </a:spcBef>
              <a:spcAft>
                <a:spcPts val="0"/>
              </a:spcAft>
              <a:buSzPts val="2100"/>
              <a:buChar char="●"/>
            </a:pPr>
            <a:r>
              <a:rPr lang="en"/>
              <a:t>Shareholders : </a:t>
            </a:r>
            <a:endParaRPr/>
          </a:p>
          <a:p>
            <a:pPr indent="-330200" lvl="1" marL="914400" rtl="0" algn="l">
              <a:lnSpc>
                <a:spcPct val="150000"/>
              </a:lnSpc>
              <a:spcBef>
                <a:spcPts val="0"/>
              </a:spcBef>
              <a:spcAft>
                <a:spcPts val="0"/>
              </a:spcAft>
              <a:buSzPts val="1600"/>
              <a:buChar char="○"/>
            </a:pPr>
            <a:r>
              <a:rPr lang="en"/>
              <a:t>owners of the	company	</a:t>
            </a:r>
            <a:endParaRPr/>
          </a:p>
          <a:p>
            <a:pPr indent="-330200" lvl="1" marL="914400" rtl="0" algn="l">
              <a:lnSpc>
                <a:spcPct val="150000"/>
              </a:lnSpc>
              <a:spcBef>
                <a:spcPts val="0"/>
              </a:spcBef>
              <a:spcAft>
                <a:spcPts val="0"/>
              </a:spcAft>
              <a:buSzPts val="1600"/>
              <a:buChar char="○"/>
            </a:pPr>
            <a:r>
              <a:rPr lang="en"/>
              <a:t>elect  the	  board  of  directors</a:t>
            </a:r>
            <a:endParaRPr/>
          </a:p>
          <a:p>
            <a:pPr indent="-361950" lvl="0" marL="457200" rtl="0" algn="l">
              <a:lnSpc>
                <a:spcPct val="150000"/>
              </a:lnSpc>
              <a:spcBef>
                <a:spcPts val="0"/>
              </a:spcBef>
              <a:spcAft>
                <a:spcPts val="0"/>
              </a:spcAft>
              <a:buSzPts val="2100"/>
              <a:buChar char="●"/>
            </a:pPr>
            <a:r>
              <a:rPr lang="en"/>
              <a:t>Board of directors</a:t>
            </a:r>
            <a:endParaRPr/>
          </a:p>
          <a:p>
            <a:pPr indent="-330200" lvl="1" marL="914400" rtl="0" algn="l">
              <a:lnSpc>
                <a:spcPct val="150000"/>
              </a:lnSpc>
              <a:spcBef>
                <a:spcPts val="0"/>
              </a:spcBef>
              <a:spcAft>
                <a:spcPts val="0"/>
              </a:spcAft>
              <a:buSzPts val="1600"/>
              <a:buChar char="○"/>
            </a:pPr>
            <a:r>
              <a:rPr lang="en"/>
              <a:t>Represent  shareholder	interests	</a:t>
            </a:r>
            <a:endParaRPr/>
          </a:p>
          <a:p>
            <a:pPr indent="-330200" lvl="1" marL="914400" rtl="0" algn="l">
              <a:lnSpc>
                <a:spcPct val="150000"/>
              </a:lnSpc>
              <a:spcBef>
                <a:spcPts val="0"/>
              </a:spcBef>
              <a:spcAft>
                <a:spcPts val="0"/>
              </a:spcAft>
              <a:buSzPts val="1600"/>
              <a:buChar char="○"/>
            </a:pPr>
            <a:r>
              <a:rPr lang="en"/>
              <a:t>Appoint oﬃcers, hire &amp; advise CEO</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2" name="Shape 1062"/>
        <p:cNvGrpSpPr/>
        <p:nvPr/>
      </p:nvGrpSpPr>
      <p:grpSpPr>
        <a:xfrm>
          <a:off x="0" y="0"/>
          <a:ext cx="0" cy="0"/>
          <a:chOff x="0" y="0"/>
          <a:chExt cx="0" cy="0"/>
        </a:xfrm>
      </p:grpSpPr>
      <p:sp>
        <p:nvSpPr>
          <p:cNvPr id="1063" name="Google Shape;1063;p108"/>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Software Development Companies</a:t>
            </a:r>
            <a:endParaRPr sz="3400"/>
          </a:p>
        </p:txBody>
      </p:sp>
      <p:sp>
        <p:nvSpPr>
          <p:cNvPr id="1064" name="Google Shape;1064;p108"/>
          <p:cNvSpPr txBox="1"/>
          <p:nvPr>
            <p:ph idx="2" type="subTitle"/>
          </p:nvPr>
        </p:nvSpPr>
        <p:spPr>
          <a:xfrm>
            <a:off x="430900" y="1781525"/>
            <a:ext cx="8280600" cy="3022800"/>
          </a:xfrm>
          <a:prstGeom prst="rect">
            <a:avLst/>
          </a:prstGeom>
        </p:spPr>
        <p:txBody>
          <a:bodyPr anchorCtr="0" anchor="t" bIns="91425" lIns="91425" spcFirstLastPara="1" rIns="91425" wrap="square" tIns="91425">
            <a:noAutofit/>
          </a:bodyPr>
          <a:lstStyle/>
          <a:p>
            <a:pPr indent="-361950" lvl="0" marL="457200" marR="0" rtl="0" algn="l">
              <a:lnSpc>
                <a:spcPct val="115000"/>
              </a:lnSpc>
              <a:spcBef>
                <a:spcPts val="0"/>
              </a:spcBef>
              <a:spcAft>
                <a:spcPts val="0"/>
              </a:spcAft>
              <a:buSzPts val="2100"/>
              <a:buChar char="●"/>
            </a:pPr>
            <a:r>
              <a:rPr lang="en"/>
              <a:t>Software Development Team</a:t>
            </a:r>
            <a:endParaRPr/>
          </a:p>
          <a:p>
            <a:pPr indent="-361950" lvl="0" marL="914400" marR="0" rtl="0" algn="l">
              <a:lnSpc>
                <a:spcPct val="115000"/>
              </a:lnSpc>
              <a:spcBef>
                <a:spcPts val="0"/>
              </a:spcBef>
              <a:spcAft>
                <a:spcPts val="0"/>
              </a:spcAft>
              <a:buSzPts val="2100"/>
              <a:buChar char="●"/>
            </a:pPr>
            <a:r>
              <a:rPr lang="en"/>
              <a:t>Product or Project Manager : is accountable for knowing the “who, what, where, when, and why of the software plan. A Project Manager in a software development team often deals with various crucial roles and responsibilities including: </a:t>
            </a:r>
            <a:endParaRPr/>
          </a:p>
          <a:p>
            <a:pPr indent="-330200" lvl="2" marL="1828800" marR="0" rtl="0" algn="l">
              <a:lnSpc>
                <a:spcPct val="115000"/>
              </a:lnSpc>
              <a:spcBef>
                <a:spcPts val="0"/>
              </a:spcBef>
              <a:spcAft>
                <a:spcPts val="0"/>
              </a:spcAft>
              <a:buSzPts val="1600"/>
              <a:buChar char="■"/>
            </a:pPr>
            <a:r>
              <a:rPr i="1" lang="en"/>
              <a:t>Making a software plan.</a:t>
            </a:r>
            <a:endParaRPr i="1"/>
          </a:p>
          <a:p>
            <a:pPr indent="-330200" lvl="2" marL="1828800" marR="0" rtl="0" algn="l">
              <a:lnSpc>
                <a:spcPct val="115000"/>
              </a:lnSpc>
              <a:spcBef>
                <a:spcPts val="0"/>
              </a:spcBef>
              <a:spcAft>
                <a:spcPts val="0"/>
              </a:spcAft>
              <a:buSzPts val="1600"/>
              <a:buChar char="■"/>
            </a:pPr>
            <a:r>
              <a:rPr i="1" lang="en"/>
              <a:t>Developing a schedule.</a:t>
            </a:r>
            <a:endParaRPr i="1"/>
          </a:p>
          <a:p>
            <a:pPr indent="-330200" lvl="2" marL="1828800" marR="0" rtl="0" algn="l">
              <a:lnSpc>
                <a:spcPct val="115000"/>
              </a:lnSpc>
              <a:spcBef>
                <a:spcPts val="0"/>
              </a:spcBef>
              <a:spcAft>
                <a:spcPts val="0"/>
              </a:spcAft>
              <a:buSzPts val="1600"/>
              <a:buChar char="■"/>
            </a:pPr>
            <a:r>
              <a:rPr i="1" lang="en"/>
              <a:t>Planning a budget.</a:t>
            </a:r>
            <a:endParaRPr i="1"/>
          </a:p>
          <a:p>
            <a:pPr indent="-330200" lvl="2" marL="1828800" marR="0" rtl="0" algn="l">
              <a:lnSpc>
                <a:spcPct val="115000"/>
              </a:lnSpc>
              <a:spcBef>
                <a:spcPts val="0"/>
              </a:spcBef>
              <a:spcAft>
                <a:spcPts val="0"/>
              </a:spcAft>
              <a:buSzPts val="1600"/>
              <a:buChar char="■"/>
            </a:pPr>
            <a:r>
              <a:rPr i="1" lang="en"/>
              <a:t>Executing it in a proper manner.</a:t>
            </a:r>
            <a:endParaRPr i="1"/>
          </a:p>
          <a:p>
            <a:pPr indent="-330200" lvl="2" marL="1828800" marR="0" rtl="0" algn="l">
              <a:lnSpc>
                <a:spcPct val="115000"/>
              </a:lnSpc>
              <a:spcBef>
                <a:spcPts val="0"/>
              </a:spcBef>
              <a:spcAft>
                <a:spcPts val="0"/>
              </a:spcAft>
              <a:buSzPts val="1600"/>
              <a:buChar char="■"/>
            </a:pPr>
            <a:r>
              <a:rPr i="1" lang="en"/>
              <a:t>Supervise all team members </a:t>
            </a:r>
            <a:endParaRPr/>
          </a:p>
        </p:txBody>
      </p:sp>
      <p:sp>
        <p:nvSpPr>
          <p:cNvPr id="1065" name="Google Shape;1065;p10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9" name="Shape 1069"/>
        <p:cNvGrpSpPr/>
        <p:nvPr/>
      </p:nvGrpSpPr>
      <p:grpSpPr>
        <a:xfrm>
          <a:off x="0" y="0"/>
          <a:ext cx="0" cy="0"/>
          <a:chOff x="0" y="0"/>
          <a:chExt cx="0" cy="0"/>
        </a:xfrm>
      </p:grpSpPr>
      <p:sp>
        <p:nvSpPr>
          <p:cNvPr id="1070" name="Google Shape;1070;p109"/>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Software Development Companies</a:t>
            </a:r>
            <a:endParaRPr sz="3400"/>
          </a:p>
        </p:txBody>
      </p:sp>
      <p:sp>
        <p:nvSpPr>
          <p:cNvPr id="1071" name="Google Shape;1071;p109"/>
          <p:cNvSpPr txBox="1"/>
          <p:nvPr>
            <p:ph idx="2" type="subTitle"/>
          </p:nvPr>
        </p:nvSpPr>
        <p:spPr>
          <a:xfrm>
            <a:off x="430900" y="1781525"/>
            <a:ext cx="8280600" cy="3022800"/>
          </a:xfrm>
          <a:prstGeom prst="rect">
            <a:avLst/>
          </a:prstGeom>
        </p:spPr>
        <p:txBody>
          <a:bodyPr anchorCtr="0" anchor="t" bIns="91425" lIns="91425" spcFirstLastPara="1" rIns="91425" wrap="square" tIns="91425">
            <a:noAutofit/>
          </a:bodyPr>
          <a:lstStyle/>
          <a:p>
            <a:pPr indent="-361950" lvl="0" marL="457200" marR="0" rtl="0" algn="l">
              <a:lnSpc>
                <a:spcPct val="150000"/>
              </a:lnSpc>
              <a:spcBef>
                <a:spcPts val="0"/>
              </a:spcBef>
              <a:spcAft>
                <a:spcPts val="0"/>
              </a:spcAft>
              <a:buSzPts val="2100"/>
              <a:buChar char="●"/>
            </a:pPr>
            <a:r>
              <a:rPr lang="en"/>
              <a:t>Software Development Team</a:t>
            </a:r>
            <a:endParaRPr/>
          </a:p>
          <a:p>
            <a:pPr indent="-361950" lvl="0" marL="914400" marR="0" rtl="0" algn="l">
              <a:lnSpc>
                <a:spcPct val="150000"/>
              </a:lnSpc>
              <a:spcBef>
                <a:spcPts val="0"/>
              </a:spcBef>
              <a:spcAft>
                <a:spcPts val="0"/>
              </a:spcAft>
              <a:buSzPts val="2100"/>
              <a:buChar char="●"/>
            </a:pPr>
            <a:r>
              <a:rPr lang="en"/>
              <a:t>Business Analyst / Analyst</a:t>
            </a:r>
            <a:endParaRPr/>
          </a:p>
          <a:p>
            <a:pPr indent="-330200" lvl="1" marL="1371600" marR="0" rtl="0" algn="l">
              <a:lnSpc>
                <a:spcPct val="150000"/>
              </a:lnSpc>
              <a:spcBef>
                <a:spcPts val="0"/>
              </a:spcBef>
              <a:spcAft>
                <a:spcPts val="0"/>
              </a:spcAft>
              <a:buSzPts val="1600"/>
              <a:buChar char="○"/>
            </a:pPr>
            <a:r>
              <a:rPr lang="en"/>
              <a:t>Studies and gathers all information about the product, outline the target audience’s needs, and act as a bonding agent between the market/customer/end-users and engineers. </a:t>
            </a:r>
            <a:endParaRPr/>
          </a:p>
          <a:p>
            <a:pPr indent="-330200" lvl="1" marL="1371600" marR="0" rtl="0" algn="l">
              <a:lnSpc>
                <a:spcPct val="150000"/>
              </a:lnSpc>
              <a:spcBef>
                <a:spcPts val="0"/>
              </a:spcBef>
              <a:spcAft>
                <a:spcPts val="0"/>
              </a:spcAft>
              <a:buSzPts val="1600"/>
              <a:buChar char="○"/>
            </a:pPr>
            <a:r>
              <a:rPr lang="en"/>
              <a:t>They analyze users’ behavior / concerns, and then compile recommendations on product enhancement and development </a:t>
            </a:r>
            <a:endParaRPr/>
          </a:p>
        </p:txBody>
      </p:sp>
      <p:sp>
        <p:nvSpPr>
          <p:cNvPr id="1072" name="Google Shape;1072;p10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6" name="Shape 1076"/>
        <p:cNvGrpSpPr/>
        <p:nvPr/>
      </p:nvGrpSpPr>
      <p:grpSpPr>
        <a:xfrm>
          <a:off x="0" y="0"/>
          <a:ext cx="0" cy="0"/>
          <a:chOff x="0" y="0"/>
          <a:chExt cx="0" cy="0"/>
        </a:xfrm>
      </p:grpSpPr>
      <p:sp>
        <p:nvSpPr>
          <p:cNvPr id="1077" name="Google Shape;1077;p110"/>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Software Development Companies</a:t>
            </a:r>
            <a:endParaRPr sz="3400"/>
          </a:p>
        </p:txBody>
      </p:sp>
      <p:sp>
        <p:nvSpPr>
          <p:cNvPr id="1078" name="Google Shape;1078;p110"/>
          <p:cNvSpPr txBox="1"/>
          <p:nvPr>
            <p:ph idx="2" type="subTitle"/>
          </p:nvPr>
        </p:nvSpPr>
        <p:spPr>
          <a:xfrm>
            <a:off x="430900" y="1781525"/>
            <a:ext cx="8280600" cy="3022800"/>
          </a:xfrm>
          <a:prstGeom prst="rect">
            <a:avLst/>
          </a:prstGeom>
        </p:spPr>
        <p:txBody>
          <a:bodyPr anchorCtr="0" anchor="t" bIns="91425" lIns="91425" spcFirstLastPara="1" rIns="91425" wrap="square" tIns="91425">
            <a:noAutofit/>
          </a:bodyPr>
          <a:lstStyle/>
          <a:p>
            <a:pPr indent="-361950" lvl="0" marL="457200" marR="0" rtl="0" algn="l">
              <a:lnSpc>
                <a:spcPct val="150000"/>
              </a:lnSpc>
              <a:spcBef>
                <a:spcPts val="0"/>
              </a:spcBef>
              <a:spcAft>
                <a:spcPts val="0"/>
              </a:spcAft>
              <a:buSzPts val="2100"/>
              <a:buChar char="●"/>
            </a:pPr>
            <a:r>
              <a:rPr lang="en"/>
              <a:t>Software Development Team</a:t>
            </a:r>
            <a:endParaRPr/>
          </a:p>
          <a:p>
            <a:pPr indent="-361950" lvl="0" marL="914400" marR="0" rtl="0" algn="l">
              <a:lnSpc>
                <a:spcPct val="150000"/>
              </a:lnSpc>
              <a:spcBef>
                <a:spcPts val="0"/>
              </a:spcBef>
              <a:spcAft>
                <a:spcPts val="0"/>
              </a:spcAft>
              <a:buSzPts val="2100"/>
              <a:buChar char="●"/>
            </a:pPr>
            <a:r>
              <a:rPr lang="en"/>
              <a:t>Software Architect</a:t>
            </a:r>
            <a:endParaRPr/>
          </a:p>
          <a:p>
            <a:pPr indent="-330200" lvl="1" marL="1371600" marR="0" rtl="0" algn="l">
              <a:lnSpc>
                <a:spcPct val="150000"/>
              </a:lnSpc>
              <a:spcBef>
                <a:spcPts val="0"/>
              </a:spcBef>
              <a:spcAft>
                <a:spcPts val="0"/>
              </a:spcAft>
              <a:buSzPts val="1600"/>
              <a:buChar char="○"/>
            </a:pPr>
            <a:r>
              <a:rPr lang="en"/>
              <a:t>Plays the role of a decision-maker when it comes to the internal arrangement of the software or software components in accordance with the product requirements and procured resources. </a:t>
            </a:r>
            <a:endParaRPr/>
          </a:p>
          <a:p>
            <a:pPr indent="-330200" lvl="1" marL="1371600" marR="0" rtl="0" algn="l">
              <a:lnSpc>
                <a:spcPct val="150000"/>
              </a:lnSpc>
              <a:spcBef>
                <a:spcPts val="0"/>
              </a:spcBef>
              <a:spcAft>
                <a:spcPts val="0"/>
              </a:spcAft>
              <a:buSzPts val="1600"/>
              <a:buChar char="○"/>
            </a:pPr>
            <a:r>
              <a:rPr lang="en"/>
              <a:t>On the basis of business needs, architects outline technical and functional instruments required for product development.</a:t>
            </a:r>
            <a:endParaRPr/>
          </a:p>
        </p:txBody>
      </p:sp>
      <p:sp>
        <p:nvSpPr>
          <p:cNvPr id="1079" name="Google Shape;1079;p1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3" name="Shape 1083"/>
        <p:cNvGrpSpPr/>
        <p:nvPr/>
      </p:nvGrpSpPr>
      <p:grpSpPr>
        <a:xfrm>
          <a:off x="0" y="0"/>
          <a:ext cx="0" cy="0"/>
          <a:chOff x="0" y="0"/>
          <a:chExt cx="0" cy="0"/>
        </a:xfrm>
      </p:grpSpPr>
      <p:sp>
        <p:nvSpPr>
          <p:cNvPr id="1084" name="Google Shape;1084;p111"/>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Software Development Companies</a:t>
            </a:r>
            <a:endParaRPr sz="3400"/>
          </a:p>
        </p:txBody>
      </p:sp>
      <p:sp>
        <p:nvSpPr>
          <p:cNvPr id="1085" name="Google Shape;1085;p111"/>
          <p:cNvSpPr txBox="1"/>
          <p:nvPr>
            <p:ph idx="2" type="subTitle"/>
          </p:nvPr>
        </p:nvSpPr>
        <p:spPr>
          <a:xfrm>
            <a:off x="430900" y="1781525"/>
            <a:ext cx="8280600" cy="3022800"/>
          </a:xfrm>
          <a:prstGeom prst="rect">
            <a:avLst/>
          </a:prstGeom>
        </p:spPr>
        <p:txBody>
          <a:bodyPr anchorCtr="0" anchor="t" bIns="91425" lIns="91425" spcFirstLastPara="1" rIns="91425" wrap="square" tIns="91425">
            <a:noAutofit/>
          </a:bodyPr>
          <a:lstStyle/>
          <a:p>
            <a:pPr indent="-361950" lvl="0" marL="457200" marR="0" rtl="0" algn="l">
              <a:lnSpc>
                <a:spcPct val="200000"/>
              </a:lnSpc>
              <a:spcBef>
                <a:spcPts val="0"/>
              </a:spcBef>
              <a:spcAft>
                <a:spcPts val="0"/>
              </a:spcAft>
              <a:buSzPts val="2100"/>
              <a:buChar char="●"/>
            </a:pPr>
            <a:r>
              <a:rPr lang="en"/>
              <a:t>Software Development Team</a:t>
            </a:r>
            <a:endParaRPr/>
          </a:p>
          <a:p>
            <a:pPr indent="-361950" lvl="0" marL="914400" marR="0" rtl="0" algn="l">
              <a:lnSpc>
                <a:spcPct val="200000"/>
              </a:lnSpc>
              <a:spcBef>
                <a:spcPts val="0"/>
              </a:spcBef>
              <a:spcAft>
                <a:spcPts val="0"/>
              </a:spcAft>
              <a:buSzPts val="2100"/>
              <a:buChar char="●"/>
            </a:pPr>
            <a:r>
              <a:rPr lang="en"/>
              <a:t>Software Developers / Programmers</a:t>
            </a:r>
            <a:endParaRPr/>
          </a:p>
          <a:p>
            <a:pPr indent="-330200" lvl="1" marL="1371600" marR="0" rtl="0" algn="l">
              <a:lnSpc>
                <a:spcPct val="200000"/>
              </a:lnSpc>
              <a:spcBef>
                <a:spcPts val="0"/>
              </a:spcBef>
              <a:spcAft>
                <a:spcPts val="0"/>
              </a:spcAft>
              <a:buSzPts val="1600"/>
              <a:buChar char="○"/>
            </a:pPr>
            <a:r>
              <a:rPr lang="en"/>
              <a:t>These are people who code the software first-hand. For this, they use various programming languages, frameworks, and libraries.</a:t>
            </a:r>
            <a:endParaRPr/>
          </a:p>
          <a:p>
            <a:pPr indent="-330200" lvl="1" marL="1371600" marR="0" rtl="0" algn="l">
              <a:lnSpc>
                <a:spcPct val="200000"/>
              </a:lnSpc>
              <a:spcBef>
                <a:spcPts val="0"/>
              </a:spcBef>
              <a:spcAft>
                <a:spcPts val="0"/>
              </a:spcAft>
              <a:buSzPts val="1600"/>
              <a:buChar char="○"/>
            </a:pPr>
            <a:r>
              <a:rPr lang="en"/>
              <a:t>Their job can include integration, technical documentation….</a:t>
            </a:r>
            <a:endParaRPr/>
          </a:p>
        </p:txBody>
      </p:sp>
      <p:sp>
        <p:nvSpPr>
          <p:cNvPr id="1086" name="Google Shape;1086;p1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0" name="Shape 1090"/>
        <p:cNvGrpSpPr/>
        <p:nvPr/>
      </p:nvGrpSpPr>
      <p:grpSpPr>
        <a:xfrm>
          <a:off x="0" y="0"/>
          <a:ext cx="0" cy="0"/>
          <a:chOff x="0" y="0"/>
          <a:chExt cx="0" cy="0"/>
        </a:xfrm>
      </p:grpSpPr>
      <p:sp>
        <p:nvSpPr>
          <p:cNvPr id="1091" name="Google Shape;1091;p112"/>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Software Development Companies</a:t>
            </a:r>
            <a:endParaRPr sz="3400"/>
          </a:p>
        </p:txBody>
      </p:sp>
      <p:sp>
        <p:nvSpPr>
          <p:cNvPr id="1092" name="Google Shape;1092;p112"/>
          <p:cNvSpPr txBox="1"/>
          <p:nvPr>
            <p:ph idx="2" type="subTitle"/>
          </p:nvPr>
        </p:nvSpPr>
        <p:spPr>
          <a:xfrm>
            <a:off x="430900" y="1781525"/>
            <a:ext cx="8280600" cy="3022800"/>
          </a:xfrm>
          <a:prstGeom prst="rect">
            <a:avLst/>
          </a:prstGeom>
        </p:spPr>
        <p:txBody>
          <a:bodyPr anchorCtr="0" anchor="t" bIns="91425" lIns="91425" spcFirstLastPara="1" rIns="91425" wrap="square" tIns="91425">
            <a:noAutofit/>
          </a:bodyPr>
          <a:lstStyle/>
          <a:p>
            <a:pPr indent="-361950" lvl="0" marL="457200" marR="0" rtl="0" algn="l">
              <a:lnSpc>
                <a:spcPct val="150000"/>
              </a:lnSpc>
              <a:spcBef>
                <a:spcPts val="0"/>
              </a:spcBef>
              <a:spcAft>
                <a:spcPts val="0"/>
              </a:spcAft>
              <a:buSzPts val="2100"/>
              <a:buChar char="●"/>
            </a:pPr>
            <a:r>
              <a:rPr lang="en"/>
              <a:t>Software Development Team</a:t>
            </a:r>
            <a:endParaRPr/>
          </a:p>
          <a:p>
            <a:pPr indent="-361950" lvl="0" marL="914400" marR="0" rtl="0" algn="l">
              <a:lnSpc>
                <a:spcPct val="150000"/>
              </a:lnSpc>
              <a:spcBef>
                <a:spcPts val="0"/>
              </a:spcBef>
              <a:spcAft>
                <a:spcPts val="0"/>
              </a:spcAft>
              <a:buSzPts val="2100"/>
              <a:buChar char="●"/>
            </a:pPr>
            <a:r>
              <a:rPr lang="en"/>
              <a:t>UX Designers</a:t>
            </a:r>
            <a:endParaRPr/>
          </a:p>
          <a:p>
            <a:pPr indent="-330200" lvl="1" marL="1371600" marR="0" rtl="0" algn="l">
              <a:lnSpc>
                <a:spcPct val="150000"/>
              </a:lnSpc>
              <a:spcBef>
                <a:spcPts val="0"/>
              </a:spcBef>
              <a:spcAft>
                <a:spcPts val="0"/>
              </a:spcAft>
              <a:buSzPts val="1600"/>
              <a:buChar char="○"/>
            </a:pPr>
            <a:r>
              <a:rPr lang="en"/>
              <a:t>They make sure that the browsing experience and features are accessible for users.</a:t>
            </a:r>
            <a:endParaRPr/>
          </a:p>
          <a:p>
            <a:pPr indent="-330200" lvl="1" marL="1371600" marR="0" rtl="0" algn="l">
              <a:lnSpc>
                <a:spcPct val="150000"/>
              </a:lnSpc>
              <a:spcBef>
                <a:spcPts val="0"/>
              </a:spcBef>
              <a:spcAft>
                <a:spcPts val="0"/>
              </a:spcAft>
              <a:buSzPts val="1600"/>
              <a:buChar char="○"/>
            </a:pPr>
            <a:r>
              <a:rPr lang="en"/>
              <a:t>They also take care of all interface elements so that it’s natively clear where to click to sign in, or navigate across different pages</a:t>
            </a:r>
            <a:endParaRPr/>
          </a:p>
        </p:txBody>
      </p:sp>
      <p:sp>
        <p:nvSpPr>
          <p:cNvPr id="1093" name="Google Shape;1093;p1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7" name="Shape 1097"/>
        <p:cNvGrpSpPr/>
        <p:nvPr/>
      </p:nvGrpSpPr>
      <p:grpSpPr>
        <a:xfrm>
          <a:off x="0" y="0"/>
          <a:ext cx="0" cy="0"/>
          <a:chOff x="0" y="0"/>
          <a:chExt cx="0" cy="0"/>
        </a:xfrm>
      </p:grpSpPr>
      <p:sp>
        <p:nvSpPr>
          <p:cNvPr id="1098" name="Google Shape;1098;p113"/>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Software Development Companies</a:t>
            </a:r>
            <a:endParaRPr sz="3400"/>
          </a:p>
        </p:txBody>
      </p:sp>
      <p:sp>
        <p:nvSpPr>
          <p:cNvPr id="1099" name="Google Shape;1099;p113"/>
          <p:cNvSpPr txBox="1"/>
          <p:nvPr>
            <p:ph idx="2" type="subTitle"/>
          </p:nvPr>
        </p:nvSpPr>
        <p:spPr>
          <a:xfrm>
            <a:off x="430900" y="1781525"/>
            <a:ext cx="8280600" cy="3022800"/>
          </a:xfrm>
          <a:prstGeom prst="rect">
            <a:avLst/>
          </a:prstGeom>
        </p:spPr>
        <p:txBody>
          <a:bodyPr anchorCtr="0" anchor="t" bIns="91425" lIns="91425" spcFirstLastPara="1" rIns="91425" wrap="square" tIns="91425">
            <a:noAutofit/>
          </a:bodyPr>
          <a:lstStyle/>
          <a:p>
            <a:pPr indent="-361950" lvl="0" marL="457200" marR="0" rtl="0" algn="l">
              <a:lnSpc>
                <a:spcPct val="150000"/>
              </a:lnSpc>
              <a:spcBef>
                <a:spcPts val="0"/>
              </a:spcBef>
              <a:spcAft>
                <a:spcPts val="0"/>
              </a:spcAft>
              <a:buSzPts val="2100"/>
              <a:buChar char="●"/>
            </a:pPr>
            <a:r>
              <a:rPr lang="en"/>
              <a:t>Software Development Team</a:t>
            </a:r>
            <a:endParaRPr/>
          </a:p>
          <a:p>
            <a:pPr indent="-361950" lvl="0" marL="914400" marR="0" rtl="0" algn="l">
              <a:lnSpc>
                <a:spcPct val="150000"/>
              </a:lnSpc>
              <a:spcBef>
                <a:spcPts val="0"/>
              </a:spcBef>
              <a:spcAft>
                <a:spcPts val="0"/>
              </a:spcAft>
              <a:buSzPts val="2100"/>
              <a:buChar char="●"/>
            </a:pPr>
            <a:r>
              <a:rPr lang="en"/>
              <a:t>Other roles:</a:t>
            </a:r>
            <a:endParaRPr/>
          </a:p>
          <a:p>
            <a:pPr indent="-330200" lvl="1" marL="1371600" marR="0" rtl="0" algn="l">
              <a:lnSpc>
                <a:spcPct val="150000"/>
              </a:lnSpc>
              <a:spcBef>
                <a:spcPts val="0"/>
              </a:spcBef>
              <a:spcAft>
                <a:spcPts val="0"/>
              </a:spcAft>
              <a:buSzPts val="1600"/>
              <a:buChar char="○"/>
            </a:pPr>
            <a:r>
              <a:rPr lang="en"/>
              <a:t>QA Engineers</a:t>
            </a:r>
            <a:endParaRPr/>
          </a:p>
          <a:p>
            <a:pPr indent="-330200" lvl="1" marL="1371600" marR="0" rtl="0" algn="l">
              <a:lnSpc>
                <a:spcPct val="150000"/>
              </a:lnSpc>
              <a:spcBef>
                <a:spcPts val="0"/>
              </a:spcBef>
              <a:spcAft>
                <a:spcPts val="0"/>
              </a:spcAft>
              <a:buSzPts val="1600"/>
              <a:buChar char="○"/>
            </a:pPr>
            <a:r>
              <a:rPr lang="en"/>
              <a:t>UI/Graphics Designer</a:t>
            </a:r>
            <a:endParaRPr/>
          </a:p>
          <a:p>
            <a:pPr indent="-330200" lvl="1" marL="1371600" marR="0" rtl="0" algn="l">
              <a:lnSpc>
                <a:spcPct val="150000"/>
              </a:lnSpc>
              <a:spcBef>
                <a:spcPts val="0"/>
              </a:spcBef>
              <a:spcAft>
                <a:spcPts val="0"/>
              </a:spcAft>
              <a:buSzPts val="1600"/>
              <a:buChar char="○"/>
            </a:pPr>
            <a:r>
              <a:rPr lang="en"/>
              <a:t>Documentation Editor</a:t>
            </a:r>
            <a:endParaRPr/>
          </a:p>
          <a:p>
            <a:pPr indent="-330200" lvl="1" marL="1371600" marR="0" rtl="0" algn="l">
              <a:lnSpc>
                <a:spcPct val="150000"/>
              </a:lnSpc>
              <a:spcBef>
                <a:spcPts val="0"/>
              </a:spcBef>
              <a:spcAft>
                <a:spcPts val="0"/>
              </a:spcAft>
              <a:buSzPts val="1600"/>
              <a:buChar char="○"/>
            </a:pPr>
            <a:r>
              <a:rPr lang="en"/>
              <a:t>Translators</a:t>
            </a:r>
            <a:endParaRPr/>
          </a:p>
          <a:p>
            <a:pPr indent="-330200" lvl="1" marL="1371600" marR="0" rtl="0" algn="l">
              <a:lnSpc>
                <a:spcPct val="150000"/>
              </a:lnSpc>
              <a:spcBef>
                <a:spcPts val="0"/>
              </a:spcBef>
              <a:spcAft>
                <a:spcPts val="0"/>
              </a:spcAft>
              <a:buSzPts val="1600"/>
              <a:buChar char="○"/>
            </a:pPr>
            <a:r>
              <a:rPr lang="en"/>
              <a:t>Testers</a:t>
            </a:r>
            <a:endParaRPr/>
          </a:p>
          <a:p>
            <a:pPr indent="-330200" lvl="1" marL="1371600" marR="0" rtl="0" algn="l">
              <a:lnSpc>
                <a:spcPct val="150000"/>
              </a:lnSpc>
              <a:spcBef>
                <a:spcPts val="0"/>
              </a:spcBef>
              <a:spcAft>
                <a:spcPts val="0"/>
              </a:spcAft>
              <a:buSzPts val="1600"/>
              <a:buChar char="○"/>
            </a:pPr>
            <a:r>
              <a:rPr lang="en"/>
              <a:t>…</a:t>
            </a:r>
            <a:endParaRPr/>
          </a:p>
        </p:txBody>
      </p:sp>
      <p:sp>
        <p:nvSpPr>
          <p:cNvPr id="1100" name="Google Shape;1100;p1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53"/>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chemeClr val="dk1"/>
              </a:buClr>
              <a:buSzPts val="1100"/>
              <a:buFont typeface="Arial"/>
              <a:buNone/>
            </a:pPr>
            <a:r>
              <a:rPr lang="en" sz="3400"/>
              <a:t>Writing a Program vs Software</a:t>
            </a:r>
            <a:endParaRPr sz="3400"/>
          </a:p>
        </p:txBody>
      </p:sp>
      <p:sp>
        <p:nvSpPr>
          <p:cNvPr id="618" name="Google Shape;618;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619" name="Google Shape;619;p53"/>
          <p:cNvPicPr preferRelativeResize="0"/>
          <p:nvPr/>
        </p:nvPicPr>
        <p:blipFill>
          <a:blip r:embed="rId3">
            <a:alphaModFix/>
          </a:blip>
          <a:stretch>
            <a:fillRect/>
          </a:stretch>
        </p:blipFill>
        <p:spPr>
          <a:xfrm>
            <a:off x="2167750" y="1612127"/>
            <a:ext cx="6821500" cy="34131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54"/>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Writing a Program vs Software</a:t>
            </a:r>
            <a:endParaRPr sz="3400"/>
          </a:p>
        </p:txBody>
      </p:sp>
      <p:sp>
        <p:nvSpPr>
          <p:cNvPr id="625" name="Google Shape;625;p54"/>
          <p:cNvSpPr txBox="1"/>
          <p:nvPr>
            <p:ph idx="2" type="subTitle"/>
          </p:nvPr>
        </p:nvSpPr>
        <p:spPr>
          <a:xfrm>
            <a:off x="583300" y="1781525"/>
            <a:ext cx="8560800" cy="30228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b="1" lang="en" sz="1800"/>
              <a:t>Is it easy to code and program ?</a:t>
            </a:r>
            <a:endParaRPr b="1" sz="1800"/>
          </a:p>
          <a:p>
            <a:pPr indent="-342900" lvl="0" marL="457200" rtl="0" algn="l">
              <a:lnSpc>
                <a:spcPct val="150000"/>
              </a:lnSpc>
              <a:spcBef>
                <a:spcPts val="0"/>
              </a:spcBef>
              <a:spcAft>
                <a:spcPts val="0"/>
              </a:spcAft>
              <a:buSzPts val="1800"/>
              <a:buChar char="●"/>
            </a:pPr>
            <a:r>
              <a:rPr lang="en" sz="1800"/>
              <a:t>How much you charge the customer for it ?</a:t>
            </a:r>
            <a:endParaRPr sz="1800"/>
          </a:p>
          <a:p>
            <a:pPr indent="-342900" lvl="0" marL="457200" rtl="0" algn="l">
              <a:lnSpc>
                <a:spcPct val="150000"/>
              </a:lnSpc>
              <a:spcBef>
                <a:spcPts val="0"/>
              </a:spcBef>
              <a:spcAft>
                <a:spcPts val="0"/>
              </a:spcAft>
              <a:buSzPts val="1800"/>
              <a:buChar char="●"/>
            </a:pPr>
            <a:r>
              <a:rPr lang="en" sz="1800"/>
              <a:t>Will you be ethically required to assist, train and support the customer ?</a:t>
            </a:r>
            <a:endParaRPr sz="1800"/>
          </a:p>
          <a:p>
            <a:pPr indent="-342900" lvl="0" marL="457200" rtl="0" algn="l">
              <a:lnSpc>
                <a:spcPct val="150000"/>
              </a:lnSpc>
              <a:spcBef>
                <a:spcPts val="0"/>
              </a:spcBef>
              <a:spcAft>
                <a:spcPts val="0"/>
              </a:spcAft>
              <a:buSzPts val="1800"/>
              <a:buChar char="●"/>
            </a:pPr>
            <a:r>
              <a:rPr lang="en" sz="1800"/>
              <a:t>What if the customer would like to have the </a:t>
            </a:r>
            <a:r>
              <a:rPr lang="en" sz="1800"/>
              <a:t>following</a:t>
            </a:r>
            <a:r>
              <a:rPr lang="en" sz="1800"/>
              <a:t> changes:</a:t>
            </a:r>
            <a:endParaRPr sz="1800"/>
          </a:p>
          <a:p>
            <a:pPr indent="-342900" lvl="1" marL="914400" rtl="0" algn="l">
              <a:lnSpc>
                <a:spcPct val="150000"/>
              </a:lnSpc>
              <a:spcBef>
                <a:spcPts val="0"/>
              </a:spcBef>
              <a:spcAft>
                <a:spcPts val="0"/>
              </a:spcAft>
              <a:buSzPts val="1800"/>
              <a:buChar char="○"/>
            </a:pPr>
            <a:r>
              <a:rPr lang="en" sz="1800"/>
              <a:t> “Hello World” to “Hello All”</a:t>
            </a:r>
            <a:endParaRPr sz="1800"/>
          </a:p>
          <a:p>
            <a:pPr indent="-342900" lvl="1" marL="914400" rtl="0" algn="l">
              <a:lnSpc>
                <a:spcPct val="150000"/>
              </a:lnSpc>
              <a:spcBef>
                <a:spcPts val="0"/>
              </a:spcBef>
              <a:spcAft>
                <a:spcPts val="0"/>
              </a:spcAft>
              <a:buSzPts val="1800"/>
              <a:buChar char="○"/>
            </a:pPr>
            <a:r>
              <a:rPr lang="en" sz="1800"/>
              <a:t>…</a:t>
            </a:r>
            <a:endParaRPr sz="1800"/>
          </a:p>
          <a:p>
            <a:pPr indent="-342900" lvl="0" marL="457200" rtl="0" algn="l">
              <a:lnSpc>
                <a:spcPct val="150000"/>
              </a:lnSpc>
              <a:spcBef>
                <a:spcPts val="0"/>
              </a:spcBef>
              <a:spcAft>
                <a:spcPts val="0"/>
              </a:spcAft>
              <a:buSzPts val="1800"/>
              <a:buChar char="●"/>
            </a:pPr>
            <a:r>
              <a:rPr lang="en" sz="1800"/>
              <a:t>Can you still maintain and work on the code after 10 years ?</a:t>
            </a:r>
            <a:endParaRPr sz="1800"/>
          </a:p>
        </p:txBody>
      </p:sp>
      <p:sp>
        <p:nvSpPr>
          <p:cNvPr id="626" name="Google Shape;626;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55"/>
          <p:cNvSpPr txBox="1"/>
          <p:nvPr>
            <p:ph type="title"/>
          </p:nvPr>
        </p:nvSpPr>
        <p:spPr>
          <a:xfrm>
            <a:off x="239800" y="225925"/>
            <a:ext cx="5603100" cy="1303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3400"/>
              <a:t>Writing a Program vs Software</a:t>
            </a:r>
            <a:endParaRPr sz="3400"/>
          </a:p>
        </p:txBody>
      </p:sp>
      <p:sp>
        <p:nvSpPr>
          <p:cNvPr id="632" name="Google Shape;632;p55"/>
          <p:cNvSpPr txBox="1"/>
          <p:nvPr>
            <p:ph idx="2" type="subTitle"/>
          </p:nvPr>
        </p:nvSpPr>
        <p:spPr>
          <a:xfrm>
            <a:off x="583300" y="1781525"/>
            <a:ext cx="8560800" cy="3022800"/>
          </a:xfrm>
          <a:prstGeom prst="rect">
            <a:avLst/>
          </a:prstGeom>
        </p:spPr>
        <p:txBody>
          <a:bodyPr anchorCtr="0" anchor="t" bIns="91425" lIns="91425" spcFirstLastPara="1" rIns="91425" wrap="square" tIns="91425">
            <a:noAutofit/>
          </a:bodyPr>
          <a:lstStyle/>
          <a:p>
            <a:pPr indent="-336550" lvl="0" marL="457200" rtl="0" algn="l">
              <a:lnSpc>
                <a:spcPct val="150000"/>
              </a:lnSpc>
              <a:spcBef>
                <a:spcPts val="0"/>
              </a:spcBef>
              <a:spcAft>
                <a:spcPts val="0"/>
              </a:spcAft>
              <a:buSzPts val="1700"/>
              <a:buChar char="●"/>
            </a:pPr>
            <a:r>
              <a:rPr lang="en" sz="1800"/>
              <a:t>Is it easy to code and program ?</a:t>
            </a:r>
            <a:endParaRPr sz="1800"/>
          </a:p>
          <a:p>
            <a:pPr indent="-342900" lvl="0" marL="457200" rtl="0" algn="l">
              <a:lnSpc>
                <a:spcPct val="150000"/>
              </a:lnSpc>
              <a:spcBef>
                <a:spcPts val="0"/>
              </a:spcBef>
              <a:spcAft>
                <a:spcPts val="0"/>
              </a:spcAft>
              <a:buSzPts val="1800"/>
              <a:buChar char="●"/>
            </a:pPr>
            <a:r>
              <a:rPr b="1" lang="en" sz="1800"/>
              <a:t>How much you charge the customer for it ?</a:t>
            </a:r>
            <a:endParaRPr b="1" sz="1800"/>
          </a:p>
          <a:p>
            <a:pPr indent="-342900" lvl="0" marL="457200" rtl="0" algn="l">
              <a:lnSpc>
                <a:spcPct val="150000"/>
              </a:lnSpc>
              <a:spcBef>
                <a:spcPts val="0"/>
              </a:spcBef>
              <a:spcAft>
                <a:spcPts val="0"/>
              </a:spcAft>
              <a:buSzPts val="1800"/>
              <a:buChar char="●"/>
            </a:pPr>
            <a:r>
              <a:rPr lang="en" sz="1800"/>
              <a:t>Will you be ethically required to assist, train and support the customer ?</a:t>
            </a:r>
            <a:endParaRPr sz="1800"/>
          </a:p>
          <a:p>
            <a:pPr indent="-342900" lvl="0" marL="457200" rtl="0" algn="l">
              <a:lnSpc>
                <a:spcPct val="150000"/>
              </a:lnSpc>
              <a:spcBef>
                <a:spcPts val="0"/>
              </a:spcBef>
              <a:spcAft>
                <a:spcPts val="0"/>
              </a:spcAft>
              <a:buSzPts val="1800"/>
              <a:buChar char="●"/>
            </a:pPr>
            <a:r>
              <a:rPr lang="en" sz="1800"/>
              <a:t>What if the customer would like to have the following changes:</a:t>
            </a:r>
            <a:endParaRPr sz="1800"/>
          </a:p>
          <a:p>
            <a:pPr indent="-342900" lvl="1" marL="914400" rtl="0" algn="l">
              <a:lnSpc>
                <a:spcPct val="150000"/>
              </a:lnSpc>
              <a:spcBef>
                <a:spcPts val="0"/>
              </a:spcBef>
              <a:spcAft>
                <a:spcPts val="0"/>
              </a:spcAft>
              <a:buSzPts val="1800"/>
              <a:buChar char="○"/>
            </a:pPr>
            <a:r>
              <a:rPr lang="en" sz="1800"/>
              <a:t> “Hello World” to “Hello All”</a:t>
            </a:r>
            <a:endParaRPr sz="1800"/>
          </a:p>
          <a:p>
            <a:pPr indent="-342900" lvl="1" marL="914400" rtl="0" algn="l">
              <a:lnSpc>
                <a:spcPct val="150000"/>
              </a:lnSpc>
              <a:spcBef>
                <a:spcPts val="0"/>
              </a:spcBef>
              <a:spcAft>
                <a:spcPts val="0"/>
              </a:spcAft>
              <a:buSzPts val="1800"/>
              <a:buChar char="○"/>
            </a:pPr>
            <a:r>
              <a:rPr lang="en" sz="1800"/>
              <a:t>…</a:t>
            </a:r>
            <a:endParaRPr sz="1800"/>
          </a:p>
          <a:p>
            <a:pPr indent="-342900" lvl="0" marL="457200" rtl="0" algn="l">
              <a:lnSpc>
                <a:spcPct val="150000"/>
              </a:lnSpc>
              <a:spcBef>
                <a:spcPts val="0"/>
              </a:spcBef>
              <a:spcAft>
                <a:spcPts val="0"/>
              </a:spcAft>
              <a:buSzPts val="1800"/>
              <a:buChar char="●"/>
            </a:pPr>
            <a:r>
              <a:rPr lang="en" sz="1800"/>
              <a:t>Can you still maintain and work on the code after 10 years ?</a:t>
            </a:r>
            <a:endParaRPr sz="1800"/>
          </a:p>
        </p:txBody>
      </p:sp>
      <p:sp>
        <p:nvSpPr>
          <p:cNvPr id="633" name="Google Shape;633;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Ebeat Creative Business Plan by Slidesgo">
  <a:themeElements>
    <a:clrScheme name="Simple Light">
      <a:dk1>
        <a:srgbClr val="000000"/>
      </a:dk1>
      <a:lt1>
        <a:srgbClr val="FFFFFF"/>
      </a:lt1>
      <a:dk2>
        <a:srgbClr val="000000"/>
      </a:dk2>
      <a:lt2>
        <a:srgbClr val="22C1F8"/>
      </a:lt2>
      <a:accent1>
        <a:srgbClr val="F668B9"/>
      </a:accent1>
      <a:accent2>
        <a:srgbClr val="212121"/>
      </a:accent2>
      <a:accent3>
        <a:srgbClr val="9B68ED"/>
      </a:accent3>
      <a:accent4>
        <a:srgbClr val="FFCF69"/>
      </a:accent4>
      <a:accent5>
        <a:srgbClr val="22C1F8"/>
      </a:accent5>
      <a:accent6>
        <a:srgbClr val="FFCF69"/>
      </a:accent6>
      <a:hlink>
        <a:srgbClr val="F668B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