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5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51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43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44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45.xml"/>
  <Override ContentType="application/vnd.openxmlformats-officedocument.presentationml.notesSlide+xml" PartName="/ppt/notesSlides/notesSlide46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47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48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5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49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53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43.xml"/>
  <Override ContentType="application/vnd.openxmlformats-officedocument.presentationml.slide+xml" PartName="/ppt/slides/slide35.xml"/>
  <Override ContentType="application/vnd.openxmlformats-officedocument.presentationml.slide+xml" PartName="/ppt/slides/slide5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5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50.xml"/>
  <Override ContentType="application/vnd.openxmlformats-officedocument.presentationml.slide+xml" PartName="/ppt/slides/slide34.xml"/>
  <Override ContentType="application/vnd.openxmlformats-officedocument.presentationml.slide+xml" PartName="/ppt/slides/slide33.xml"/>
  <Override ContentType="application/vnd.openxmlformats-officedocument.presentationml.slide+xml" PartName="/ppt/slides/slide51.xml"/>
  <Override ContentType="application/vnd.openxmlformats-officedocument.presentationml.slide+xml" PartName="/ppt/slides/slide16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7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36.xml"/>
  <Override ContentType="application/vnd.openxmlformats-officedocument.presentationml.slide+xml" PartName="/ppt/slides/slide23.xml"/>
  <Override ContentType="application/vnd.openxmlformats-officedocument.presentationml.slide+xml" PartName="/ppt/slides/slide49.xml"/>
  <Override ContentType="application/vnd.openxmlformats-officedocument.presentationml.slide+xml" PartName="/ppt/slides/slide10.xml"/>
  <Override ContentType="application/vnd.openxmlformats-officedocument.presentationml.slide+xml" PartName="/ppt/slides/slide6.xml"/>
  <Override ContentType="application/vnd.openxmlformats-officedocument.presentationml.slide+xml" PartName="/ppt/slides/slide53.xml"/>
  <Override ContentType="application/vnd.openxmlformats-officedocument.presentationml.slide+xml" PartName="/ppt/slides/slide40.xml"/>
  <Override ContentType="application/vnd.openxmlformats-officedocument.presentationml.slide+xml" PartName="/ppt/slides/slide4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9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12.xml"/>
  <Override ContentType="application/vnd.openxmlformats-officedocument.presentationml.slide+xml" PartName="/ppt/slides/slide47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8.xml"/>
  <Override ContentType="application/vnd.openxmlformats-officedocument.presentationml.slide+xml" PartName="/ppt/slides/slide4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45.xml"/>
  <Override ContentType="application/vnd.openxmlformats-officedocument.presentationml.slide+xml" PartName="/ppt/slides/slide28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7.xml"/>
  <Override ContentType="application/vnd.openxmlformats-officedocument.presentationml.slide+xml" PartName="/ppt/slides/slide2.xml"/>
  <Override ContentType="application/vnd.openxmlformats-officedocument.presentationml.slide+xml" PartName="/ppt/slides/slide44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93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  <p:sldId id="288" r:id="rId37"/>
    <p:sldId id="289" r:id="rId38"/>
    <p:sldId id="290" r:id="rId39"/>
    <p:sldId id="291" r:id="rId40"/>
    <p:sldId id="292" r:id="rId41"/>
    <p:sldId id="293" r:id="rId42"/>
    <p:sldId id="294" r:id="rId43"/>
    <p:sldId id="295" r:id="rId44"/>
    <p:sldId id="296" r:id="rId45"/>
    <p:sldId id="297" r:id="rId46"/>
    <p:sldId id="298" r:id="rId47"/>
    <p:sldId id="299" r:id="rId48"/>
    <p:sldId id="300" r:id="rId49"/>
    <p:sldId id="301" r:id="rId50"/>
    <p:sldId id="302" r:id="rId51"/>
    <p:sldId id="303" r:id="rId52"/>
    <p:sldId id="304" r:id="rId53"/>
    <p:sldId id="305" r:id="rId54"/>
    <p:sldId id="306" r:id="rId55"/>
    <p:sldId id="307" r:id="rId56"/>
    <p:sldId id="308" r:id="rId57"/>
  </p:sldIdLst>
  <p:sldSz cy="5143500" cx="9144000"/>
  <p:notesSz cx="6858000" cy="9144000"/>
  <p:embeddedFontLst>
    <p:embeddedFont>
      <p:font typeface="Raleway"/>
      <p:regular r:id="rId58"/>
      <p:bold r:id="rId59"/>
      <p:italic r:id="rId60"/>
      <p:boldItalic r:id="rId61"/>
    </p:embeddedFont>
    <p:embeddedFont>
      <p:font typeface="Raleway SemiBold"/>
      <p:regular r:id="rId62"/>
      <p:bold r:id="rId63"/>
      <p:italic r:id="rId64"/>
      <p:boldItalic r:id="rId65"/>
    </p:embeddedFont>
    <p:embeddedFont>
      <p:font typeface="Raleway Light"/>
      <p:regular r:id="rId66"/>
      <p:bold r:id="rId67"/>
      <p:italic r:id="rId68"/>
      <p:boldItalic r:id="rId69"/>
    </p:embeddedFont>
    <p:embeddedFont>
      <p:font typeface="Raleway Medium"/>
      <p:regular r:id="rId70"/>
      <p:bold r:id="rId71"/>
      <p:italic r:id="rId72"/>
      <p:boldItalic r:id="rId73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6.xml"/><Relationship Id="rId42" Type="http://schemas.openxmlformats.org/officeDocument/2006/relationships/slide" Target="slides/slide38.xml"/><Relationship Id="rId41" Type="http://schemas.openxmlformats.org/officeDocument/2006/relationships/slide" Target="slides/slide37.xml"/><Relationship Id="rId44" Type="http://schemas.openxmlformats.org/officeDocument/2006/relationships/slide" Target="slides/slide40.xml"/><Relationship Id="rId43" Type="http://schemas.openxmlformats.org/officeDocument/2006/relationships/slide" Target="slides/slide39.xml"/><Relationship Id="rId46" Type="http://schemas.openxmlformats.org/officeDocument/2006/relationships/slide" Target="slides/slide42.xml"/><Relationship Id="rId45" Type="http://schemas.openxmlformats.org/officeDocument/2006/relationships/slide" Target="slides/slide41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slide" Target="slides/slide44.xml"/><Relationship Id="rId47" Type="http://schemas.openxmlformats.org/officeDocument/2006/relationships/slide" Target="slides/slide43.xml"/><Relationship Id="rId49" Type="http://schemas.openxmlformats.org/officeDocument/2006/relationships/slide" Target="slides/slide45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73" Type="http://schemas.openxmlformats.org/officeDocument/2006/relationships/font" Target="fonts/RalewayMedium-boldItalic.fntdata"/><Relationship Id="rId72" Type="http://schemas.openxmlformats.org/officeDocument/2006/relationships/font" Target="fonts/RalewayMedium-italic.fntdata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71" Type="http://schemas.openxmlformats.org/officeDocument/2006/relationships/font" Target="fonts/RalewayMedium-bold.fntdata"/><Relationship Id="rId70" Type="http://schemas.openxmlformats.org/officeDocument/2006/relationships/font" Target="fonts/RalewayMedium-regular.fntdata"/><Relationship Id="rId37" Type="http://schemas.openxmlformats.org/officeDocument/2006/relationships/slide" Target="slides/slide33.xml"/><Relationship Id="rId36" Type="http://schemas.openxmlformats.org/officeDocument/2006/relationships/slide" Target="slides/slide32.xml"/><Relationship Id="rId39" Type="http://schemas.openxmlformats.org/officeDocument/2006/relationships/slide" Target="slides/slide35.xml"/><Relationship Id="rId38" Type="http://schemas.openxmlformats.org/officeDocument/2006/relationships/slide" Target="slides/slide34.xml"/><Relationship Id="rId62" Type="http://schemas.openxmlformats.org/officeDocument/2006/relationships/font" Target="fonts/RalewaySemiBold-regular.fntdata"/><Relationship Id="rId61" Type="http://schemas.openxmlformats.org/officeDocument/2006/relationships/font" Target="fonts/Raleway-boldItalic.fntdata"/><Relationship Id="rId20" Type="http://schemas.openxmlformats.org/officeDocument/2006/relationships/slide" Target="slides/slide16.xml"/><Relationship Id="rId64" Type="http://schemas.openxmlformats.org/officeDocument/2006/relationships/font" Target="fonts/RalewaySemiBold-italic.fntdata"/><Relationship Id="rId63" Type="http://schemas.openxmlformats.org/officeDocument/2006/relationships/font" Target="fonts/RalewaySemiBold-bold.fntdata"/><Relationship Id="rId22" Type="http://schemas.openxmlformats.org/officeDocument/2006/relationships/slide" Target="slides/slide18.xml"/><Relationship Id="rId66" Type="http://schemas.openxmlformats.org/officeDocument/2006/relationships/font" Target="fonts/RalewayLight-regular.fntdata"/><Relationship Id="rId21" Type="http://schemas.openxmlformats.org/officeDocument/2006/relationships/slide" Target="slides/slide17.xml"/><Relationship Id="rId65" Type="http://schemas.openxmlformats.org/officeDocument/2006/relationships/font" Target="fonts/RalewaySemiBold-boldItalic.fntdata"/><Relationship Id="rId24" Type="http://schemas.openxmlformats.org/officeDocument/2006/relationships/slide" Target="slides/slide20.xml"/><Relationship Id="rId68" Type="http://schemas.openxmlformats.org/officeDocument/2006/relationships/font" Target="fonts/RalewayLight-italic.fntdata"/><Relationship Id="rId23" Type="http://schemas.openxmlformats.org/officeDocument/2006/relationships/slide" Target="slides/slide19.xml"/><Relationship Id="rId67" Type="http://schemas.openxmlformats.org/officeDocument/2006/relationships/font" Target="fonts/RalewayLight-bold.fntdata"/><Relationship Id="rId60" Type="http://schemas.openxmlformats.org/officeDocument/2006/relationships/font" Target="fonts/Raleway-italic.fntdata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69" Type="http://schemas.openxmlformats.org/officeDocument/2006/relationships/font" Target="fonts/RalewayLight-boldItalic.fntdata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1" Type="http://schemas.openxmlformats.org/officeDocument/2006/relationships/slide" Target="slides/slide47.xml"/><Relationship Id="rId50" Type="http://schemas.openxmlformats.org/officeDocument/2006/relationships/slide" Target="slides/slide46.xml"/><Relationship Id="rId53" Type="http://schemas.openxmlformats.org/officeDocument/2006/relationships/slide" Target="slides/slide49.xml"/><Relationship Id="rId52" Type="http://schemas.openxmlformats.org/officeDocument/2006/relationships/slide" Target="slides/slide48.xml"/><Relationship Id="rId11" Type="http://schemas.openxmlformats.org/officeDocument/2006/relationships/slide" Target="slides/slide7.xml"/><Relationship Id="rId55" Type="http://schemas.openxmlformats.org/officeDocument/2006/relationships/slide" Target="slides/slide51.xml"/><Relationship Id="rId10" Type="http://schemas.openxmlformats.org/officeDocument/2006/relationships/slide" Target="slides/slide6.xml"/><Relationship Id="rId54" Type="http://schemas.openxmlformats.org/officeDocument/2006/relationships/slide" Target="slides/slide50.xml"/><Relationship Id="rId13" Type="http://schemas.openxmlformats.org/officeDocument/2006/relationships/slide" Target="slides/slide9.xml"/><Relationship Id="rId57" Type="http://schemas.openxmlformats.org/officeDocument/2006/relationships/slide" Target="slides/slide53.xml"/><Relationship Id="rId12" Type="http://schemas.openxmlformats.org/officeDocument/2006/relationships/slide" Target="slides/slide8.xml"/><Relationship Id="rId56" Type="http://schemas.openxmlformats.org/officeDocument/2006/relationships/slide" Target="slides/slide52.xml"/><Relationship Id="rId15" Type="http://schemas.openxmlformats.org/officeDocument/2006/relationships/slide" Target="slides/slide11.xml"/><Relationship Id="rId59" Type="http://schemas.openxmlformats.org/officeDocument/2006/relationships/font" Target="fonts/Raleway-bold.fntdata"/><Relationship Id="rId14" Type="http://schemas.openxmlformats.org/officeDocument/2006/relationships/slide" Target="slides/slide10.xml"/><Relationship Id="rId58" Type="http://schemas.openxmlformats.org/officeDocument/2006/relationships/font" Target="fonts/Raleway-regular.fntdata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5" name="Shape 5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6" name="Google Shape;566;g961ea1f884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67" name="Google Shape;567;g961ea1f884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0" name="Shape 6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1" name="Google Shape;631;g2127902ba0a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2" name="Google Shape;632;g2127902ba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7" name="Shape 6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8" name="Google Shape;638;g2127902ba0a_0_6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9" name="Google Shape;639;g2127902ba0a_0_6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4" name="Shape 6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" name="Google Shape;645;g2127902ba0a_0_2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6" name="Google Shape;646;g2127902ba0a_0_2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1" name="Shape 6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2" name="Google Shape;652;g2127902ba0a_0_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3" name="Google Shape;653;g2127902ba0a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8" name="Shape 6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9" name="Google Shape;659;g2127902ba0a_0_2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0" name="Google Shape;660;g2127902ba0a_0_2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6" name="Shape 6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7" name="Google Shape;667;g2127902ba0a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8" name="Google Shape;668;g2127902ba0a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2127902ba0a_0_60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2127902ba0a_0_60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0" name="Shape 6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Google Shape;681;g2127902ba0a_0_29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2" name="Google Shape;682;g2127902ba0a_0_2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8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g2127902ba0a_0_5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0" name="Google Shape;690;g2127902ba0a_0_5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g2127902ba0a_0_3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7" name="Google Shape;697;g2127902ba0a_0_3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2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g114ebbe286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4" name="Google Shape;574;g114ebbe286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2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g2127902ba0a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4" name="Google Shape;704;g2127902ba0a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1" name="Shape 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2" name="Google Shape;712;g2127902ba0a_0_10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3" name="Google Shape;713;g2127902ba0a_0_10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8" name="Shape 7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9" name="Google Shape;719;g2127902ba0a_0_1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0" name="Google Shape;720;g2127902ba0a_0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5" name="Shape 7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6" name="Google Shape;726;g2127902ba0a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7" name="Google Shape;727;g2127902ba0a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2" name="Shape 7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3" name="Google Shape;733;g2127902ba0a_0_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4" name="Google Shape;734;g2127902ba0a_0_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127902ba0a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2127902ba0a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6" name="Shape 7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" name="Google Shape;747;g2127902ba0a_0_8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8" name="Google Shape;748;g2127902ba0a_0_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1" name="Shape 7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2" name="Google Shape;762;g2127902ba0a_0_5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3" name="Google Shape;763;g2127902ba0a_0_5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68" name="Shape 7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9" name="Google Shape;769;g2127902ba0a_0_6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0" name="Google Shape;770;g2127902ba0a_0_6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5" name="Shape 7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6" name="Google Shape;776;g2127902ba0a_0_3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7" name="Google Shape;777;g2127902ba0a_0_3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9" name="Shape 5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0" name="Google Shape;580;g2122c553d59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1" name="Google Shape;581;g2122c553d59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2" name="Shape 7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3" name="Google Shape;783;g2127902ba0a_0_6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4" name="Google Shape;784;g2127902ba0a_0_6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9" name="Shape 7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0" name="Google Shape;790;g2127902ba0a_0_6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1" name="Google Shape;791;g2127902ba0a_0_6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96" name="Shape 7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7" name="Google Shape;797;g2127902ba0a_0_6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8" name="Google Shape;798;g2127902ba0a_0_6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3" name="Shape 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4" name="Google Shape;804;g2127902ba0a_0_6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5" name="Google Shape;805;g2127902ba0a_0_6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1" name="Shape 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2" name="Google Shape;812;g2127902ba0a_0_6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3" name="Google Shape;813;g2127902ba0a_0_6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8" name="Shape 8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" name="Google Shape;819;g2127902ba0a_0_6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0" name="Google Shape;820;g2127902ba0a_0_6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25" name="Shape 8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6" name="Google Shape;826;g2127902ba0a_0_12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7" name="Google Shape;827;g2127902ba0a_0_1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2" name="Shape 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3" name="Google Shape;833;g2127902ba0a_0_7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4" name="Google Shape;834;g2127902ba0a_0_7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0" name="Shape 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1" name="Google Shape;841;g2127902ba0a_0_6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2" name="Google Shape;842;g2127902ba0a_0_6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8" name="Shape 8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" name="Google Shape;849;g2127902ba0a_0_69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0" name="Google Shape;850;g2127902ba0a_0_6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86" name="Shape 5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7" name="Google Shape;587;g2127902ba0a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8" name="Google Shape;588;g2127902ba0a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56" name="Shape 8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7" name="Google Shape;857;g2127902ba0a_0_6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8" name="Google Shape;858;g2127902ba0a_0_6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4" name="Shape 8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5" name="Google Shape;865;g2127902ba0a_0_1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6" name="Google Shape;866;g2127902ba0a_0_1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1" name="Shape 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2" name="Google Shape;872;g2127902ba0a_0_72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3" name="Google Shape;873;g2127902ba0a_0_7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8" name="Shape 8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9" name="Google Shape;879;g2127902ba0a_0_7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0" name="Google Shape;880;g2127902ba0a_0_7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85" name="Shape 8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6" name="Google Shape;886;g2127902ba0a_0_7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7" name="Google Shape;887;g2127902ba0a_0_7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3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g2127902ba0a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5" name="Google Shape;895;g2127902ba0a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0" name="Shape 9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" name="Google Shape;901;g2127902ba0a_0_1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2" name="Google Shape;902;g2127902ba0a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8" name="Shape 9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9" name="Google Shape;909;g2127902ba0a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0" name="Google Shape;910;g2127902ba0a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6" name="Shape 9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7" name="Google Shape;917;g2127902ba0a_0_17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8" name="Google Shape;918;g2127902ba0a_0_17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4" name="Shape 9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5" name="Google Shape;925;g2127902ba0a_0_1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6" name="Google Shape;926;g2127902ba0a_0_1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3" name="Shape 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4" name="Google Shape;594;g2127902ba0a_0_5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5" name="Google Shape;595;g2127902ba0a_0_5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2" name="Shape 9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3" name="Google Shape;933;g2127902ba0a_0_19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4" name="Google Shape;934;g2127902ba0a_0_19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6" name="Shape 9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7" name="Google Shape;947;g2127902ba0a_0_2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8" name="Google Shape;948;g2127902ba0a_0_2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54" name="Shape 9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5" name="Google Shape;955;g2137db7fd8c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6" name="Google Shape;956;g2137db7fd8c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61" name="Shape 9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" name="Google Shape;962;g2137db7fd8c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3" name="Google Shape;963;g2137db7fd8c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1" name="Shape 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2" name="Google Shape;602;g2127902ba0a_0_1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3" name="Google Shape;603;g2127902ba0a_0_1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8" name="Shape 6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9" name="Google Shape;609;g2127902ba0a_0_5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0" name="Google Shape;610;g2127902ba0a_0_5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16" name="Shape 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7" name="Google Shape;617;g2127902ba0a_0_5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18" name="Google Shape;618;g2127902ba0a_0_5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3" name="Shape 6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" name="Google Shape;624;g2127902ba0a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5" name="Google Shape;625;g2127902ba0a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hyperlink" Target="http://bit.ly/2Tynxth" TargetMode="External"/><Relationship Id="rId5" Type="http://schemas.openxmlformats.org/officeDocument/2006/relationships/hyperlink" Target="http://bit.ly/2TyoMsr" TargetMode="External"/><Relationship Id="rId6" Type="http://schemas.openxmlformats.org/officeDocument/2006/relationships/hyperlink" Target="https://slack-redir.net/link?url=https%3A%2F%2Fwww.freepik.com%2F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720375" y="538200"/>
            <a:ext cx="4315800" cy="3059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720300" y="3978900"/>
            <a:ext cx="6653400" cy="62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>
                <a:solidFill>
                  <a:schemeClr val="dk1"/>
                </a:solidFill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grpSp>
        <p:nvGrpSpPr>
          <p:cNvPr id="12" name="Google Shape;12;p2"/>
          <p:cNvGrpSpPr/>
          <p:nvPr/>
        </p:nvGrpSpPr>
        <p:grpSpPr>
          <a:xfrm>
            <a:off x="5345423" y="225935"/>
            <a:ext cx="4153177" cy="2316420"/>
            <a:chOff x="5345423" y="225935"/>
            <a:chExt cx="4153177" cy="2316420"/>
          </a:xfrm>
        </p:grpSpPr>
        <p:sp>
          <p:nvSpPr>
            <p:cNvPr id="13" name="Google Shape;13;p2"/>
            <p:cNvSpPr/>
            <p:nvPr/>
          </p:nvSpPr>
          <p:spPr>
            <a:xfrm>
              <a:off x="5785774" y="757525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7225855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1" y="0"/>
                  </a:moveTo>
                  <a:lnTo>
                    <a:pt x="1" y="8836"/>
                  </a:lnTo>
                  <a:lnTo>
                    <a:pt x="65321" y="8836"/>
                  </a:lnTo>
                  <a:lnTo>
                    <a:pt x="65321" y="0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>
              <a:off x="5345423" y="225935"/>
              <a:ext cx="1484910" cy="200909"/>
            </a:xfrm>
            <a:custGeom>
              <a:rect b="b" l="l" r="r" t="t"/>
              <a:pathLst>
                <a:path extrusionOk="0" h="8837" w="65321">
                  <a:moveTo>
                    <a:pt x="0" y="0"/>
                  </a:moveTo>
                  <a:lnTo>
                    <a:pt x="0" y="8836"/>
                  </a:lnTo>
                  <a:lnTo>
                    <a:pt x="65320" y="8836"/>
                  </a:lnTo>
                  <a:lnTo>
                    <a:pt x="65320" y="0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5529283" y="2342970"/>
              <a:ext cx="1484910" cy="199386"/>
            </a:xfrm>
            <a:custGeom>
              <a:rect b="b" l="l" r="r" t="t"/>
              <a:pathLst>
                <a:path extrusionOk="0" h="8770" w="65321">
                  <a:moveTo>
                    <a:pt x="1" y="1"/>
                  </a:moveTo>
                  <a:lnTo>
                    <a:pt x="1" y="8769"/>
                  </a:lnTo>
                  <a:lnTo>
                    <a:pt x="65321" y="8769"/>
                  </a:lnTo>
                  <a:lnTo>
                    <a:pt x="6532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7" name="Google Shape;17;p2"/>
            <p:cNvSpPr/>
            <p:nvPr/>
          </p:nvSpPr>
          <p:spPr>
            <a:xfrm>
              <a:off x="6774683" y="1815947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8" name="Google Shape;18;p2"/>
            <p:cNvSpPr/>
            <p:nvPr/>
          </p:nvSpPr>
          <p:spPr>
            <a:xfrm>
              <a:off x="7482346" y="2342970"/>
              <a:ext cx="1117166" cy="199386"/>
            </a:xfrm>
            <a:custGeom>
              <a:rect b="b" l="l" r="r" t="t"/>
              <a:pathLst>
                <a:path extrusionOk="0" h="8770" w="49144">
                  <a:moveTo>
                    <a:pt x="1" y="1"/>
                  </a:moveTo>
                  <a:lnTo>
                    <a:pt x="49144" y="1"/>
                  </a:lnTo>
                  <a:lnTo>
                    <a:pt x="49144" y="8769"/>
                  </a:lnTo>
                  <a:lnTo>
                    <a:pt x="1" y="8769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9" name="Google Shape;19;p2"/>
            <p:cNvSpPr/>
            <p:nvPr/>
          </p:nvSpPr>
          <p:spPr>
            <a:xfrm>
              <a:off x="6484185" y="1288459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0" name="Google Shape;20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490425" y="1388263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21" name="Google Shape;21;p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8288225" y="1710875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1"/>
          <p:cNvSpPr txBox="1"/>
          <p:nvPr>
            <p:ph hasCustomPrompt="1" type="title"/>
          </p:nvPr>
        </p:nvSpPr>
        <p:spPr>
          <a:xfrm>
            <a:off x="720300" y="515766"/>
            <a:ext cx="7703400" cy="208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0800"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109" name="Google Shape;109;p11"/>
          <p:cNvSpPr txBox="1"/>
          <p:nvPr>
            <p:ph idx="1" type="subTitle"/>
          </p:nvPr>
        </p:nvSpPr>
        <p:spPr>
          <a:xfrm>
            <a:off x="756875" y="3214802"/>
            <a:ext cx="3851700" cy="131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Medium"/>
                <a:ea typeface="Raleway Medium"/>
                <a:cs typeface="Raleway Medium"/>
                <a:sym typeface="Raleway Medium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11"/>
          <p:cNvSpPr/>
          <p:nvPr/>
        </p:nvSpPr>
        <p:spPr>
          <a:xfrm>
            <a:off x="6638434" y="2878570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11"/>
          <p:cNvSpPr/>
          <p:nvPr/>
        </p:nvSpPr>
        <p:spPr>
          <a:xfrm>
            <a:off x="5780133" y="393826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1"/>
          <p:cNvSpPr/>
          <p:nvPr/>
        </p:nvSpPr>
        <p:spPr>
          <a:xfrm>
            <a:off x="5613184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3" name="Google Shape;113;p11"/>
          <p:cNvSpPr/>
          <p:nvPr/>
        </p:nvSpPr>
        <p:spPr>
          <a:xfrm>
            <a:off x="7247926" y="3406027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4" name="Google Shape;114;p11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5" name="Google Shape;115;p11"/>
          <p:cNvSpPr/>
          <p:nvPr/>
        </p:nvSpPr>
        <p:spPr>
          <a:xfrm>
            <a:off x="5676194" y="287857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6" name="Google Shape;116;p11"/>
          <p:cNvSpPr/>
          <p:nvPr/>
        </p:nvSpPr>
        <p:spPr>
          <a:xfrm>
            <a:off x="5613184" y="486469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7" name="Google Shape;117;p11"/>
          <p:cNvSpPr/>
          <p:nvPr/>
        </p:nvSpPr>
        <p:spPr>
          <a:xfrm>
            <a:off x="6493548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1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TITLE_ONLY_1">
    <p:spTree>
      <p:nvGrpSpPr>
        <p:cNvPr id="121" name="Shape 1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Google Shape;122;p13"/>
          <p:cNvSpPr txBox="1"/>
          <p:nvPr>
            <p:ph type="title"/>
          </p:nvPr>
        </p:nvSpPr>
        <p:spPr>
          <a:xfrm>
            <a:off x="4601400" y="538325"/>
            <a:ext cx="38223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3" name="Google Shape;123;p13"/>
          <p:cNvSpPr/>
          <p:nvPr/>
        </p:nvSpPr>
        <p:spPr>
          <a:xfrm flipH="1">
            <a:off x="305275" y="755447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4" name="Google Shape;124;p13"/>
          <p:cNvSpPr/>
          <p:nvPr/>
        </p:nvSpPr>
        <p:spPr>
          <a:xfrm flipH="1">
            <a:off x="-17663" y="65358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25" name="Google Shape;125;p13"/>
          <p:cNvSpPr/>
          <p:nvPr/>
        </p:nvSpPr>
        <p:spPr>
          <a:xfrm flipH="1">
            <a:off x="948059" y="2259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6" name="Google Shape;126;p1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TITLE_ONLY_1_2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14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29" name="Google Shape;129;p14"/>
          <p:cNvSpPr/>
          <p:nvPr/>
        </p:nvSpPr>
        <p:spPr>
          <a:xfrm>
            <a:off x="6862225" y="220400"/>
            <a:ext cx="2303850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0" name="Google Shape;130;p14"/>
          <p:cNvSpPr/>
          <p:nvPr/>
        </p:nvSpPr>
        <p:spPr>
          <a:xfrm>
            <a:off x="8373375" y="113775"/>
            <a:ext cx="792693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31" name="Google Shape;131;p14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32" name="Google Shape;132;p1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341399" y="442770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33" name="Google Shape;133;p14"/>
          <p:cNvSpPr/>
          <p:nvPr/>
        </p:nvSpPr>
        <p:spPr>
          <a:xfrm flipH="1">
            <a:off x="-95" y="4462325"/>
            <a:ext cx="62589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14"/>
          <p:cNvSpPr/>
          <p:nvPr/>
        </p:nvSpPr>
        <p:spPr>
          <a:xfrm flipH="1">
            <a:off x="196476" y="5003325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14"/>
          <p:cNvSpPr/>
          <p:nvPr/>
        </p:nvSpPr>
        <p:spPr>
          <a:xfrm flipH="1">
            <a:off x="-44145" y="3934850"/>
            <a:ext cx="1117218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6" name="Google Shape;136;p14"/>
          <p:cNvSpPr/>
          <p:nvPr/>
        </p:nvSpPr>
        <p:spPr>
          <a:xfrm flipH="1">
            <a:off x="10017" y="340739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7" name="Google Shape;137;p1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TITLE_ONLY_1_2_1"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15"/>
          <p:cNvSpPr txBox="1"/>
          <p:nvPr>
            <p:ph type="title"/>
          </p:nvPr>
        </p:nvSpPr>
        <p:spPr>
          <a:xfrm>
            <a:off x="720300" y="538325"/>
            <a:ext cx="3358200" cy="197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0" name="Google Shape;140;p15"/>
          <p:cNvSpPr/>
          <p:nvPr/>
        </p:nvSpPr>
        <p:spPr>
          <a:xfrm flipH="1">
            <a:off x="8410245" y="228140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1" name="Google Shape;141;p15"/>
          <p:cNvSpPr/>
          <p:nvPr/>
        </p:nvSpPr>
        <p:spPr>
          <a:xfrm flipH="1">
            <a:off x="7662178" y="128487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2" name="Google Shape;142;p15"/>
          <p:cNvSpPr/>
          <p:nvPr/>
        </p:nvSpPr>
        <p:spPr>
          <a:xfrm flipH="1">
            <a:off x="5558142" y="750467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15"/>
          <p:cNvSpPr/>
          <p:nvPr/>
        </p:nvSpPr>
        <p:spPr>
          <a:xfrm flipH="1">
            <a:off x="7756676" y="648101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4" name="Google Shape;144;p15"/>
          <p:cNvSpPr/>
          <p:nvPr/>
        </p:nvSpPr>
        <p:spPr>
          <a:xfrm flipH="1">
            <a:off x="6211711" y="228140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45" name="Google Shape;145;p1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7643" y="12989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1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4">
  <p:cSld name="TITLE_ONLY_1_2_1_1"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6"/>
          <p:cNvSpPr txBox="1"/>
          <p:nvPr>
            <p:ph type="title"/>
          </p:nvPr>
        </p:nvSpPr>
        <p:spPr>
          <a:xfrm>
            <a:off x="3791975" y="538325"/>
            <a:ext cx="4631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49" name="Google Shape;149;p16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0" name="Google Shape;150;p16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1" name="Google Shape;151;p16"/>
          <p:cNvSpPr/>
          <p:nvPr/>
        </p:nvSpPr>
        <p:spPr>
          <a:xfrm flipH="1">
            <a:off x="785817" y="18159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2" name="Google Shape;152;p16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153" name="Google Shape;153;p16"/>
          <p:cNvSpPr/>
          <p:nvPr/>
        </p:nvSpPr>
        <p:spPr>
          <a:xfrm flipH="1">
            <a:off x="948059" y="757534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5">
  <p:cSld name="TITLE_ONLY_1_2_1_1_1"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7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57" name="Google Shape;157;p17"/>
          <p:cNvSpPr/>
          <p:nvPr/>
        </p:nvSpPr>
        <p:spPr>
          <a:xfrm flipH="1" rot="10800000">
            <a:off x="8922595" y="1816475"/>
            <a:ext cx="240438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8" name="Google Shape;158;p17"/>
          <p:cNvSpPr/>
          <p:nvPr/>
        </p:nvSpPr>
        <p:spPr>
          <a:xfrm flipH="1" rot="10800000">
            <a:off x="8064297" y="752025"/>
            <a:ext cx="1089076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9" name="Google Shape;159;p17"/>
          <p:cNvSpPr/>
          <p:nvPr/>
        </p:nvSpPr>
        <p:spPr>
          <a:xfrm flipH="1" rot="10800000">
            <a:off x="7897344" y="22017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0" name="Google Shape;160;p17"/>
          <p:cNvSpPr/>
          <p:nvPr/>
        </p:nvSpPr>
        <p:spPr>
          <a:xfrm flipH="1" rot="10800000">
            <a:off x="7617030" y="128426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p17"/>
          <p:cNvSpPr/>
          <p:nvPr/>
        </p:nvSpPr>
        <p:spPr>
          <a:xfrm flipH="1" rot="10800000">
            <a:off x="7960354" y="181648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7"/>
          <p:cNvSpPr/>
          <p:nvPr/>
        </p:nvSpPr>
        <p:spPr>
          <a:xfrm flipH="1" rot="10800000">
            <a:off x="8777707" y="220176"/>
            <a:ext cx="413841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3" name="Google Shape;163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-652224" y="288022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4" name="Google Shape;164;p17"/>
          <p:cNvSpPr/>
          <p:nvPr/>
        </p:nvSpPr>
        <p:spPr>
          <a:xfrm flipH="1">
            <a:off x="-47539" y="2348013"/>
            <a:ext cx="838361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5" name="Google Shape;165;p17"/>
          <p:cNvSpPr/>
          <p:nvPr/>
        </p:nvSpPr>
        <p:spPr>
          <a:xfrm flipH="1">
            <a:off x="-47633" y="1806263"/>
            <a:ext cx="495131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66" name="Google Shape;166;p1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821121" y="8867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67" name="Google Shape;167;p1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6">
  <p:cSld name="TITLE_ONLY_1_2_1_1_1_1"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18"/>
          <p:cNvSpPr txBox="1"/>
          <p:nvPr>
            <p:ph type="title"/>
          </p:nvPr>
        </p:nvSpPr>
        <p:spPr>
          <a:xfrm>
            <a:off x="720300" y="538325"/>
            <a:ext cx="77034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0" name="Google Shape;170;p18"/>
          <p:cNvSpPr/>
          <p:nvPr/>
        </p:nvSpPr>
        <p:spPr>
          <a:xfrm>
            <a:off x="7313652" y="3938275"/>
            <a:ext cx="183848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1" name="Google Shape;171;p18"/>
          <p:cNvSpPr/>
          <p:nvPr/>
        </p:nvSpPr>
        <p:spPr>
          <a:xfrm>
            <a:off x="6060859" y="446377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18"/>
          <p:cNvSpPr/>
          <p:nvPr/>
        </p:nvSpPr>
        <p:spPr>
          <a:xfrm>
            <a:off x="6803919" y="4995632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3" name="Google Shape;173;p18"/>
          <p:cNvSpPr/>
          <p:nvPr/>
        </p:nvSpPr>
        <p:spPr>
          <a:xfrm>
            <a:off x="6941223" y="446377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4" name="Google Shape;174;p1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">
  <p:cSld name="TITLE_ONLY_1_1"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9"/>
          <p:cNvSpPr txBox="1"/>
          <p:nvPr>
            <p:ph type="title"/>
          </p:nvPr>
        </p:nvSpPr>
        <p:spPr>
          <a:xfrm>
            <a:off x="720300" y="538325"/>
            <a:ext cx="38811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77" name="Google Shape;177;p19"/>
          <p:cNvSpPr txBox="1"/>
          <p:nvPr>
            <p:ph idx="1" type="subTitle"/>
          </p:nvPr>
        </p:nvSpPr>
        <p:spPr>
          <a:xfrm>
            <a:off x="720304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8" name="Google Shape;178;p19"/>
          <p:cNvSpPr txBox="1"/>
          <p:nvPr>
            <p:ph idx="2" type="subTitle"/>
          </p:nvPr>
        </p:nvSpPr>
        <p:spPr>
          <a:xfrm>
            <a:off x="720292" y="2376152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79" name="Google Shape;179;p19"/>
          <p:cNvSpPr txBox="1"/>
          <p:nvPr>
            <p:ph idx="3" type="subTitle"/>
          </p:nvPr>
        </p:nvSpPr>
        <p:spPr>
          <a:xfrm>
            <a:off x="720303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0" name="Google Shape;180;p19"/>
          <p:cNvSpPr txBox="1"/>
          <p:nvPr>
            <p:ph idx="4" type="subTitle"/>
          </p:nvPr>
        </p:nvSpPr>
        <p:spPr>
          <a:xfrm>
            <a:off x="720304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1" name="Google Shape;181;p19"/>
          <p:cNvSpPr txBox="1"/>
          <p:nvPr>
            <p:ph idx="5" type="subTitle"/>
          </p:nvPr>
        </p:nvSpPr>
        <p:spPr>
          <a:xfrm>
            <a:off x="6594894" y="351236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2" name="Google Shape;182;p19"/>
          <p:cNvSpPr txBox="1"/>
          <p:nvPr>
            <p:ph idx="6" type="subTitle"/>
          </p:nvPr>
        </p:nvSpPr>
        <p:spPr>
          <a:xfrm>
            <a:off x="6590960" y="3851879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3" name="Google Shape;183;p19"/>
          <p:cNvSpPr txBox="1"/>
          <p:nvPr>
            <p:ph idx="7" type="subTitle"/>
          </p:nvPr>
        </p:nvSpPr>
        <p:spPr>
          <a:xfrm>
            <a:off x="6592919" y="2021709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19"/>
          <p:cNvSpPr txBox="1"/>
          <p:nvPr>
            <p:ph idx="8" type="subTitle"/>
          </p:nvPr>
        </p:nvSpPr>
        <p:spPr>
          <a:xfrm>
            <a:off x="6588985" y="2372140"/>
            <a:ext cx="1828800" cy="73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85" name="Google Shape;185;p19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9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19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8" name="Google Shape;188;p19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89" name="Google Shape;189;p1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90" name="Google Shape;190;p1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3">
  <p:cSld name="TITLE_ONLY_1_1_1"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0"/>
          <p:cNvSpPr txBox="1"/>
          <p:nvPr>
            <p:ph type="title"/>
          </p:nvPr>
        </p:nvSpPr>
        <p:spPr>
          <a:xfrm>
            <a:off x="239800" y="225925"/>
            <a:ext cx="50391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500"/>
              <a:buNone/>
              <a:defRPr b="1" sz="35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3" name="Google Shape;193;p20"/>
          <p:cNvSpPr txBox="1"/>
          <p:nvPr>
            <p:ph idx="1" type="subTitle"/>
          </p:nvPr>
        </p:nvSpPr>
        <p:spPr>
          <a:xfrm>
            <a:off x="611993" y="1724188"/>
            <a:ext cx="5370600" cy="457200"/>
          </a:xfrm>
          <a:prstGeom prst="rect">
            <a:avLst/>
          </a:prstGeom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b="1" i="1" sz="21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194" name="Google Shape;194;p20"/>
          <p:cNvSpPr txBox="1"/>
          <p:nvPr>
            <p:ph idx="2" type="subTitle"/>
          </p:nvPr>
        </p:nvSpPr>
        <p:spPr>
          <a:xfrm>
            <a:off x="720325" y="2376150"/>
            <a:ext cx="5851200" cy="260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17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2pPr>
            <a:lvl3pPr lvl="2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3pPr>
            <a:lvl4pPr lvl="3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4pPr>
            <a:lvl5pPr lvl="4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5pPr>
            <a:lvl6pPr lvl="5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6pPr>
            <a:lvl7pPr lvl="6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7pPr>
            <a:lvl8pPr lvl="7" rtl="0">
              <a:spcBef>
                <a:spcPts val="1600"/>
              </a:spcBef>
              <a:spcAft>
                <a:spcPts val="0"/>
              </a:spcAft>
              <a:buSzPts val="1600"/>
              <a:buNone/>
              <a:defRPr sz="1600"/>
            </a:lvl8pPr>
            <a:lvl9pPr lvl="8" rtl="0">
              <a:spcBef>
                <a:spcPts val="1600"/>
              </a:spcBef>
              <a:spcAft>
                <a:spcPts val="1600"/>
              </a:spcAft>
              <a:buSzPts val="1600"/>
              <a:buNone/>
              <a:defRPr sz="1600"/>
            </a:lvl9pPr>
          </a:lstStyle>
          <a:p/>
        </p:txBody>
      </p:sp>
      <p:sp>
        <p:nvSpPr>
          <p:cNvPr id="195" name="Google Shape;195;p20"/>
          <p:cNvSpPr/>
          <p:nvPr/>
        </p:nvSpPr>
        <p:spPr>
          <a:xfrm>
            <a:off x="58619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20"/>
          <p:cNvSpPr/>
          <p:nvPr/>
        </p:nvSpPr>
        <p:spPr>
          <a:xfrm>
            <a:off x="73020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0"/>
          <p:cNvSpPr/>
          <p:nvPr/>
        </p:nvSpPr>
        <p:spPr>
          <a:xfrm>
            <a:off x="54216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8" name="Google Shape;198;p20"/>
          <p:cNvSpPr/>
          <p:nvPr/>
        </p:nvSpPr>
        <p:spPr>
          <a:xfrm>
            <a:off x="7812928" y="1290000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99" name="Google Shape;199;p2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97531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00" name="Google Shape;200;p2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3"/>
          <p:cNvSpPr txBox="1"/>
          <p:nvPr>
            <p:ph idx="1" type="subTitle"/>
          </p:nvPr>
        </p:nvSpPr>
        <p:spPr>
          <a:xfrm>
            <a:off x="4601500" y="2580278"/>
            <a:ext cx="3822300" cy="1446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24" name="Google Shape;24;p3"/>
          <p:cNvSpPr txBox="1"/>
          <p:nvPr>
            <p:ph hasCustomPrompt="1" type="title"/>
          </p:nvPr>
        </p:nvSpPr>
        <p:spPr>
          <a:xfrm>
            <a:off x="4601500" y="1075442"/>
            <a:ext cx="38223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5" name="Google Shape;25;p3"/>
          <p:cNvGrpSpPr/>
          <p:nvPr/>
        </p:nvGrpSpPr>
        <p:grpSpPr>
          <a:xfrm>
            <a:off x="-6325" y="2342949"/>
            <a:ext cx="3804912" cy="2430786"/>
            <a:chOff x="-6325" y="2342949"/>
            <a:chExt cx="3804912" cy="2430786"/>
          </a:xfrm>
        </p:grpSpPr>
        <p:sp>
          <p:nvSpPr>
            <p:cNvPr id="26" name="Google Shape;26;p3"/>
            <p:cNvSpPr/>
            <p:nvPr/>
          </p:nvSpPr>
          <p:spPr>
            <a:xfrm>
              <a:off x="1299232" y="2342949"/>
              <a:ext cx="2348175" cy="203175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" name="Google Shape;27;p3"/>
            <p:cNvSpPr/>
            <p:nvPr/>
          </p:nvSpPr>
          <p:spPr>
            <a:xfrm>
              <a:off x="446931" y="3408392"/>
              <a:ext cx="2348158" cy="203175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" name="Google Shape;28;p3"/>
            <p:cNvSpPr/>
            <p:nvPr/>
          </p:nvSpPr>
          <p:spPr>
            <a:xfrm>
              <a:off x="273981" y="3936721"/>
              <a:ext cx="672502" cy="204749"/>
            </a:xfrm>
            <a:custGeom>
              <a:rect b="b" l="l" r="r" t="t"/>
              <a:pathLst>
                <a:path extrusionOk="0" h="12101" w="39746">
                  <a:moveTo>
                    <a:pt x="1" y="1"/>
                  </a:moveTo>
                  <a:lnTo>
                    <a:pt x="39745" y="1"/>
                  </a:lnTo>
                  <a:lnTo>
                    <a:pt x="39745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" name="Google Shape;29;p3"/>
            <p:cNvSpPr/>
            <p:nvPr/>
          </p:nvSpPr>
          <p:spPr>
            <a:xfrm>
              <a:off x="1908727" y="2872649"/>
              <a:ext cx="1515051" cy="204736"/>
            </a:xfrm>
            <a:custGeom>
              <a:rect b="b" l="l" r="r" t="t"/>
              <a:pathLst>
                <a:path extrusionOk="0" h="12008" w="89542">
                  <a:moveTo>
                    <a:pt x="0" y="1"/>
                  </a:moveTo>
                  <a:lnTo>
                    <a:pt x="0" y="12008"/>
                  </a:lnTo>
                  <a:lnTo>
                    <a:pt x="89541" y="12008"/>
                  </a:lnTo>
                  <a:lnTo>
                    <a:pt x="89541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" name="Google Shape;30;p3"/>
            <p:cNvSpPr/>
            <p:nvPr/>
          </p:nvSpPr>
          <p:spPr>
            <a:xfrm>
              <a:off x="-6325" y="2872649"/>
              <a:ext cx="1513477" cy="204736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3"/>
            <p:cNvSpPr/>
            <p:nvPr/>
          </p:nvSpPr>
          <p:spPr>
            <a:xfrm>
              <a:off x="1450429" y="4568986"/>
              <a:ext cx="2348158" cy="204749"/>
            </a:xfrm>
            <a:custGeom>
              <a:rect b="b" l="l" r="r" t="t"/>
              <a:pathLst>
                <a:path extrusionOk="0" h="12101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101"/>
                  </a:lnTo>
                  <a:lnTo>
                    <a:pt x="0" y="12101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3"/>
            <p:cNvSpPr/>
            <p:nvPr/>
          </p:nvSpPr>
          <p:spPr>
            <a:xfrm>
              <a:off x="336991" y="2342949"/>
              <a:ext cx="719726" cy="203175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solidFill>
              <a:srgbClr val="FFCF69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3"/>
            <p:cNvSpPr/>
            <p:nvPr/>
          </p:nvSpPr>
          <p:spPr>
            <a:xfrm>
              <a:off x="273981" y="4466620"/>
              <a:ext cx="1326071" cy="204749"/>
            </a:xfrm>
            <a:custGeom>
              <a:rect b="b" l="l" r="r" t="t"/>
              <a:pathLst>
                <a:path extrusionOk="0" h="12101" w="78373">
                  <a:moveTo>
                    <a:pt x="1" y="1"/>
                  </a:moveTo>
                  <a:lnTo>
                    <a:pt x="78373" y="1"/>
                  </a:lnTo>
                  <a:lnTo>
                    <a:pt x="78373" y="12101"/>
                  </a:lnTo>
                  <a:lnTo>
                    <a:pt x="1" y="12101"/>
                  </a:lnTo>
                  <a:close/>
                </a:path>
              </a:pathLst>
            </a:custGeom>
            <a:solidFill>
              <a:srgbClr val="000000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3"/>
            <p:cNvSpPr/>
            <p:nvPr/>
          </p:nvSpPr>
          <p:spPr>
            <a:xfrm>
              <a:off x="1154346" y="3936721"/>
              <a:ext cx="1990672" cy="204749"/>
            </a:xfrm>
            <a:custGeom>
              <a:rect b="b" l="l" r="r" t="t"/>
              <a:pathLst>
                <a:path extrusionOk="0" h="12101" w="117652">
                  <a:moveTo>
                    <a:pt x="1" y="1"/>
                  </a:moveTo>
                  <a:lnTo>
                    <a:pt x="117651" y="1"/>
                  </a:lnTo>
                  <a:lnTo>
                    <a:pt x="117651" y="12101"/>
                  </a:lnTo>
                  <a:lnTo>
                    <a:pt x="1" y="12101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35" name="Google Shape;35;p3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20425" y="2491653"/>
              <a:ext cx="699875" cy="204725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36" name="Google Shape;36;p3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1407993" y="3283246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37" name="Google Shape;37;p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wo columns">
  <p:cSld name="TITLE_AND_TWO_COLUMNS_2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21"/>
          <p:cNvSpPr txBox="1"/>
          <p:nvPr>
            <p:ph type="title"/>
          </p:nvPr>
        </p:nvSpPr>
        <p:spPr>
          <a:xfrm>
            <a:off x="1607072" y="752708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3" name="Google Shape;203;p21"/>
          <p:cNvSpPr txBox="1"/>
          <p:nvPr>
            <p:ph idx="1" type="subTitle"/>
          </p:nvPr>
        </p:nvSpPr>
        <p:spPr>
          <a:xfrm>
            <a:off x="4608575" y="834470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21"/>
          <p:cNvSpPr txBox="1"/>
          <p:nvPr>
            <p:ph idx="2" type="subTitle"/>
          </p:nvPr>
        </p:nvSpPr>
        <p:spPr>
          <a:xfrm>
            <a:off x="4608575" y="3049443"/>
            <a:ext cx="3600600" cy="182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21"/>
          <p:cNvSpPr txBox="1"/>
          <p:nvPr>
            <p:ph idx="3" type="title"/>
          </p:nvPr>
        </p:nvSpPr>
        <p:spPr>
          <a:xfrm>
            <a:off x="1607072" y="2962119"/>
            <a:ext cx="26649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06" name="Google Shape;206;p21"/>
          <p:cNvSpPr/>
          <p:nvPr/>
        </p:nvSpPr>
        <p:spPr>
          <a:xfrm flipH="1">
            <a:off x="151" y="2343150"/>
            <a:ext cx="1525897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21"/>
          <p:cNvSpPr/>
          <p:nvPr/>
        </p:nvSpPr>
        <p:spPr>
          <a:xfrm flipH="1">
            <a:off x="36188" y="34076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21"/>
          <p:cNvSpPr/>
          <p:nvPr/>
        </p:nvSpPr>
        <p:spPr>
          <a:xfrm flipH="1">
            <a:off x="88" y="2880125"/>
            <a:ext cx="91646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21"/>
          <p:cNvSpPr/>
          <p:nvPr/>
        </p:nvSpPr>
        <p:spPr>
          <a:xfrm flipH="1">
            <a:off x="-114" y="4566950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0" name="Google Shape;210;p21"/>
          <p:cNvSpPr/>
          <p:nvPr/>
        </p:nvSpPr>
        <p:spPr>
          <a:xfrm flipH="1">
            <a:off x="1225224" y="4464592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21"/>
          <p:cNvSpPr/>
          <p:nvPr/>
        </p:nvSpPr>
        <p:spPr>
          <a:xfrm flipH="1">
            <a:off x="-27" y="3935075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12" name="Google Shape;212;p2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4175" y="2478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3" name="Google Shape;213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396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14" name="Google Shape;214;p2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TITLE_AND_TWO_COLUMNS_1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2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17" name="Google Shape;217;p22"/>
          <p:cNvSpPr txBox="1"/>
          <p:nvPr>
            <p:ph idx="1" type="subTitle"/>
          </p:nvPr>
        </p:nvSpPr>
        <p:spPr>
          <a:xfrm>
            <a:off x="855404" y="2171950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22"/>
          <p:cNvSpPr txBox="1"/>
          <p:nvPr>
            <p:ph idx="2" type="subTitle"/>
          </p:nvPr>
        </p:nvSpPr>
        <p:spPr>
          <a:xfrm>
            <a:off x="855417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22"/>
          <p:cNvSpPr txBox="1"/>
          <p:nvPr>
            <p:ph hasCustomPrompt="1" idx="3" type="title"/>
          </p:nvPr>
        </p:nvSpPr>
        <p:spPr>
          <a:xfrm>
            <a:off x="855405" y="1806849"/>
            <a:ext cx="1524000" cy="49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0" name="Google Shape;220;p22"/>
          <p:cNvSpPr txBox="1"/>
          <p:nvPr>
            <p:ph idx="4" type="subTitle"/>
          </p:nvPr>
        </p:nvSpPr>
        <p:spPr>
          <a:xfrm>
            <a:off x="3375203" y="2171950"/>
            <a:ext cx="23958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1" name="Google Shape;221;p22"/>
          <p:cNvSpPr txBox="1"/>
          <p:nvPr>
            <p:ph idx="5" type="subTitle"/>
          </p:nvPr>
        </p:nvSpPr>
        <p:spPr>
          <a:xfrm>
            <a:off x="3375204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2" name="Google Shape;222;p22"/>
          <p:cNvSpPr txBox="1"/>
          <p:nvPr>
            <p:ph hasCustomPrompt="1" idx="6" type="title"/>
          </p:nvPr>
        </p:nvSpPr>
        <p:spPr>
          <a:xfrm>
            <a:off x="3375204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3" name="Google Shape;223;p22"/>
          <p:cNvSpPr txBox="1"/>
          <p:nvPr>
            <p:ph idx="7" type="subTitle"/>
          </p:nvPr>
        </p:nvSpPr>
        <p:spPr>
          <a:xfrm>
            <a:off x="5891819" y="2171950"/>
            <a:ext cx="2393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22"/>
          <p:cNvSpPr txBox="1"/>
          <p:nvPr>
            <p:ph idx="8" type="subTitle"/>
          </p:nvPr>
        </p:nvSpPr>
        <p:spPr>
          <a:xfrm>
            <a:off x="5887885" y="2512083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22"/>
          <p:cNvSpPr txBox="1"/>
          <p:nvPr>
            <p:ph hasCustomPrompt="1" idx="9" type="title"/>
          </p:nvPr>
        </p:nvSpPr>
        <p:spPr>
          <a:xfrm>
            <a:off x="5887885" y="1806849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6" name="Google Shape;226;p22"/>
          <p:cNvSpPr txBox="1"/>
          <p:nvPr>
            <p:ph idx="13" type="subTitle"/>
          </p:nvPr>
        </p:nvSpPr>
        <p:spPr>
          <a:xfrm>
            <a:off x="855396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22"/>
          <p:cNvSpPr txBox="1"/>
          <p:nvPr>
            <p:ph idx="14" type="subTitle"/>
          </p:nvPr>
        </p:nvSpPr>
        <p:spPr>
          <a:xfrm>
            <a:off x="855396" y="4104131"/>
            <a:ext cx="18804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22"/>
          <p:cNvSpPr txBox="1"/>
          <p:nvPr>
            <p:ph hasCustomPrompt="1" idx="15" type="title"/>
          </p:nvPr>
        </p:nvSpPr>
        <p:spPr>
          <a:xfrm>
            <a:off x="855396" y="3397628"/>
            <a:ext cx="1524000" cy="497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29" name="Google Shape;229;p22"/>
          <p:cNvSpPr txBox="1"/>
          <p:nvPr>
            <p:ph idx="16" type="subTitle"/>
          </p:nvPr>
        </p:nvSpPr>
        <p:spPr>
          <a:xfrm>
            <a:off x="3390744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0" name="Google Shape;230;p22"/>
          <p:cNvSpPr txBox="1"/>
          <p:nvPr>
            <p:ph idx="17" type="subTitle"/>
          </p:nvPr>
        </p:nvSpPr>
        <p:spPr>
          <a:xfrm>
            <a:off x="3390744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1" name="Google Shape;231;p22"/>
          <p:cNvSpPr txBox="1"/>
          <p:nvPr>
            <p:ph hasCustomPrompt="1" idx="18" type="title"/>
          </p:nvPr>
        </p:nvSpPr>
        <p:spPr>
          <a:xfrm>
            <a:off x="3390744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32" name="Google Shape;232;p22"/>
          <p:cNvSpPr txBox="1"/>
          <p:nvPr>
            <p:ph idx="19" type="subTitle"/>
          </p:nvPr>
        </p:nvSpPr>
        <p:spPr>
          <a:xfrm>
            <a:off x="5887885" y="3762617"/>
            <a:ext cx="23958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3" name="Google Shape;233;p22"/>
          <p:cNvSpPr txBox="1"/>
          <p:nvPr>
            <p:ph idx="20" type="subTitle"/>
          </p:nvPr>
        </p:nvSpPr>
        <p:spPr>
          <a:xfrm>
            <a:off x="5887885" y="4104131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34" name="Google Shape;234;p22"/>
          <p:cNvSpPr txBox="1"/>
          <p:nvPr>
            <p:ph hasCustomPrompt="1" idx="21" type="title"/>
          </p:nvPr>
        </p:nvSpPr>
        <p:spPr>
          <a:xfrm>
            <a:off x="5887885" y="3399428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grpSp>
        <p:nvGrpSpPr>
          <p:cNvPr id="235" name="Google Shape;235;p22"/>
          <p:cNvGrpSpPr/>
          <p:nvPr/>
        </p:nvGrpSpPr>
        <p:grpSpPr>
          <a:xfrm>
            <a:off x="5663143" y="225920"/>
            <a:ext cx="3827400" cy="1369111"/>
            <a:chOff x="5663143" y="225920"/>
            <a:chExt cx="3827400" cy="1369111"/>
          </a:xfrm>
        </p:grpSpPr>
        <p:sp>
          <p:nvSpPr>
            <p:cNvPr id="236" name="Google Shape;236;p22"/>
            <p:cNvSpPr/>
            <p:nvPr/>
          </p:nvSpPr>
          <p:spPr>
            <a:xfrm>
              <a:off x="5873324" y="225920"/>
              <a:ext cx="2303848" cy="199363"/>
            </a:xfrm>
            <a:custGeom>
              <a:rect b="b" l="l" r="r" t="t"/>
              <a:pathLst>
                <a:path extrusionOk="0" h="8769" w="101346">
                  <a:moveTo>
                    <a:pt x="1" y="0"/>
                  </a:moveTo>
                  <a:lnTo>
                    <a:pt x="101345" y="0"/>
                  </a:lnTo>
                  <a:lnTo>
                    <a:pt x="101345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7" name="Google Shape;237;p22"/>
            <p:cNvSpPr/>
            <p:nvPr/>
          </p:nvSpPr>
          <p:spPr>
            <a:xfrm>
              <a:off x="6862233" y="1394121"/>
              <a:ext cx="2305371" cy="200909"/>
            </a:xfrm>
            <a:custGeom>
              <a:rect b="b" l="l" r="r" t="t"/>
              <a:pathLst>
                <a:path extrusionOk="0" h="8837" w="101413">
                  <a:moveTo>
                    <a:pt x="0" y="1"/>
                  </a:moveTo>
                  <a:lnTo>
                    <a:pt x="101413" y="1"/>
                  </a:lnTo>
                  <a:lnTo>
                    <a:pt x="101413" y="8837"/>
                  </a:lnTo>
                  <a:lnTo>
                    <a:pt x="0" y="883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8" name="Google Shape;238;p22"/>
            <p:cNvSpPr/>
            <p:nvPr/>
          </p:nvSpPr>
          <p:spPr>
            <a:xfrm>
              <a:off x="8373376" y="1287494"/>
              <a:ext cx="1117166" cy="200909"/>
            </a:xfrm>
            <a:custGeom>
              <a:rect b="b" l="l" r="r" t="t"/>
              <a:pathLst>
                <a:path extrusionOk="0" h="8837" w="49144">
                  <a:moveTo>
                    <a:pt x="1" y="1"/>
                  </a:moveTo>
                  <a:lnTo>
                    <a:pt x="49144" y="1"/>
                  </a:lnTo>
                  <a:lnTo>
                    <a:pt x="49144" y="8837"/>
                  </a:lnTo>
                  <a:lnTo>
                    <a:pt x="1" y="8837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trike="sngStrike"/>
            </a:p>
          </p:txBody>
        </p:sp>
        <p:sp>
          <p:nvSpPr>
            <p:cNvPr id="239" name="Google Shape;239;p22"/>
            <p:cNvSpPr/>
            <p:nvPr/>
          </p:nvSpPr>
          <p:spPr>
            <a:xfrm>
              <a:off x="6571735" y="757541"/>
              <a:ext cx="1953085" cy="199363"/>
            </a:xfrm>
            <a:custGeom>
              <a:rect b="b" l="l" r="r" t="t"/>
              <a:pathLst>
                <a:path extrusionOk="0" h="8769" w="85916">
                  <a:moveTo>
                    <a:pt x="1" y="0"/>
                  </a:moveTo>
                  <a:lnTo>
                    <a:pt x="85916" y="0"/>
                  </a:lnTo>
                  <a:lnTo>
                    <a:pt x="85916" y="8769"/>
                  </a:lnTo>
                  <a:lnTo>
                    <a:pt x="1" y="8769"/>
                  </a:lnTo>
                  <a:close/>
                </a:path>
              </a:pathLst>
            </a:custGeom>
            <a:gradFill>
              <a:gsLst>
                <a:gs pos="0">
                  <a:srgbClr val="E766DB"/>
                </a:gs>
                <a:gs pos="100000">
                  <a:schemeClr val="accent3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id="240" name="Google Shape;240;p22"/>
            <p:cNvPicPr preferRelativeResize="0"/>
            <p:nvPr/>
          </p:nvPicPr>
          <p:blipFill>
            <a:blip r:embed="rId2">
              <a:alphaModFix/>
            </a:blip>
            <a:stretch>
              <a:fillRect/>
            </a:stretch>
          </p:blipFill>
          <p:spPr>
            <a:xfrm>
              <a:off x="5663143" y="641989"/>
              <a:ext cx="1210375" cy="192050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241" name="Google Shape;241;p2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">
  <p:cSld name="TITLE_AND_TWO_COLUMNS_1_1"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23"/>
          <p:cNvSpPr txBox="1"/>
          <p:nvPr>
            <p:ph type="title"/>
          </p:nvPr>
        </p:nvSpPr>
        <p:spPr>
          <a:xfrm>
            <a:off x="718300" y="538325"/>
            <a:ext cx="49095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44" name="Google Shape;244;p23"/>
          <p:cNvSpPr txBox="1"/>
          <p:nvPr>
            <p:ph idx="1" type="subTitle"/>
          </p:nvPr>
        </p:nvSpPr>
        <p:spPr>
          <a:xfrm>
            <a:off x="718305" y="1508099"/>
            <a:ext cx="24279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5" name="Google Shape;245;p23"/>
          <p:cNvSpPr txBox="1"/>
          <p:nvPr>
            <p:ph idx="2" type="subTitle"/>
          </p:nvPr>
        </p:nvSpPr>
        <p:spPr>
          <a:xfrm>
            <a:off x="718339" y="1847005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6" name="Google Shape;246;p23"/>
          <p:cNvSpPr txBox="1"/>
          <p:nvPr>
            <p:ph idx="3" type="subTitle"/>
          </p:nvPr>
        </p:nvSpPr>
        <p:spPr>
          <a:xfrm>
            <a:off x="3385316" y="2565134"/>
            <a:ext cx="24324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7" name="Google Shape;247;p23"/>
          <p:cNvSpPr txBox="1"/>
          <p:nvPr>
            <p:ph idx="4" type="subTitle"/>
          </p:nvPr>
        </p:nvSpPr>
        <p:spPr>
          <a:xfrm>
            <a:off x="3385315" y="2907069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8" name="Google Shape;248;p23"/>
          <p:cNvSpPr txBox="1"/>
          <p:nvPr>
            <p:ph idx="5" type="subTitle"/>
          </p:nvPr>
        </p:nvSpPr>
        <p:spPr>
          <a:xfrm>
            <a:off x="6025019" y="3626189"/>
            <a:ext cx="24324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49" name="Google Shape;249;p23"/>
          <p:cNvSpPr txBox="1"/>
          <p:nvPr>
            <p:ph idx="6" type="subTitle"/>
          </p:nvPr>
        </p:nvSpPr>
        <p:spPr>
          <a:xfrm>
            <a:off x="6021075" y="3968124"/>
            <a:ext cx="2427900" cy="914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50" name="Google Shape;250;p23"/>
          <p:cNvSpPr/>
          <p:nvPr/>
        </p:nvSpPr>
        <p:spPr>
          <a:xfrm flipH="1">
            <a:off x="36165" y="340681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23"/>
          <p:cNvSpPr/>
          <p:nvPr/>
        </p:nvSpPr>
        <p:spPr>
          <a:xfrm flipH="1">
            <a:off x="1878770" y="393280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3"/>
          <p:cNvSpPr/>
          <p:nvPr/>
        </p:nvSpPr>
        <p:spPr>
          <a:xfrm flipH="1">
            <a:off x="-138" y="4565513"/>
            <a:ext cx="1374963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3" name="Google Shape;253;p23"/>
          <p:cNvSpPr/>
          <p:nvPr/>
        </p:nvSpPr>
        <p:spPr>
          <a:xfrm flipH="1">
            <a:off x="1225201" y="446313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4" name="Google Shape;254;p23"/>
          <p:cNvSpPr/>
          <p:nvPr/>
        </p:nvSpPr>
        <p:spPr>
          <a:xfrm flipH="1">
            <a:off x="-51" y="3932800"/>
            <a:ext cx="1670953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55" name="Google Shape;255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050218" y="327745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56" name="Google Shape;256;p23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7" name="Google Shape;257;p23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8" name="Google Shape;258;p23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23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0" name="Google Shape;260;p23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61" name="Google Shape;261;p2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62" name="Google Shape;262;p2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">
  <p:cSld name="ONE_COLUMN_TEXT_2"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p24"/>
          <p:cNvSpPr txBox="1"/>
          <p:nvPr>
            <p:ph type="title"/>
          </p:nvPr>
        </p:nvSpPr>
        <p:spPr>
          <a:xfrm>
            <a:off x="720300" y="538325"/>
            <a:ext cx="3881100" cy="79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65" name="Google Shape;265;p24"/>
          <p:cNvSpPr txBox="1"/>
          <p:nvPr>
            <p:ph idx="1" type="subTitle"/>
          </p:nvPr>
        </p:nvSpPr>
        <p:spPr>
          <a:xfrm>
            <a:off x="5118562" y="3401855"/>
            <a:ext cx="3136800" cy="894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266" name="Google Shape;266;p24"/>
          <p:cNvGrpSpPr/>
          <p:nvPr/>
        </p:nvGrpSpPr>
        <p:grpSpPr>
          <a:xfrm>
            <a:off x="7242489" y="228218"/>
            <a:ext cx="1901528" cy="1263929"/>
            <a:chOff x="1666875" y="659700"/>
            <a:chExt cx="2809586" cy="1867507"/>
          </a:xfrm>
        </p:grpSpPr>
        <p:sp>
          <p:nvSpPr>
            <p:cNvPr id="267" name="Google Shape;267;p24"/>
            <p:cNvSpPr/>
            <p:nvPr/>
          </p:nvSpPr>
          <p:spPr>
            <a:xfrm>
              <a:off x="3595895" y="65970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8" name="Google Shape;268;p24"/>
            <p:cNvSpPr/>
            <p:nvPr/>
          </p:nvSpPr>
          <p:spPr>
            <a:xfrm>
              <a:off x="2327722" y="2227007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69" name="Google Shape;269;p24"/>
            <p:cNvSpPr/>
            <p:nvPr/>
          </p:nvSpPr>
          <p:spPr>
            <a:xfrm>
              <a:off x="1666875" y="1448947"/>
              <a:ext cx="2236225" cy="300200"/>
            </a:xfrm>
            <a:custGeom>
              <a:rect b="b" l="l" r="r" t="t"/>
              <a:pathLst>
                <a:path extrusionOk="0" h="12008" w="89449">
                  <a:moveTo>
                    <a:pt x="0" y="1"/>
                  </a:moveTo>
                  <a:lnTo>
                    <a:pt x="0" y="12008"/>
                  </a:lnTo>
                  <a:lnTo>
                    <a:pt x="89448" y="12008"/>
                  </a:lnTo>
                  <a:lnTo>
                    <a:pt x="89448" y="1"/>
                  </a:lnTo>
                  <a:close/>
                </a:path>
              </a:pathLst>
            </a:custGeom>
            <a:solidFill>
              <a:srgbClr val="25272D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0" name="Google Shape;270;p24"/>
            <p:cNvSpPr/>
            <p:nvPr/>
          </p:nvSpPr>
          <p:spPr>
            <a:xfrm>
              <a:off x="2174150" y="65970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271" name="Google Shape;271;p2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300150" y="373146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72" name="Google Shape;27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989993" y="118998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73" name="Google Shape;273;p2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1">
  <p:cSld name="ONE_COLUMN_TEXT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5"/>
          <p:cNvSpPr txBox="1"/>
          <p:nvPr>
            <p:ph type="title"/>
          </p:nvPr>
        </p:nvSpPr>
        <p:spPr>
          <a:xfrm>
            <a:off x="4601500" y="140841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276" name="Google Shape;276;p25"/>
          <p:cNvSpPr txBox="1"/>
          <p:nvPr>
            <p:ph idx="1" type="subTitle"/>
          </p:nvPr>
        </p:nvSpPr>
        <p:spPr>
          <a:xfrm>
            <a:off x="4604400" y="2910735"/>
            <a:ext cx="3819300" cy="2033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277" name="Google Shape;277;p25"/>
          <p:cNvSpPr/>
          <p:nvPr/>
        </p:nvSpPr>
        <p:spPr>
          <a:xfrm flipH="1">
            <a:off x="-66802" y="2348150"/>
            <a:ext cx="161090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p25"/>
          <p:cNvSpPr/>
          <p:nvPr/>
        </p:nvSpPr>
        <p:spPr>
          <a:xfrm flipH="1">
            <a:off x="36188" y="3407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"/>
          <p:cNvSpPr/>
          <p:nvPr/>
        </p:nvSpPr>
        <p:spPr>
          <a:xfrm flipH="1">
            <a:off x="1878793" y="3938231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0" name="Google Shape;280;p25"/>
          <p:cNvSpPr/>
          <p:nvPr/>
        </p:nvSpPr>
        <p:spPr>
          <a:xfrm flipH="1">
            <a:off x="-66844" y="2877425"/>
            <a:ext cx="983395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25"/>
          <p:cNvSpPr/>
          <p:nvPr/>
        </p:nvSpPr>
        <p:spPr>
          <a:xfrm flipH="1">
            <a:off x="1318131" y="287741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25"/>
          <p:cNvSpPr/>
          <p:nvPr/>
        </p:nvSpPr>
        <p:spPr>
          <a:xfrm flipH="1">
            <a:off x="-66728" y="4566025"/>
            <a:ext cx="1441577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3" name="Google Shape;283;p25"/>
          <p:cNvSpPr/>
          <p:nvPr/>
        </p:nvSpPr>
        <p:spPr>
          <a:xfrm flipH="1">
            <a:off x="1786609" y="234814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4" name="Google Shape;284;p25"/>
          <p:cNvSpPr/>
          <p:nvPr/>
        </p:nvSpPr>
        <p:spPr>
          <a:xfrm flipH="1">
            <a:off x="1225224" y="4463659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5" name="Google Shape;285;p25"/>
          <p:cNvSpPr/>
          <p:nvPr/>
        </p:nvSpPr>
        <p:spPr>
          <a:xfrm flipH="1">
            <a:off x="-66794" y="3938225"/>
            <a:ext cx="173772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86" name="Google Shape;286;p2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2225" y="248320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87" name="Google Shape;287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17143" y="3284173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288" name="Google Shape;288;p2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1">
  <p:cSld name="TITLE_1_2"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ctrTitle"/>
          </p:nvPr>
        </p:nvSpPr>
        <p:spPr>
          <a:xfrm>
            <a:off x="4606318" y="1014003"/>
            <a:ext cx="4451700" cy="2571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291" name="Google Shape;291;p26"/>
          <p:cNvSpPr txBox="1"/>
          <p:nvPr>
            <p:ph hasCustomPrompt="1" idx="2" type="title"/>
          </p:nvPr>
        </p:nvSpPr>
        <p:spPr>
          <a:xfrm>
            <a:off x="1696313" y="460266"/>
            <a:ext cx="2910000" cy="1781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292" name="Google Shape;292;p26"/>
          <p:cNvSpPr/>
          <p:nvPr/>
        </p:nvSpPr>
        <p:spPr>
          <a:xfrm>
            <a:off x="96222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6"/>
          <p:cNvSpPr/>
          <p:nvPr/>
        </p:nvSpPr>
        <p:spPr>
          <a:xfrm>
            <a:off x="280777" y="44673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26"/>
          <p:cNvSpPr/>
          <p:nvPr/>
        </p:nvSpPr>
        <p:spPr>
          <a:xfrm>
            <a:off x="3" y="499733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26"/>
          <p:cNvSpPr/>
          <p:nvPr/>
        </p:nvSpPr>
        <p:spPr>
          <a:xfrm>
            <a:off x="766964" y="3937366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26"/>
          <p:cNvSpPr/>
          <p:nvPr/>
        </p:nvSpPr>
        <p:spPr>
          <a:xfrm>
            <a:off x="-12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7" name="Google Shape;297;p26"/>
          <p:cNvSpPr/>
          <p:nvPr/>
        </p:nvSpPr>
        <p:spPr>
          <a:xfrm>
            <a:off x="1084692" y="49955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298" name="Google Shape;298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8081993" y="4371326"/>
            <a:ext cx="1210375" cy="19205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99" name="Google Shape;299;p26"/>
          <p:cNvGrpSpPr/>
          <p:nvPr/>
        </p:nvGrpSpPr>
        <p:grpSpPr>
          <a:xfrm>
            <a:off x="7333313" y="225922"/>
            <a:ext cx="1987326" cy="734779"/>
            <a:chOff x="2174150" y="979440"/>
            <a:chExt cx="2936357" cy="1085666"/>
          </a:xfrm>
        </p:grpSpPr>
        <p:sp>
          <p:nvSpPr>
            <p:cNvPr id="300" name="Google Shape;300;p26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1" name="Google Shape;301;p26"/>
            <p:cNvSpPr/>
            <p:nvPr/>
          </p:nvSpPr>
          <p:spPr>
            <a:xfrm>
              <a:off x="2961846" y="1764906"/>
              <a:ext cx="2148661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2" name="Google Shape;302;p26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03" name="Google Shape;303;p2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70093" y="3841338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04" name="Google Shape;304;p26"/>
          <p:cNvSpPr/>
          <p:nvPr/>
        </p:nvSpPr>
        <p:spPr>
          <a:xfrm>
            <a:off x="7437250" y="4467350"/>
            <a:ext cx="1454067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5" name="Google Shape;305;p2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2">
  <p:cSld name="TITLE_1_2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27"/>
          <p:cNvSpPr txBox="1"/>
          <p:nvPr>
            <p:ph type="ctrTitle"/>
          </p:nvPr>
        </p:nvSpPr>
        <p:spPr>
          <a:xfrm>
            <a:off x="756875" y="2091406"/>
            <a:ext cx="3851700" cy="1496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08" name="Google Shape;308;p27"/>
          <p:cNvSpPr txBox="1"/>
          <p:nvPr>
            <p:ph hasCustomPrompt="1" idx="2" type="title"/>
          </p:nvPr>
        </p:nvSpPr>
        <p:spPr>
          <a:xfrm>
            <a:off x="748216" y="545845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09" name="Google Shape;309;p27"/>
          <p:cNvSpPr/>
          <p:nvPr/>
        </p:nvSpPr>
        <p:spPr>
          <a:xfrm>
            <a:off x="6649878" y="340387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7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1" name="Google Shape;311;p27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2" name="Google Shape;312;p27"/>
          <p:cNvSpPr/>
          <p:nvPr/>
        </p:nvSpPr>
        <p:spPr>
          <a:xfrm>
            <a:off x="7259370" y="393609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3" name="Google Shape;313;p27"/>
          <p:cNvSpPr/>
          <p:nvPr/>
        </p:nvSpPr>
        <p:spPr>
          <a:xfrm>
            <a:off x="5290764" y="393609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p27"/>
          <p:cNvSpPr/>
          <p:nvPr/>
        </p:nvSpPr>
        <p:spPr>
          <a:xfrm>
            <a:off x="5687638" y="340387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5" name="Google Shape;315;p27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6" name="Google Shape;316;p2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3">
  <p:cSld name="TITLE_1_2_1_1"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28"/>
          <p:cNvSpPr txBox="1"/>
          <p:nvPr>
            <p:ph type="ctrTitle"/>
          </p:nvPr>
        </p:nvSpPr>
        <p:spPr>
          <a:xfrm>
            <a:off x="4608575" y="1556325"/>
            <a:ext cx="33399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19" name="Google Shape;319;p28"/>
          <p:cNvSpPr txBox="1"/>
          <p:nvPr>
            <p:ph hasCustomPrompt="1" idx="2" type="title"/>
          </p:nvPr>
        </p:nvSpPr>
        <p:spPr>
          <a:xfrm>
            <a:off x="756875" y="540818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20" name="Google Shape;320;p28"/>
          <p:cNvSpPr/>
          <p:nvPr/>
        </p:nvSpPr>
        <p:spPr>
          <a:xfrm>
            <a:off x="1299232" y="2877422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1" name="Google Shape;321;p28"/>
          <p:cNvSpPr/>
          <p:nvPr/>
        </p:nvSpPr>
        <p:spPr>
          <a:xfrm>
            <a:off x="440931" y="394187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28"/>
          <p:cNvSpPr/>
          <p:nvPr/>
        </p:nvSpPr>
        <p:spPr>
          <a:xfrm>
            <a:off x="273981" y="446739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28"/>
          <p:cNvSpPr/>
          <p:nvPr/>
        </p:nvSpPr>
        <p:spPr>
          <a:xfrm>
            <a:off x="1908724" y="3409641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28"/>
          <p:cNvSpPr/>
          <p:nvPr/>
        </p:nvSpPr>
        <p:spPr>
          <a:xfrm>
            <a:off x="-6332" y="3409641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p28"/>
          <p:cNvSpPr/>
          <p:nvPr/>
        </p:nvSpPr>
        <p:spPr>
          <a:xfrm>
            <a:off x="336991" y="2877422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solidFill>
            <a:srgbClr val="FFCF6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6" name="Google Shape;326;p28"/>
          <p:cNvSpPr/>
          <p:nvPr/>
        </p:nvSpPr>
        <p:spPr>
          <a:xfrm>
            <a:off x="1154346" y="4467394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27" name="Google Shape;327;p2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20425" y="3250425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8" name="Google Shape;328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01993" y="4050556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2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 4">
  <p:cSld name="TITLE_1_2_1_1_1">
    <p:spTree>
      <p:nvGrpSpPr>
        <p:cNvPr id="330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9"/>
          <p:cNvSpPr txBox="1"/>
          <p:nvPr>
            <p:ph type="ctrTitle"/>
          </p:nvPr>
        </p:nvSpPr>
        <p:spPr>
          <a:xfrm>
            <a:off x="4608575" y="1147932"/>
            <a:ext cx="2730000" cy="1411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332" name="Google Shape;332;p29"/>
          <p:cNvSpPr txBox="1"/>
          <p:nvPr>
            <p:ph hasCustomPrompt="1" idx="2" type="title"/>
          </p:nvPr>
        </p:nvSpPr>
        <p:spPr>
          <a:xfrm>
            <a:off x="756875" y="1060574"/>
            <a:ext cx="3851700" cy="1734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0"/>
              <a:buNone/>
              <a:defRPr sz="12000"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333" name="Google Shape;333;p29"/>
          <p:cNvSpPr/>
          <p:nvPr/>
        </p:nvSpPr>
        <p:spPr>
          <a:xfrm>
            <a:off x="6649878" y="3407397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4" name="Google Shape;334;p29"/>
          <p:cNvSpPr/>
          <p:nvPr/>
        </p:nvSpPr>
        <p:spPr>
          <a:xfrm>
            <a:off x="5791577" y="447185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29"/>
          <p:cNvSpPr/>
          <p:nvPr/>
        </p:nvSpPr>
        <p:spPr>
          <a:xfrm>
            <a:off x="5624628" y="5003907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6" name="Google Shape;336;p29"/>
          <p:cNvSpPr/>
          <p:nvPr/>
        </p:nvSpPr>
        <p:spPr>
          <a:xfrm>
            <a:off x="7628945" y="39396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7" name="Google Shape;337;p29"/>
          <p:cNvSpPr/>
          <p:nvPr/>
        </p:nvSpPr>
        <p:spPr>
          <a:xfrm>
            <a:off x="5687638" y="3407397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8" name="Google Shape;338;p29"/>
          <p:cNvSpPr/>
          <p:nvPr/>
        </p:nvSpPr>
        <p:spPr>
          <a:xfrm>
            <a:off x="6504992" y="5003907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9" name="Google Shape;339;p29"/>
          <p:cNvSpPr/>
          <p:nvPr/>
        </p:nvSpPr>
        <p:spPr>
          <a:xfrm>
            <a:off x="440931" y="3411903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0" name="Google Shape;340;p29"/>
          <p:cNvSpPr/>
          <p:nvPr/>
        </p:nvSpPr>
        <p:spPr>
          <a:xfrm>
            <a:off x="273981" y="393741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1" name="Google Shape;341;p29"/>
          <p:cNvSpPr/>
          <p:nvPr/>
        </p:nvSpPr>
        <p:spPr>
          <a:xfrm>
            <a:off x="-6321" y="4996746"/>
            <a:ext cx="2348158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2" name="Google Shape;342;p29"/>
          <p:cNvSpPr/>
          <p:nvPr/>
        </p:nvSpPr>
        <p:spPr>
          <a:xfrm>
            <a:off x="273981" y="4471680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3" name="Google Shape;343;p29"/>
          <p:cNvSpPr/>
          <p:nvPr/>
        </p:nvSpPr>
        <p:spPr>
          <a:xfrm>
            <a:off x="1154346" y="393741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44" name="Google Shape;344;p2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401993" y="3520581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45" name="Google Shape;345;p2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six columns">
  <p:cSld name="TITLE_AND_TWO_COLUMNS_1_2">
    <p:spTree>
      <p:nvGrpSpPr>
        <p:cNvPr id="346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p30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48" name="Google Shape;348;p30"/>
          <p:cNvSpPr txBox="1"/>
          <p:nvPr>
            <p:ph idx="1" type="subTitle"/>
          </p:nvPr>
        </p:nvSpPr>
        <p:spPr>
          <a:xfrm>
            <a:off x="855404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49" name="Google Shape;349;p30"/>
          <p:cNvSpPr txBox="1"/>
          <p:nvPr>
            <p:ph idx="2" type="subTitle"/>
          </p:nvPr>
        </p:nvSpPr>
        <p:spPr>
          <a:xfrm>
            <a:off x="831825" y="2131168"/>
            <a:ext cx="15171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0" name="Google Shape;350;p30"/>
          <p:cNvSpPr txBox="1"/>
          <p:nvPr>
            <p:ph idx="3" type="subTitle"/>
          </p:nvPr>
        </p:nvSpPr>
        <p:spPr>
          <a:xfrm>
            <a:off x="3375203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1" name="Google Shape;351;p30"/>
          <p:cNvSpPr txBox="1"/>
          <p:nvPr>
            <p:ph idx="4" type="subTitle"/>
          </p:nvPr>
        </p:nvSpPr>
        <p:spPr>
          <a:xfrm>
            <a:off x="3351604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2" name="Google Shape;352;p30"/>
          <p:cNvSpPr txBox="1"/>
          <p:nvPr>
            <p:ph idx="5" type="subTitle"/>
          </p:nvPr>
        </p:nvSpPr>
        <p:spPr>
          <a:xfrm>
            <a:off x="5891819" y="1790950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3" name="Google Shape;353;p30"/>
          <p:cNvSpPr txBox="1"/>
          <p:nvPr>
            <p:ph idx="6" type="subTitle"/>
          </p:nvPr>
        </p:nvSpPr>
        <p:spPr>
          <a:xfrm>
            <a:off x="5887885" y="2131161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4" name="Google Shape;354;p30"/>
          <p:cNvSpPr txBox="1"/>
          <p:nvPr>
            <p:ph idx="7" type="subTitle"/>
          </p:nvPr>
        </p:nvSpPr>
        <p:spPr>
          <a:xfrm>
            <a:off x="855396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5" name="Google Shape;355;p30"/>
          <p:cNvSpPr txBox="1"/>
          <p:nvPr>
            <p:ph idx="8" type="subTitle"/>
          </p:nvPr>
        </p:nvSpPr>
        <p:spPr>
          <a:xfrm>
            <a:off x="855396" y="3824158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6" name="Google Shape;356;p30"/>
          <p:cNvSpPr txBox="1"/>
          <p:nvPr>
            <p:ph idx="9" type="subTitle"/>
          </p:nvPr>
        </p:nvSpPr>
        <p:spPr>
          <a:xfrm>
            <a:off x="339074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7" name="Google Shape;357;p30"/>
          <p:cNvSpPr txBox="1"/>
          <p:nvPr>
            <p:ph idx="13" type="subTitle"/>
          </p:nvPr>
        </p:nvSpPr>
        <p:spPr>
          <a:xfrm>
            <a:off x="3390744" y="3826999"/>
            <a:ext cx="1518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8" name="Google Shape;358;p30"/>
          <p:cNvSpPr txBox="1"/>
          <p:nvPr>
            <p:ph idx="14" type="subTitle"/>
          </p:nvPr>
        </p:nvSpPr>
        <p:spPr>
          <a:xfrm>
            <a:off x="5887894" y="3483795"/>
            <a:ext cx="18288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59" name="Google Shape;359;p30"/>
          <p:cNvSpPr txBox="1"/>
          <p:nvPr>
            <p:ph idx="15" type="subTitle"/>
          </p:nvPr>
        </p:nvSpPr>
        <p:spPr>
          <a:xfrm>
            <a:off x="5887885" y="3826999"/>
            <a:ext cx="1518000" cy="804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0" name="Google Shape;360;p30"/>
          <p:cNvSpPr/>
          <p:nvPr/>
        </p:nvSpPr>
        <p:spPr>
          <a:xfrm>
            <a:off x="6862233" y="758854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1" name="Google Shape;361;p30"/>
          <p:cNvSpPr/>
          <p:nvPr/>
        </p:nvSpPr>
        <p:spPr>
          <a:xfrm>
            <a:off x="7569896" y="12875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62" name="Google Shape;362;p30"/>
          <p:cNvSpPr/>
          <p:nvPr/>
        </p:nvSpPr>
        <p:spPr>
          <a:xfrm>
            <a:off x="8373375" y="65700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363" name="Google Shape;363;p30"/>
          <p:cNvSpPr/>
          <p:nvPr/>
        </p:nvSpPr>
        <p:spPr>
          <a:xfrm>
            <a:off x="6571735" y="223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64" name="Google Shape;364;p3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3327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65" name="Google Shape;365;p3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4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" name="Google Shape;40;p4"/>
          <p:cNvSpPr/>
          <p:nvPr/>
        </p:nvSpPr>
        <p:spPr>
          <a:xfrm>
            <a:off x="8303105" y="620950"/>
            <a:ext cx="840967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" name="Google Shape;41;p4"/>
          <p:cNvSpPr/>
          <p:nvPr/>
        </p:nvSpPr>
        <p:spPr>
          <a:xfrm>
            <a:off x="7306526" y="225364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pic>
        <p:nvPicPr>
          <p:cNvPr id="42" name="Google Shape;42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7505868" y="76483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" name="Google Shape;43;p4"/>
          <p:cNvSpPr txBox="1"/>
          <p:nvPr>
            <p:ph idx="1" type="subTitle"/>
          </p:nvPr>
        </p:nvSpPr>
        <p:spPr>
          <a:xfrm>
            <a:off x="720300" y="1230031"/>
            <a:ext cx="7703400" cy="358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44" name="Google Shape;44;p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1">
  <p:cSld name="TITLE_AND_TWO_COLUMNS_1_2_1"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p3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68" name="Google Shape;368;p31"/>
          <p:cNvSpPr txBox="1"/>
          <p:nvPr>
            <p:ph idx="1" type="subTitle"/>
          </p:nvPr>
        </p:nvSpPr>
        <p:spPr>
          <a:xfrm>
            <a:off x="936768" y="2250496"/>
            <a:ext cx="18288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69" name="Google Shape;369;p31"/>
          <p:cNvSpPr txBox="1"/>
          <p:nvPr>
            <p:ph idx="2" type="subTitle"/>
          </p:nvPr>
        </p:nvSpPr>
        <p:spPr>
          <a:xfrm>
            <a:off x="936769" y="2589971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0" name="Google Shape;370;p31"/>
          <p:cNvSpPr txBox="1"/>
          <p:nvPr>
            <p:ph idx="3" type="subTitle"/>
          </p:nvPr>
        </p:nvSpPr>
        <p:spPr>
          <a:xfrm>
            <a:off x="6405277" y="1715661"/>
            <a:ext cx="2014500" cy="493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1" name="Google Shape;371;p31"/>
          <p:cNvSpPr txBox="1"/>
          <p:nvPr>
            <p:ph idx="4" type="subTitle"/>
          </p:nvPr>
        </p:nvSpPr>
        <p:spPr>
          <a:xfrm>
            <a:off x="6405277" y="2057891"/>
            <a:ext cx="1740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2" name="Google Shape;372;p31"/>
          <p:cNvSpPr txBox="1"/>
          <p:nvPr>
            <p:ph idx="5" type="subTitle"/>
          </p:nvPr>
        </p:nvSpPr>
        <p:spPr>
          <a:xfrm>
            <a:off x="936761" y="3430400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3" name="Google Shape;373;p31"/>
          <p:cNvSpPr txBox="1"/>
          <p:nvPr>
            <p:ph idx="6" type="subTitle"/>
          </p:nvPr>
        </p:nvSpPr>
        <p:spPr>
          <a:xfrm>
            <a:off x="936761" y="3774864"/>
            <a:ext cx="1828800" cy="80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4" name="Google Shape;374;p31"/>
          <p:cNvSpPr txBox="1"/>
          <p:nvPr>
            <p:ph idx="7" type="subTitle"/>
          </p:nvPr>
        </p:nvSpPr>
        <p:spPr>
          <a:xfrm>
            <a:off x="6405277" y="2883407"/>
            <a:ext cx="2011800" cy="49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75" name="Google Shape;375;p31"/>
          <p:cNvSpPr txBox="1"/>
          <p:nvPr>
            <p:ph idx="8" type="subTitle"/>
          </p:nvPr>
        </p:nvSpPr>
        <p:spPr>
          <a:xfrm>
            <a:off x="6405277" y="3231548"/>
            <a:ext cx="18288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grpSp>
        <p:nvGrpSpPr>
          <p:cNvPr id="376" name="Google Shape;376;p31"/>
          <p:cNvGrpSpPr/>
          <p:nvPr/>
        </p:nvGrpSpPr>
        <p:grpSpPr>
          <a:xfrm>
            <a:off x="7619063" y="225922"/>
            <a:ext cx="1558318" cy="734779"/>
            <a:chOff x="2174150" y="979440"/>
            <a:chExt cx="2302479" cy="1085666"/>
          </a:xfrm>
        </p:grpSpPr>
        <p:sp>
          <p:nvSpPr>
            <p:cNvPr id="377" name="Google Shape;377;p31"/>
            <p:cNvSpPr/>
            <p:nvPr/>
          </p:nvSpPr>
          <p:spPr>
            <a:xfrm>
              <a:off x="3595895" y="979445"/>
              <a:ext cx="880565" cy="300200"/>
            </a:xfrm>
            <a:custGeom>
              <a:rect b="b" l="l" r="r" t="t"/>
              <a:pathLst>
                <a:path extrusionOk="0" h="12008" w="138781">
                  <a:moveTo>
                    <a:pt x="1" y="0"/>
                  </a:moveTo>
                  <a:lnTo>
                    <a:pt x="138780" y="0"/>
                  </a:lnTo>
                  <a:lnTo>
                    <a:pt x="138780" y="12007"/>
                  </a:lnTo>
                  <a:lnTo>
                    <a:pt x="1" y="12007"/>
                  </a:lnTo>
                  <a:close/>
                </a:path>
              </a:pathLst>
            </a:custGeom>
            <a:gradFill>
              <a:gsLst>
                <a:gs pos="0">
                  <a:srgbClr val="F64E81"/>
                </a:gs>
                <a:gs pos="100000">
                  <a:srgbClr val="D86ED5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31"/>
            <p:cNvSpPr/>
            <p:nvPr/>
          </p:nvSpPr>
          <p:spPr>
            <a:xfrm>
              <a:off x="2961846" y="1764906"/>
              <a:ext cx="1514784" cy="300200"/>
            </a:xfrm>
            <a:custGeom>
              <a:rect b="b" l="l" r="r" t="t"/>
              <a:pathLst>
                <a:path extrusionOk="0" h="12008" w="138780">
                  <a:moveTo>
                    <a:pt x="0" y="1"/>
                  </a:moveTo>
                  <a:lnTo>
                    <a:pt x="138780" y="1"/>
                  </a:lnTo>
                  <a:lnTo>
                    <a:pt x="138780" y="12008"/>
                  </a:lnTo>
                  <a:lnTo>
                    <a:pt x="0" y="12008"/>
                  </a:lnTo>
                  <a:close/>
                </a:path>
              </a:pathLst>
            </a:custGeom>
            <a:gradFill>
              <a:gsLst>
                <a:gs pos="0">
                  <a:srgbClr val="45FFFF"/>
                </a:gs>
                <a:gs pos="100000">
                  <a:srgbClr val="0083F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31"/>
            <p:cNvSpPr/>
            <p:nvPr/>
          </p:nvSpPr>
          <p:spPr>
            <a:xfrm>
              <a:off x="2174150" y="979440"/>
              <a:ext cx="1063425" cy="300200"/>
            </a:xfrm>
            <a:custGeom>
              <a:rect b="b" l="l" r="r" t="t"/>
              <a:pathLst>
                <a:path extrusionOk="0" h="12008" w="42537">
                  <a:moveTo>
                    <a:pt x="0" y="0"/>
                  </a:moveTo>
                  <a:lnTo>
                    <a:pt x="42537" y="0"/>
                  </a:lnTo>
                  <a:lnTo>
                    <a:pt x="42537" y="12007"/>
                  </a:lnTo>
                  <a:lnTo>
                    <a:pt x="0" y="12007"/>
                  </a:lnTo>
                  <a:close/>
                </a:path>
              </a:pathLst>
            </a:custGeom>
            <a:gradFill>
              <a:gsLst>
                <a:gs pos="0">
                  <a:srgbClr val="FAE08F"/>
                </a:gs>
                <a:gs pos="100000">
                  <a:srgbClr val="FFC241"/>
                </a:gs>
              </a:gsLst>
              <a:lin ang="8100019" scaled="0"/>
            </a:gra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380" name="Google Shape;380;p3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 rot="10800000">
            <a:off x="7578221" y="661492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381" name="Google Shape;381;p3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four columns 2">
  <p:cSld name="TITLE_AND_TWO_COLUMNS_1_2_1_1">
    <p:spTree>
      <p:nvGrpSpPr>
        <p:cNvPr id="382" name="Shape 3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Google Shape;383;p32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384" name="Google Shape;384;p32"/>
          <p:cNvSpPr txBox="1"/>
          <p:nvPr>
            <p:ph idx="1" type="subTitle"/>
          </p:nvPr>
        </p:nvSpPr>
        <p:spPr>
          <a:xfrm>
            <a:off x="720300" y="143594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5" name="Google Shape;385;p32"/>
          <p:cNvSpPr txBox="1"/>
          <p:nvPr>
            <p:ph idx="2" type="subTitle"/>
          </p:nvPr>
        </p:nvSpPr>
        <p:spPr>
          <a:xfrm>
            <a:off x="1037100" y="190044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6" name="Google Shape;386;p32"/>
          <p:cNvSpPr txBox="1"/>
          <p:nvPr>
            <p:ph idx="3" type="subTitle"/>
          </p:nvPr>
        </p:nvSpPr>
        <p:spPr>
          <a:xfrm>
            <a:off x="720300" y="2850783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7" name="Google Shape;387;p32"/>
          <p:cNvSpPr txBox="1"/>
          <p:nvPr>
            <p:ph idx="4" type="subTitle"/>
          </p:nvPr>
        </p:nvSpPr>
        <p:spPr>
          <a:xfrm>
            <a:off x="1037100" y="3309992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8" name="Google Shape;388;p32"/>
          <p:cNvSpPr txBox="1"/>
          <p:nvPr>
            <p:ph idx="5" type="subTitle"/>
          </p:nvPr>
        </p:nvSpPr>
        <p:spPr>
          <a:xfrm>
            <a:off x="6324610" y="214439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89" name="Google Shape;389;p32"/>
          <p:cNvSpPr txBox="1"/>
          <p:nvPr>
            <p:ph idx="6" type="subTitle"/>
          </p:nvPr>
        </p:nvSpPr>
        <p:spPr>
          <a:xfrm>
            <a:off x="6324610" y="2608894"/>
            <a:ext cx="17823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0" name="Google Shape;390;p32"/>
          <p:cNvSpPr txBox="1"/>
          <p:nvPr>
            <p:ph idx="7" type="subTitle"/>
          </p:nvPr>
        </p:nvSpPr>
        <p:spPr>
          <a:xfrm>
            <a:off x="6324607" y="3536627"/>
            <a:ext cx="2099100" cy="49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2800">
                <a:solidFill>
                  <a:schemeClr val="accent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1" name="Google Shape;391;p32"/>
          <p:cNvSpPr txBox="1"/>
          <p:nvPr>
            <p:ph idx="8" type="subTitle"/>
          </p:nvPr>
        </p:nvSpPr>
        <p:spPr>
          <a:xfrm>
            <a:off x="6324603" y="4023638"/>
            <a:ext cx="1667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392" name="Google Shape;392;p32"/>
          <p:cNvSpPr/>
          <p:nvPr/>
        </p:nvSpPr>
        <p:spPr>
          <a:xfrm flipH="1">
            <a:off x="-28774" y="4474938"/>
            <a:ext cx="749070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3" name="Google Shape;393;p32"/>
          <p:cNvSpPr/>
          <p:nvPr/>
        </p:nvSpPr>
        <p:spPr>
          <a:xfrm flipH="1">
            <a:off x="6685363" y="222815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4" name="Google Shape;394;p32"/>
          <p:cNvSpPr/>
          <p:nvPr/>
        </p:nvSpPr>
        <p:spPr>
          <a:xfrm flipH="1">
            <a:off x="8527968" y="748469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5" name="Google Shape;395;p32"/>
          <p:cNvSpPr/>
          <p:nvPr/>
        </p:nvSpPr>
        <p:spPr>
          <a:xfrm flipH="1">
            <a:off x="-28690" y="4997325"/>
            <a:ext cx="1394739" cy="20471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6" name="Google Shape;396;p32"/>
          <p:cNvSpPr/>
          <p:nvPr/>
        </p:nvSpPr>
        <p:spPr>
          <a:xfrm flipH="1">
            <a:off x="7874399" y="1273897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7" name="Google Shape;397;p32"/>
          <p:cNvSpPr/>
          <p:nvPr/>
        </p:nvSpPr>
        <p:spPr>
          <a:xfrm flipH="1">
            <a:off x="6329434" y="748469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398" name="Google Shape;398;p3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306300" y="4864750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99" name="Google Shape;399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066318" y="944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00" name="Google Shape;400;p3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2">
  <p:cSld name="TITLE_AND_TWO_COLUMNS_1_1_1">
    <p:spTree>
      <p:nvGrpSpPr>
        <p:cNvPr id="401" name="Shape 4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Google Shape;402;p33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03" name="Google Shape;403;p33"/>
          <p:cNvSpPr txBox="1"/>
          <p:nvPr>
            <p:ph idx="1" type="subTitle"/>
          </p:nvPr>
        </p:nvSpPr>
        <p:spPr>
          <a:xfrm>
            <a:off x="703004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4" name="Google Shape;404;p33"/>
          <p:cNvSpPr txBox="1"/>
          <p:nvPr>
            <p:ph idx="2" type="subTitle"/>
          </p:nvPr>
        </p:nvSpPr>
        <p:spPr>
          <a:xfrm>
            <a:off x="703004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5" name="Google Shape;405;p33"/>
          <p:cNvSpPr txBox="1"/>
          <p:nvPr>
            <p:ph idx="3" type="subTitle"/>
          </p:nvPr>
        </p:nvSpPr>
        <p:spPr>
          <a:xfrm>
            <a:off x="3632152" y="3932701"/>
            <a:ext cx="18819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6" name="Google Shape;406;p33"/>
          <p:cNvSpPr txBox="1"/>
          <p:nvPr>
            <p:ph idx="4" type="subTitle"/>
          </p:nvPr>
        </p:nvSpPr>
        <p:spPr>
          <a:xfrm>
            <a:off x="3632902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7" name="Google Shape;407;p33"/>
          <p:cNvSpPr txBox="1"/>
          <p:nvPr>
            <p:ph idx="5" type="subTitle"/>
          </p:nvPr>
        </p:nvSpPr>
        <p:spPr>
          <a:xfrm>
            <a:off x="6517841" y="3932701"/>
            <a:ext cx="1885500" cy="45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8" name="Google Shape;408;p33"/>
          <p:cNvSpPr txBox="1"/>
          <p:nvPr>
            <p:ph idx="6" type="subTitle"/>
          </p:nvPr>
        </p:nvSpPr>
        <p:spPr>
          <a:xfrm>
            <a:off x="6520391" y="2511795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09" name="Google Shape;409;p33"/>
          <p:cNvSpPr/>
          <p:nvPr/>
        </p:nvSpPr>
        <p:spPr>
          <a:xfrm>
            <a:off x="5873324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0" name="Google Shape;410;p33"/>
          <p:cNvSpPr/>
          <p:nvPr/>
        </p:nvSpPr>
        <p:spPr>
          <a:xfrm>
            <a:off x="6862225" y="1290288"/>
            <a:ext cx="2303850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1" name="Google Shape;411;p33"/>
          <p:cNvSpPr/>
          <p:nvPr/>
        </p:nvSpPr>
        <p:spPr>
          <a:xfrm>
            <a:off x="7569896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12" name="Google Shape;412;p33"/>
          <p:cNvSpPr/>
          <p:nvPr/>
        </p:nvSpPr>
        <p:spPr>
          <a:xfrm>
            <a:off x="8186822" y="1188425"/>
            <a:ext cx="979194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13" name="Google Shape;413;p33"/>
          <p:cNvSpPr/>
          <p:nvPr/>
        </p:nvSpPr>
        <p:spPr>
          <a:xfrm>
            <a:off x="6562210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14" name="Google Shape;414;p33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53618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15" name="Google Shape;415;p3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3">
  <p:cSld name="TITLE_AND_TWO_COLUMNS_1_1_1_1">
    <p:spTree>
      <p:nvGrpSpPr>
        <p:cNvPr id="416" name="Shape 4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7" name="Google Shape;417;p34"/>
          <p:cNvSpPr txBox="1"/>
          <p:nvPr>
            <p:ph type="title"/>
          </p:nvPr>
        </p:nvSpPr>
        <p:spPr>
          <a:xfrm>
            <a:off x="720300" y="538318"/>
            <a:ext cx="488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18" name="Google Shape;418;p34"/>
          <p:cNvSpPr txBox="1"/>
          <p:nvPr>
            <p:ph idx="1" type="subTitle"/>
          </p:nvPr>
        </p:nvSpPr>
        <p:spPr>
          <a:xfrm>
            <a:off x="735904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19" name="Google Shape;419;p34"/>
          <p:cNvSpPr txBox="1"/>
          <p:nvPr>
            <p:ph idx="2" type="subTitle"/>
          </p:nvPr>
        </p:nvSpPr>
        <p:spPr>
          <a:xfrm>
            <a:off x="736950" y="3282487"/>
            <a:ext cx="20280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0" name="Google Shape;420;p34"/>
          <p:cNvSpPr txBox="1"/>
          <p:nvPr>
            <p:ph idx="3" type="subTitle"/>
          </p:nvPr>
        </p:nvSpPr>
        <p:spPr>
          <a:xfrm>
            <a:off x="3556432" y="2942601"/>
            <a:ext cx="20301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1" name="Google Shape;421;p34"/>
          <p:cNvSpPr txBox="1"/>
          <p:nvPr>
            <p:ph idx="4" type="subTitle"/>
          </p:nvPr>
        </p:nvSpPr>
        <p:spPr>
          <a:xfrm>
            <a:off x="3556432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2" name="Google Shape;422;p34"/>
          <p:cNvSpPr txBox="1"/>
          <p:nvPr>
            <p:ph idx="5" type="subTitle"/>
          </p:nvPr>
        </p:nvSpPr>
        <p:spPr>
          <a:xfrm>
            <a:off x="6377992" y="2939301"/>
            <a:ext cx="2030100" cy="451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3" name="Google Shape;423;p34"/>
          <p:cNvSpPr txBox="1"/>
          <p:nvPr>
            <p:ph idx="6" type="subTitle"/>
          </p:nvPr>
        </p:nvSpPr>
        <p:spPr>
          <a:xfrm>
            <a:off x="6377997" y="3282478"/>
            <a:ext cx="20301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24" name="Google Shape;424;p34"/>
          <p:cNvSpPr/>
          <p:nvPr/>
        </p:nvSpPr>
        <p:spPr>
          <a:xfrm>
            <a:off x="5920949" y="2265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5" name="Google Shape;425;p34"/>
          <p:cNvSpPr/>
          <p:nvPr/>
        </p:nvSpPr>
        <p:spPr>
          <a:xfrm>
            <a:off x="6924125" y="1288488"/>
            <a:ext cx="2219931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6" name="Google Shape;426;p34"/>
          <p:cNvSpPr/>
          <p:nvPr/>
        </p:nvSpPr>
        <p:spPr>
          <a:xfrm>
            <a:off x="7617521" y="1817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7" name="Google Shape;427;p34"/>
          <p:cNvSpPr/>
          <p:nvPr/>
        </p:nvSpPr>
        <p:spPr>
          <a:xfrm>
            <a:off x="8421000" y="1178900"/>
            <a:ext cx="7230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28" name="Google Shape;428;p34"/>
          <p:cNvSpPr/>
          <p:nvPr/>
        </p:nvSpPr>
        <p:spPr>
          <a:xfrm>
            <a:off x="6619360" y="761516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29" name="Google Shape;429;p3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6692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30" name="Google Shape;430;p3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2">
  <p:cSld name="TITLE_AND_TWO_COLUMNS_1_1_1_1_2">
    <p:spTree>
      <p:nvGrpSpPr>
        <p:cNvPr id="431" name="Shape 4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2" name="Google Shape;432;p35"/>
          <p:cNvSpPr txBox="1"/>
          <p:nvPr>
            <p:ph type="title"/>
          </p:nvPr>
        </p:nvSpPr>
        <p:spPr>
          <a:xfrm>
            <a:off x="4605338" y="1684960"/>
            <a:ext cx="2395800" cy="141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33" name="Google Shape;433;p35"/>
          <p:cNvSpPr txBox="1"/>
          <p:nvPr>
            <p:ph idx="1" type="subTitle"/>
          </p:nvPr>
        </p:nvSpPr>
        <p:spPr>
          <a:xfrm>
            <a:off x="4605338" y="3177592"/>
            <a:ext cx="38349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34" name="Google Shape;434;p35"/>
          <p:cNvSpPr/>
          <p:nvPr/>
        </p:nvSpPr>
        <p:spPr>
          <a:xfrm>
            <a:off x="6631049" y="225920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5" name="Google Shape;435;p35"/>
          <p:cNvSpPr/>
          <p:nvPr/>
        </p:nvSpPr>
        <p:spPr>
          <a:xfrm>
            <a:off x="10213663" y="-1535996"/>
            <a:ext cx="1484910" cy="199363"/>
          </a:xfrm>
          <a:custGeom>
            <a:rect b="b" l="l" r="r" t="t"/>
            <a:pathLst>
              <a:path extrusionOk="0" h="8769" w="65321">
                <a:moveTo>
                  <a:pt x="0" y="0"/>
                </a:moveTo>
                <a:lnTo>
                  <a:pt x="0" y="8768"/>
                </a:lnTo>
                <a:lnTo>
                  <a:pt x="65320" y="8768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6" name="Google Shape;436;p35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37" name="Google Shape;437;p35"/>
          <p:cNvSpPr/>
          <p:nvPr/>
        </p:nvSpPr>
        <p:spPr>
          <a:xfrm>
            <a:off x="8373375" y="1187050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38" name="Google Shape;438;p35"/>
          <p:cNvSpPr/>
          <p:nvPr/>
        </p:nvSpPr>
        <p:spPr>
          <a:xfrm>
            <a:off x="7214510" y="7562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39" name="Google Shape;439;p35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6305918" y="86501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40" name="Google Shape;440;p3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3">
  <p:cSld name="TITLE_AND_TWO_COLUMNS_1_1_1_1_2_2">
    <p:spTree>
      <p:nvGrpSpPr>
        <p:cNvPr id="441" name="Shape 4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2" name="Google Shape;442;p36"/>
          <p:cNvSpPr txBox="1"/>
          <p:nvPr>
            <p:ph type="title"/>
          </p:nvPr>
        </p:nvSpPr>
        <p:spPr>
          <a:xfrm>
            <a:off x="720300" y="1409361"/>
            <a:ext cx="2395800" cy="1382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43" name="Google Shape;443;p36"/>
          <p:cNvSpPr txBox="1"/>
          <p:nvPr>
            <p:ph idx="1" type="subTitle"/>
          </p:nvPr>
        </p:nvSpPr>
        <p:spPr>
          <a:xfrm>
            <a:off x="720300" y="2906769"/>
            <a:ext cx="3831300" cy="1261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 algn="r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 algn="r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44" name="Google Shape;444;p36"/>
          <p:cNvSpPr/>
          <p:nvPr/>
        </p:nvSpPr>
        <p:spPr>
          <a:xfrm flipH="1">
            <a:off x="741882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5" name="Google Shape;445;p36"/>
          <p:cNvSpPr/>
          <p:nvPr/>
        </p:nvSpPr>
        <p:spPr>
          <a:xfrm flipH="1">
            <a:off x="7638196" y="226000"/>
            <a:ext cx="1534379" cy="200931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6" name="Google Shape;446;p36"/>
          <p:cNvSpPr/>
          <p:nvPr/>
        </p:nvSpPr>
        <p:spPr>
          <a:xfrm flipH="1">
            <a:off x="8026842" y="128750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7" name="Google Shape;447;p36"/>
          <p:cNvSpPr/>
          <p:nvPr/>
        </p:nvSpPr>
        <p:spPr>
          <a:xfrm flipH="1">
            <a:off x="1119187" y="660870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48" name="Google Shape;448;p36"/>
          <p:cNvSpPr/>
          <p:nvPr/>
        </p:nvSpPr>
        <p:spPr>
          <a:xfrm flipH="1">
            <a:off x="-51" y="757525"/>
            <a:ext cx="1804451" cy="199385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49" name="Google Shape;449;p36"/>
          <p:cNvSpPr/>
          <p:nvPr/>
        </p:nvSpPr>
        <p:spPr>
          <a:xfrm>
            <a:off x="6776535" y="75754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50" name="Google Shape;450;p36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867943" y="665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51" name="Google Shape;451;p3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ext 4">
  <p:cSld name="TITLE_AND_TWO_COLUMNS_1_1_1_1_2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p37"/>
          <p:cNvSpPr txBox="1"/>
          <p:nvPr>
            <p:ph type="title"/>
          </p:nvPr>
        </p:nvSpPr>
        <p:spPr>
          <a:xfrm>
            <a:off x="720300" y="1409199"/>
            <a:ext cx="2392200" cy="1265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54" name="Google Shape;454;p37"/>
          <p:cNvSpPr txBox="1"/>
          <p:nvPr>
            <p:ph idx="1" type="subTitle"/>
          </p:nvPr>
        </p:nvSpPr>
        <p:spPr>
          <a:xfrm>
            <a:off x="720300" y="2906776"/>
            <a:ext cx="2392200" cy="198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55" name="Google Shape;455;p37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6" name="Google Shape;456;p37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7" name="Google Shape;457;p37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8" name="Google Shape;458;p37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59" name="Google Shape;459;p37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0" name="Google Shape;460;p37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1" name="Google Shape;461;p37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2" name="Google Shape;462;p37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3" name="Google Shape;463;p37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64" name="Google Shape;464;p3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4">
  <p:cSld name="TITLE_AND_TWO_COLUMNS_1_1_1_1_1"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p38"/>
          <p:cNvSpPr txBox="1"/>
          <p:nvPr>
            <p:ph idx="1" type="subTitle"/>
          </p:nvPr>
        </p:nvSpPr>
        <p:spPr>
          <a:xfrm>
            <a:off x="894923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7" name="Google Shape;467;p38"/>
          <p:cNvSpPr txBox="1"/>
          <p:nvPr>
            <p:ph idx="2" type="subTitle"/>
          </p:nvPr>
        </p:nvSpPr>
        <p:spPr>
          <a:xfrm>
            <a:off x="894923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8" name="Google Shape;468;p38"/>
          <p:cNvSpPr txBox="1"/>
          <p:nvPr>
            <p:ph idx="3" type="subTitle"/>
          </p:nvPr>
        </p:nvSpPr>
        <p:spPr>
          <a:xfrm>
            <a:off x="3696047" y="3407960"/>
            <a:ext cx="2099100" cy="448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69" name="Google Shape;469;p38"/>
          <p:cNvSpPr txBox="1"/>
          <p:nvPr>
            <p:ph idx="4" type="subTitle"/>
          </p:nvPr>
        </p:nvSpPr>
        <p:spPr>
          <a:xfrm>
            <a:off x="3696047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0" name="Google Shape;470;p38"/>
          <p:cNvSpPr txBox="1"/>
          <p:nvPr>
            <p:ph idx="5" type="subTitle"/>
          </p:nvPr>
        </p:nvSpPr>
        <p:spPr>
          <a:xfrm>
            <a:off x="6480510" y="3407960"/>
            <a:ext cx="2103000" cy="448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1" name="Google Shape;471;p38"/>
          <p:cNvSpPr txBox="1"/>
          <p:nvPr>
            <p:ph idx="6" type="subTitle"/>
          </p:nvPr>
        </p:nvSpPr>
        <p:spPr>
          <a:xfrm>
            <a:off x="6480510" y="3761750"/>
            <a:ext cx="21030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  <a:latin typeface="Raleway Light"/>
                <a:ea typeface="Raleway Light"/>
                <a:cs typeface="Raleway Light"/>
                <a:sym typeface="Raleway Light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72" name="Google Shape;472;p38"/>
          <p:cNvSpPr txBox="1"/>
          <p:nvPr>
            <p:ph type="title"/>
          </p:nvPr>
        </p:nvSpPr>
        <p:spPr>
          <a:xfrm>
            <a:off x="4572000" y="538325"/>
            <a:ext cx="38328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3" name="Google Shape;473;p38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4" name="Google Shape;474;p38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5" name="Google Shape;475;p38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6" name="Google Shape;476;p38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77" name="Google Shape;477;p38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78" name="Google Shape;478;p3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three columns 5">
  <p:cSld name="TITLE_AND_TWO_COLUMNS_1_1_1_1_1_1">
    <p:spTree>
      <p:nvGrpSpPr>
        <p:cNvPr id="479" name="Shape 4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0" name="Google Shape;480;p39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81" name="Google Shape;481;p39"/>
          <p:cNvSpPr txBox="1"/>
          <p:nvPr>
            <p:ph idx="1" type="subTitle"/>
          </p:nvPr>
        </p:nvSpPr>
        <p:spPr>
          <a:xfrm>
            <a:off x="8279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2" name="Google Shape;482;p39"/>
          <p:cNvSpPr txBox="1"/>
          <p:nvPr>
            <p:ph idx="2" type="subTitle"/>
          </p:nvPr>
        </p:nvSpPr>
        <p:spPr>
          <a:xfrm>
            <a:off x="8279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3" name="Google Shape;483;p39"/>
          <p:cNvSpPr/>
          <p:nvPr/>
        </p:nvSpPr>
        <p:spPr>
          <a:xfrm>
            <a:off x="5873324" y="227682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4" name="Google Shape;484;p39"/>
          <p:cNvSpPr/>
          <p:nvPr/>
        </p:nvSpPr>
        <p:spPr>
          <a:xfrm>
            <a:off x="6862233" y="12892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5" name="Google Shape;485;p39"/>
          <p:cNvSpPr/>
          <p:nvPr/>
        </p:nvSpPr>
        <p:spPr>
          <a:xfrm>
            <a:off x="7569896" y="18150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6" name="Google Shape;486;p39"/>
          <p:cNvSpPr/>
          <p:nvPr/>
        </p:nvSpPr>
        <p:spPr>
          <a:xfrm>
            <a:off x="8373375" y="11826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487" name="Google Shape;487;p39"/>
          <p:cNvSpPr/>
          <p:nvPr/>
        </p:nvSpPr>
        <p:spPr>
          <a:xfrm>
            <a:off x="6571735" y="7555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488" name="Google Shape;488;p3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4364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489" name="Google Shape;489;p39"/>
          <p:cNvSpPr txBox="1"/>
          <p:nvPr>
            <p:ph idx="3" type="subTitle"/>
          </p:nvPr>
        </p:nvSpPr>
        <p:spPr>
          <a:xfrm>
            <a:off x="374470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0" name="Google Shape;490;p39"/>
          <p:cNvSpPr txBox="1"/>
          <p:nvPr>
            <p:ph idx="4" type="subTitle"/>
          </p:nvPr>
        </p:nvSpPr>
        <p:spPr>
          <a:xfrm>
            <a:off x="3744704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1" name="Google Shape;491;p39"/>
          <p:cNvSpPr txBox="1"/>
          <p:nvPr>
            <p:ph idx="5" type="subTitle"/>
          </p:nvPr>
        </p:nvSpPr>
        <p:spPr>
          <a:xfrm>
            <a:off x="6469750" y="2713501"/>
            <a:ext cx="2427900" cy="35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2" name="Google Shape;492;p39"/>
          <p:cNvSpPr txBox="1"/>
          <p:nvPr>
            <p:ph idx="6" type="subTitle"/>
          </p:nvPr>
        </p:nvSpPr>
        <p:spPr>
          <a:xfrm>
            <a:off x="6469767" y="3055399"/>
            <a:ext cx="1880400" cy="80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8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3" name="Google Shape;493;p39"/>
          <p:cNvSpPr txBox="1"/>
          <p:nvPr>
            <p:ph hasCustomPrompt="1" idx="7" type="title"/>
          </p:nvPr>
        </p:nvSpPr>
        <p:spPr>
          <a:xfrm>
            <a:off x="82790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4" name="Google Shape;494;p39"/>
          <p:cNvSpPr txBox="1"/>
          <p:nvPr>
            <p:ph hasCustomPrompt="1" idx="8" type="title"/>
          </p:nvPr>
        </p:nvSpPr>
        <p:spPr>
          <a:xfrm>
            <a:off x="3744704" y="362918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5" name="Google Shape;495;p39"/>
          <p:cNvSpPr txBox="1"/>
          <p:nvPr>
            <p:ph hasCustomPrompt="1" idx="9" type="title"/>
          </p:nvPr>
        </p:nvSpPr>
        <p:spPr>
          <a:xfrm>
            <a:off x="6469754" y="3649763"/>
            <a:ext cx="1524000" cy="493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4000"/>
              <a:buNone/>
              <a:defRPr>
                <a:solidFill>
                  <a:schemeClr val="accent1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96" name="Google Shape;496;p3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ONE_COLUMN_TEXT_2_1">
    <p:spTree>
      <p:nvGrpSpPr>
        <p:cNvPr id="497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40"/>
          <p:cNvSpPr txBox="1"/>
          <p:nvPr>
            <p:ph type="title"/>
          </p:nvPr>
        </p:nvSpPr>
        <p:spPr>
          <a:xfrm>
            <a:off x="720300" y="566203"/>
            <a:ext cx="3881100" cy="1375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8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499" name="Google Shape;499;p40"/>
          <p:cNvSpPr txBox="1"/>
          <p:nvPr>
            <p:ph idx="1" type="subTitle"/>
          </p:nvPr>
        </p:nvSpPr>
        <p:spPr>
          <a:xfrm>
            <a:off x="5879525" y="1854705"/>
            <a:ext cx="2544300" cy="10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sz="1400">
                <a:solidFill>
                  <a:schemeClr val="dk1"/>
                </a:solidFill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00" name="Google Shape;500;p40"/>
          <p:cNvSpPr/>
          <p:nvPr/>
        </p:nvSpPr>
        <p:spPr>
          <a:xfrm>
            <a:off x="6649878" y="3405209"/>
            <a:ext cx="234817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1" name="Google Shape;501;p40"/>
          <p:cNvSpPr/>
          <p:nvPr/>
        </p:nvSpPr>
        <p:spPr>
          <a:xfrm>
            <a:off x="5791577" y="4468328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2" name="Google Shape;502;p40"/>
          <p:cNvSpPr/>
          <p:nvPr/>
        </p:nvSpPr>
        <p:spPr>
          <a:xfrm>
            <a:off x="5624628" y="5000382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3" name="Google Shape;503;p40"/>
          <p:cNvSpPr/>
          <p:nvPr/>
        </p:nvSpPr>
        <p:spPr>
          <a:xfrm>
            <a:off x="7259370" y="3931329"/>
            <a:ext cx="1515051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4" name="Google Shape;504;p40"/>
          <p:cNvSpPr/>
          <p:nvPr/>
        </p:nvSpPr>
        <p:spPr>
          <a:xfrm>
            <a:off x="5344314" y="3931329"/>
            <a:ext cx="1513477" cy="203175"/>
          </a:xfrm>
          <a:custGeom>
            <a:rect b="b" l="l" r="r" t="t"/>
            <a:pathLst>
              <a:path extrusionOk="0" h="12008" w="89449">
                <a:moveTo>
                  <a:pt x="0" y="1"/>
                </a:moveTo>
                <a:lnTo>
                  <a:pt x="0" y="12008"/>
                </a:lnTo>
                <a:lnTo>
                  <a:pt x="89448" y="12008"/>
                </a:lnTo>
                <a:lnTo>
                  <a:pt x="89448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0"/>
          <p:cNvSpPr/>
          <p:nvPr/>
        </p:nvSpPr>
        <p:spPr>
          <a:xfrm>
            <a:off x="5687638" y="3405209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0"/>
          <p:cNvSpPr/>
          <p:nvPr/>
        </p:nvSpPr>
        <p:spPr>
          <a:xfrm>
            <a:off x="6504992" y="5000382"/>
            <a:ext cx="1990672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07" name="Google Shape;507;p4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401975" y="3550138"/>
            <a:ext cx="699875" cy="204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508" name="Google Shape;508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77693" y="433938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09" name="Google Shape;509;p40"/>
          <p:cNvSpPr txBox="1"/>
          <p:nvPr/>
        </p:nvSpPr>
        <p:spPr>
          <a:xfrm>
            <a:off x="720300" y="2966887"/>
            <a:ext cx="3231300" cy="834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300"/>
              </a:spcBef>
              <a:spcAft>
                <a:spcPts val="0"/>
              </a:spcAft>
              <a:buNone/>
            </a:pPr>
            <a:r>
              <a:rPr b="1"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CREDITS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: This presentation template was created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including icons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, infographics &amp; images by </a:t>
            </a:r>
            <a:r>
              <a:rPr b="1" lang="en" sz="1200">
                <a:solidFill>
                  <a:schemeClr val="dk1"/>
                </a:solidFill>
                <a:uFill>
                  <a:noFill/>
                </a:uFill>
                <a:latin typeface="Raleway"/>
                <a:ea typeface="Raleway"/>
                <a:cs typeface="Raleway"/>
                <a:sym typeface="Raleway"/>
                <a:hlinkClick r:id="rId6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r>
              <a:rPr lang="en" sz="12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</a:t>
            </a:r>
            <a:endParaRPr b="1"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2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510" name="Google Shape;510;p4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5"/>
          <p:cNvSpPr txBox="1"/>
          <p:nvPr>
            <p:ph type="title"/>
          </p:nvPr>
        </p:nvSpPr>
        <p:spPr>
          <a:xfrm>
            <a:off x="720300" y="93650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47" name="Google Shape;47;p5"/>
          <p:cNvSpPr txBox="1"/>
          <p:nvPr>
            <p:ph idx="1" type="subTitle"/>
          </p:nvPr>
        </p:nvSpPr>
        <p:spPr>
          <a:xfrm>
            <a:off x="720300" y="1851308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5"/>
          <p:cNvSpPr txBox="1"/>
          <p:nvPr>
            <p:ph idx="2" type="subTitle"/>
          </p:nvPr>
        </p:nvSpPr>
        <p:spPr>
          <a:xfrm>
            <a:off x="4602749" y="3234050"/>
            <a:ext cx="3482700" cy="1764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400"/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5"/>
          <p:cNvSpPr txBox="1"/>
          <p:nvPr>
            <p:ph idx="3" type="title"/>
          </p:nvPr>
        </p:nvSpPr>
        <p:spPr>
          <a:xfrm>
            <a:off x="4602749" y="2319250"/>
            <a:ext cx="34827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0" name="Google Shape;50;p5"/>
          <p:cNvSpPr/>
          <p:nvPr/>
        </p:nvSpPr>
        <p:spPr>
          <a:xfrm>
            <a:off x="5873324" y="22981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" name="Google Shape;51;p5"/>
          <p:cNvSpPr/>
          <p:nvPr/>
        </p:nvSpPr>
        <p:spPr>
          <a:xfrm>
            <a:off x="6862233" y="1285216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" name="Google Shape;52;p5"/>
          <p:cNvSpPr/>
          <p:nvPr/>
        </p:nvSpPr>
        <p:spPr>
          <a:xfrm>
            <a:off x="7874696" y="1814711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" name="Google Shape;53;p5"/>
          <p:cNvSpPr/>
          <p:nvPr/>
        </p:nvSpPr>
        <p:spPr>
          <a:xfrm>
            <a:off x="8373375" y="1094800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4" name="Google Shape;54;p5"/>
          <p:cNvSpPr/>
          <p:nvPr/>
        </p:nvSpPr>
        <p:spPr>
          <a:xfrm>
            <a:off x="6571735" y="75468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" name="Google Shape;55;p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7">
  <p:cSld name="TITLE_AND_TWO_COLUMNS_1_1_1_1_1_1_1">
    <p:spTree>
      <p:nvGrpSpPr>
        <p:cNvPr id="511" name="Shape 5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" name="Google Shape;512;p41"/>
          <p:cNvSpPr txBox="1"/>
          <p:nvPr>
            <p:ph type="title"/>
          </p:nvPr>
        </p:nvSpPr>
        <p:spPr>
          <a:xfrm>
            <a:off x="720300" y="538332"/>
            <a:ext cx="48822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13" name="Google Shape;513;p41"/>
          <p:cNvSpPr/>
          <p:nvPr/>
        </p:nvSpPr>
        <p:spPr>
          <a:xfrm>
            <a:off x="5873324" y="22644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4" name="Google Shape;514;p41"/>
          <p:cNvSpPr/>
          <p:nvPr/>
        </p:nvSpPr>
        <p:spPr>
          <a:xfrm>
            <a:off x="6862233" y="1294592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5" name="Google Shape;515;p41"/>
          <p:cNvSpPr/>
          <p:nvPr/>
        </p:nvSpPr>
        <p:spPr>
          <a:xfrm>
            <a:off x="7569896" y="181646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16" name="Google Shape;516;p41"/>
          <p:cNvSpPr/>
          <p:nvPr/>
        </p:nvSpPr>
        <p:spPr>
          <a:xfrm>
            <a:off x="8373375" y="1187975"/>
            <a:ext cx="794167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17" name="Google Shape;517;p41"/>
          <p:cNvSpPr/>
          <p:nvPr/>
        </p:nvSpPr>
        <p:spPr>
          <a:xfrm>
            <a:off x="6571735" y="750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18" name="Google Shape;518;p41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63143" y="86928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519" name="Google Shape;519;p4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">
  <p:cSld name="TITLE_AND_TWO_COLUMNS_1_1_1_1_1_1_1_1_1"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2"/>
          <p:cNvSpPr txBox="1"/>
          <p:nvPr>
            <p:ph type="title"/>
          </p:nvPr>
        </p:nvSpPr>
        <p:spPr>
          <a:xfrm>
            <a:off x="720300" y="539496"/>
            <a:ext cx="77034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22" name="Google Shape;522;p42"/>
          <p:cNvSpPr txBox="1"/>
          <p:nvPr>
            <p:ph idx="1" type="subTitle"/>
          </p:nvPr>
        </p:nvSpPr>
        <p:spPr>
          <a:xfrm>
            <a:off x="720300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3" name="Google Shape;523;p42"/>
          <p:cNvSpPr/>
          <p:nvPr/>
        </p:nvSpPr>
        <p:spPr>
          <a:xfrm>
            <a:off x="6862233" y="3346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4" name="Google Shape;524;p42"/>
          <p:cNvSpPr/>
          <p:nvPr/>
        </p:nvSpPr>
        <p:spPr>
          <a:xfrm>
            <a:off x="8373375" y="228050"/>
            <a:ext cx="827831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25" name="Google Shape;525;p42"/>
          <p:cNvSpPr/>
          <p:nvPr/>
        </p:nvSpPr>
        <p:spPr>
          <a:xfrm>
            <a:off x="8138171" y="757514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26" name="Google Shape;526;p42"/>
          <p:cNvSpPr txBox="1"/>
          <p:nvPr>
            <p:ph idx="2" type="subTitle"/>
          </p:nvPr>
        </p:nvSpPr>
        <p:spPr>
          <a:xfrm>
            <a:off x="4608575" y="2190509"/>
            <a:ext cx="3578700" cy="2927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27" name="Google Shape;527;p42"/>
          <p:cNvSpPr txBox="1"/>
          <p:nvPr>
            <p:ph idx="3" type="subTitle"/>
          </p:nvPr>
        </p:nvSpPr>
        <p:spPr>
          <a:xfrm>
            <a:off x="7278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8" name="Google Shape;528;p42"/>
          <p:cNvSpPr txBox="1"/>
          <p:nvPr>
            <p:ph idx="4" type="subTitle"/>
          </p:nvPr>
        </p:nvSpPr>
        <p:spPr>
          <a:xfrm>
            <a:off x="4608575" y="1658665"/>
            <a:ext cx="33285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29" name="Google Shape;529;p4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&amp; list 1">
  <p:cSld name="TITLE_AND_TWO_COLUMNS_1_1_1_1_1_1_1_1_1_1">
    <p:spTree>
      <p:nvGrpSpPr>
        <p:cNvPr id="530" name="Shape 5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1" name="Google Shape;531;p43"/>
          <p:cNvSpPr txBox="1"/>
          <p:nvPr>
            <p:ph type="title"/>
          </p:nvPr>
        </p:nvSpPr>
        <p:spPr>
          <a:xfrm>
            <a:off x="4572000" y="539496"/>
            <a:ext cx="3851700" cy="630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 algn="r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32" name="Google Shape;532;p43"/>
          <p:cNvSpPr txBox="1"/>
          <p:nvPr>
            <p:ph idx="1" type="subTitle"/>
          </p:nvPr>
        </p:nvSpPr>
        <p:spPr>
          <a:xfrm>
            <a:off x="720300" y="2194560"/>
            <a:ext cx="3851700" cy="235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Poppins"/>
              <a:buChar char="●"/>
              <a:defRPr sz="1200"/>
            </a:lvl1pPr>
            <a:lvl2pPr lvl="1" rtl="0">
              <a:lnSpc>
                <a:spcPct val="100000"/>
              </a:lnSpc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 sz="1200"/>
            </a:lvl2pPr>
            <a:lvl3pPr lvl="2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●"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Roboto Light"/>
              <a:buChar char="○"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Clr>
                <a:schemeClr val="dk1"/>
              </a:buClr>
              <a:buSzPts val="1400"/>
              <a:buFont typeface="Roboto Light"/>
              <a:buChar char="■"/>
              <a:defRPr/>
            </a:lvl9pPr>
          </a:lstStyle>
          <a:p/>
        </p:txBody>
      </p:sp>
      <p:sp>
        <p:nvSpPr>
          <p:cNvPr id="533" name="Google Shape;533;p43"/>
          <p:cNvSpPr txBox="1"/>
          <p:nvPr>
            <p:ph idx="2" type="subTitle"/>
          </p:nvPr>
        </p:nvSpPr>
        <p:spPr>
          <a:xfrm>
            <a:off x="728450" y="1655064"/>
            <a:ext cx="3851700" cy="371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latin typeface="Raleway SemiBold"/>
                <a:ea typeface="Raleway SemiBold"/>
                <a:cs typeface="Raleway SemiBold"/>
                <a:sym typeface="Raleway SemiBold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sp>
        <p:nvSpPr>
          <p:cNvPr id="534" name="Google Shape;534;p43"/>
          <p:cNvSpPr/>
          <p:nvPr/>
        </p:nvSpPr>
        <p:spPr>
          <a:xfrm flipH="1">
            <a:off x="305275" y="103648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5" name="Google Shape;535;p43"/>
          <p:cNvSpPr/>
          <p:nvPr/>
        </p:nvSpPr>
        <p:spPr>
          <a:xfrm flipH="1">
            <a:off x="-17717" y="564150"/>
            <a:ext cx="738020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36" name="Google Shape;536;p43"/>
          <p:cNvSpPr/>
          <p:nvPr/>
        </p:nvSpPr>
        <p:spPr>
          <a:xfrm flipH="1">
            <a:off x="-17663" y="-2979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37" name="Google Shape;537;p4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">
  <p:cSld name="CUSTOM">
    <p:spTree>
      <p:nvGrpSpPr>
        <p:cNvPr id="538" name="Shape 5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9" name="Google Shape;539;p44"/>
          <p:cNvSpPr/>
          <p:nvPr/>
        </p:nvSpPr>
        <p:spPr>
          <a:xfrm>
            <a:off x="7629028" y="1287500"/>
            <a:ext cx="1552265" cy="203175"/>
          </a:xfrm>
          <a:custGeom>
            <a:rect b="b" l="l" r="r" t="t"/>
            <a:pathLst>
              <a:path extrusionOk="0" h="12008" w="138781">
                <a:moveTo>
                  <a:pt x="1" y="0"/>
                </a:moveTo>
                <a:lnTo>
                  <a:pt x="138780" y="0"/>
                </a:lnTo>
                <a:lnTo>
                  <a:pt x="138780" y="12007"/>
                </a:lnTo>
                <a:lnTo>
                  <a:pt x="1" y="1200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0" name="Google Shape;540;p44"/>
          <p:cNvSpPr/>
          <p:nvPr/>
        </p:nvSpPr>
        <p:spPr>
          <a:xfrm>
            <a:off x="6770733" y="2347456"/>
            <a:ext cx="2348158" cy="203175"/>
          </a:xfrm>
          <a:custGeom>
            <a:rect b="b" l="l" r="r" t="t"/>
            <a:pathLst>
              <a:path extrusionOk="0" h="12008" w="138780">
                <a:moveTo>
                  <a:pt x="0" y="1"/>
                </a:moveTo>
                <a:lnTo>
                  <a:pt x="138780" y="1"/>
                </a:lnTo>
                <a:lnTo>
                  <a:pt x="138780" y="12008"/>
                </a:lnTo>
                <a:lnTo>
                  <a:pt x="0" y="12008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1" name="Google Shape;541;p44"/>
          <p:cNvSpPr/>
          <p:nvPr/>
        </p:nvSpPr>
        <p:spPr>
          <a:xfrm>
            <a:off x="6603784" y="2877434"/>
            <a:ext cx="672502" cy="204749"/>
          </a:xfrm>
          <a:custGeom>
            <a:rect b="b" l="l" r="r" t="t"/>
            <a:pathLst>
              <a:path extrusionOk="0" h="12101" w="39746">
                <a:moveTo>
                  <a:pt x="1" y="1"/>
                </a:moveTo>
                <a:lnTo>
                  <a:pt x="39745" y="1"/>
                </a:lnTo>
                <a:lnTo>
                  <a:pt x="39745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2" name="Google Shape;542;p44"/>
          <p:cNvSpPr/>
          <p:nvPr/>
        </p:nvSpPr>
        <p:spPr>
          <a:xfrm>
            <a:off x="8238526" y="1817475"/>
            <a:ext cx="942653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3" name="Google Shape;543;p44"/>
          <p:cNvSpPr/>
          <p:nvPr/>
        </p:nvSpPr>
        <p:spPr>
          <a:xfrm>
            <a:off x="8409526" y="3937375"/>
            <a:ext cx="771852" cy="203175"/>
          </a:xfrm>
          <a:custGeom>
            <a:rect b="b" l="l" r="r" t="t"/>
            <a:pathLst>
              <a:path extrusionOk="0" h="12008" w="89542">
                <a:moveTo>
                  <a:pt x="0" y="1"/>
                </a:moveTo>
                <a:lnTo>
                  <a:pt x="0" y="12008"/>
                </a:lnTo>
                <a:lnTo>
                  <a:pt x="89541" y="12008"/>
                </a:lnTo>
                <a:lnTo>
                  <a:pt x="8954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4" name="Google Shape;544;p44"/>
          <p:cNvSpPr/>
          <p:nvPr/>
        </p:nvSpPr>
        <p:spPr>
          <a:xfrm>
            <a:off x="7756403" y="3414100"/>
            <a:ext cx="1424924" cy="204749"/>
          </a:xfrm>
          <a:custGeom>
            <a:rect b="b" l="l" r="r" t="t"/>
            <a:pathLst>
              <a:path extrusionOk="0" h="12101" w="138780">
                <a:moveTo>
                  <a:pt x="0" y="1"/>
                </a:moveTo>
                <a:lnTo>
                  <a:pt x="138780" y="1"/>
                </a:lnTo>
                <a:lnTo>
                  <a:pt x="138780" y="12101"/>
                </a:lnTo>
                <a:lnTo>
                  <a:pt x="0" y="12101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5" name="Google Shape;545;p44"/>
          <p:cNvSpPr/>
          <p:nvPr/>
        </p:nvSpPr>
        <p:spPr>
          <a:xfrm>
            <a:off x="6666794" y="1287500"/>
            <a:ext cx="719726" cy="203175"/>
          </a:xfrm>
          <a:custGeom>
            <a:rect b="b" l="l" r="r" t="t"/>
            <a:pathLst>
              <a:path extrusionOk="0" h="12008" w="42537">
                <a:moveTo>
                  <a:pt x="0" y="0"/>
                </a:moveTo>
                <a:lnTo>
                  <a:pt x="42537" y="0"/>
                </a:lnTo>
                <a:lnTo>
                  <a:pt x="42537" y="12007"/>
                </a:lnTo>
                <a:lnTo>
                  <a:pt x="0" y="1200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6" name="Google Shape;546;p44"/>
          <p:cNvSpPr/>
          <p:nvPr/>
        </p:nvSpPr>
        <p:spPr>
          <a:xfrm>
            <a:off x="6579959" y="3311745"/>
            <a:ext cx="1326071" cy="204749"/>
          </a:xfrm>
          <a:custGeom>
            <a:rect b="b" l="l" r="r" t="t"/>
            <a:pathLst>
              <a:path extrusionOk="0" h="12101" w="78373">
                <a:moveTo>
                  <a:pt x="1" y="1"/>
                </a:moveTo>
                <a:lnTo>
                  <a:pt x="78373" y="1"/>
                </a:lnTo>
                <a:lnTo>
                  <a:pt x="78373" y="12101"/>
                </a:lnTo>
                <a:lnTo>
                  <a:pt x="1" y="12101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7" name="Google Shape;547;p44"/>
          <p:cNvSpPr/>
          <p:nvPr/>
        </p:nvSpPr>
        <p:spPr>
          <a:xfrm>
            <a:off x="7484150" y="2877425"/>
            <a:ext cx="1697130" cy="204749"/>
          </a:xfrm>
          <a:custGeom>
            <a:rect b="b" l="l" r="r" t="t"/>
            <a:pathLst>
              <a:path extrusionOk="0" h="12101" w="117652">
                <a:moveTo>
                  <a:pt x="1" y="1"/>
                </a:moveTo>
                <a:lnTo>
                  <a:pt x="117651" y="1"/>
                </a:lnTo>
                <a:lnTo>
                  <a:pt x="117651" y="12101"/>
                </a:lnTo>
                <a:lnTo>
                  <a:pt x="1" y="12101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8" name="Google Shape;548;p4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1">
    <p:spTree>
      <p:nvGrpSpPr>
        <p:cNvPr id="549" name="Shape 5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0" name="Google Shape;550;p45"/>
          <p:cNvSpPr/>
          <p:nvPr/>
        </p:nvSpPr>
        <p:spPr>
          <a:xfrm flipH="1">
            <a:off x="1295707" y="22591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1" name="Google Shape;551;p45"/>
          <p:cNvSpPr/>
          <p:nvPr/>
        </p:nvSpPr>
        <p:spPr>
          <a:xfrm flipH="1">
            <a:off x="305275" y="1285960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2" name="Google Shape;552;p45"/>
          <p:cNvSpPr/>
          <p:nvPr/>
        </p:nvSpPr>
        <p:spPr>
          <a:xfrm flipH="1">
            <a:off x="270217" y="181692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3" name="Google Shape;553;p45"/>
          <p:cNvSpPr/>
          <p:nvPr/>
        </p:nvSpPr>
        <p:spPr>
          <a:xfrm flipH="1">
            <a:off x="-17663" y="1179333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554" name="Google Shape;554;p45"/>
          <p:cNvSpPr/>
          <p:nvPr/>
        </p:nvSpPr>
        <p:spPr>
          <a:xfrm flipH="1">
            <a:off x="948059" y="753947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55" name="Google Shape;555;p4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>
  <p:cSld name="Title and Content">
    <p:spTree>
      <p:nvGrpSpPr>
        <p:cNvPr id="556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Google Shape;557;p46"/>
          <p:cNvSpPr/>
          <p:nvPr/>
        </p:nvSpPr>
        <p:spPr>
          <a:xfrm>
            <a:off x="4572000" y="4857750"/>
            <a:ext cx="4572000" cy="2859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Google Shape;558;p46"/>
          <p:cNvSpPr/>
          <p:nvPr/>
        </p:nvSpPr>
        <p:spPr>
          <a:xfrm>
            <a:off x="0" y="4857750"/>
            <a:ext cx="4572000" cy="2859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9" name="Google Shape;559;p46"/>
          <p:cNvSpPr/>
          <p:nvPr/>
        </p:nvSpPr>
        <p:spPr>
          <a:xfrm>
            <a:off x="0" y="0"/>
            <a:ext cx="9144000" cy="571500"/>
          </a:xfrm>
          <a:prstGeom prst="rect">
            <a:avLst/>
          </a:prstGeom>
          <a:gradFill>
            <a:gsLst>
              <a:gs pos="0">
                <a:schemeClr val="dk1"/>
              </a:gs>
              <a:gs pos="100000">
                <a:srgbClr val="3333B2"/>
              </a:gs>
            </a:gsLst>
            <a:lin ang="10800025" scaled="0"/>
          </a:gradFill>
          <a:ln>
            <a:noFill/>
          </a:ln>
          <a:effectLst>
            <a:outerShdw blurRad="50800" rotWithShape="0" algn="tl" dir="5400000" dist="88900">
              <a:srgbClr val="000000">
                <a:alpha val="40000"/>
              </a:srgbClr>
            </a:outerShdw>
          </a:effectLst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600"/>
              <a:buFont typeface="Arial"/>
              <a:buNone/>
            </a:pPr>
            <a:r>
              <a:t/>
            </a:r>
            <a:endParaRPr b="0" i="0" sz="16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0" name="Google Shape;560;p46"/>
          <p:cNvSpPr txBox="1"/>
          <p:nvPr/>
        </p:nvSpPr>
        <p:spPr>
          <a:xfrm>
            <a:off x="1" y="4866086"/>
            <a:ext cx="4572000" cy="277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Imed Bouchrika</a:t>
            </a:r>
            <a:r>
              <a:rPr b="0" i="0" lang="en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                                                                                            Startups</a:t>
            </a:r>
            <a:endParaRPr b="0" i="0" sz="10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1" name="Google Shape;561;p46"/>
          <p:cNvSpPr txBox="1"/>
          <p:nvPr>
            <p:ph idx="1" type="body"/>
          </p:nvPr>
        </p:nvSpPr>
        <p:spPr>
          <a:xfrm>
            <a:off x="304800" y="800101"/>
            <a:ext cx="8382000" cy="37947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noAutofit/>
          </a:bodyPr>
          <a:lstStyle>
            <a:lvl1pPr indent="-336550" lvl="0" marL="457200" rtl="0" algn="l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700"/>
              <a:buFont typeface="Calibri"/>
              <a:buChar char="•"/>
              <a:defRPr/>
            </a:lvl1pPr>
            <a:lvl2pPr indent="-323850" lvl="1" marL="91440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Char char="•"/>
              <a:defRPr/>
            </a:lvl2pPr>
            <a:lvl3pPr indent="-330200" lvl="2" marL="1371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3pPr>
            <a:lvl4pPr indent="-330200" lvl="3" marL="1828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/>
            </a:lvl4pPr>
            <a:lvl5pPr indent="-330200" lvl="4" marL="22860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/>
            </a:lvl5pPr>
            <a:lvl6pPr indent="-330200" lvl="5" marL="27432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6pPr>
            <a:lvl7pPr indent="-330200" lvl="6" marL="32004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7pPr>
            <a:lvl8pPr indent="-330200" lvl="7" marL="36576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8pPr>
            <a:lvl9pPr indent="-330200" lvl="8" marL="4114800" rtl="0" algn="l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/>
            </a:lvl9pPr>
          </a:lstStyle>
          <a:p/>
        </p:txBody>
      </p:sp>
      <p:sp>
        <p:nvSpPr>
          <p:cNvPr id="562" name="Google Shape;562;p46"/>
          <p:cNvSpPr txBox="1"/>
          <p:nvPr>
            <p:ph type="title"/>
          </p:nvPr>
        </p:nvSpPr>
        <p:spPr>
          <a:xfrm>
            <a:off x="0" y="0"/>
            <a:ext cx="89154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lv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>
                <a:solidFill>
                  <a:schemeClr val="lt1"/>
                </a:solidFill>
              </a:defRPr>
            </a:lvl1pPr>
            <a:lvl2pPr lvl="1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63" name="Google Shape;563;p46"/>
          <p:cNvSpPr txBox="1"/>
          <p:nvPr>
            <p:ph idx="12" type="sldNum"/>
          </p:nvPr>
        </p:nvSpPr>
        <p:spPr>
          <a:xfrm>
            <a:off x="7929586" y="4869658"/>
            <a:ext cx="1214400" cy="273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39550" lIns="79125" spcFirstLastPara="1" rIns="79125" wrap="square" tIns="3955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64" name="Google Shape;564;p46"/>
          <p:cNvSpPr txBox="1"/>
          <p:nvPr/>
        </p:nvSpPr>
        <p:spPr>
          <a:xfrm>
            <a:off x="4572000" y="4875625"/>
            <a:ext cx="3572100" cy="249300"/>
          </a:xfrm>
          <a:prstGeom prst="rect">
            <a:avLst/>
          </a:prstGeom>
          <a:noFill/>
          <a:ln>
            <a:noFill/>
          </a:ln>
        </p:spPr>
        <p:txBody>
          <a:bodyPr anchorCtr="0" anchor="t" bIns="39550" lIns="79125" spcFirstLastPara="1" rIns="79125" wrap="square" tIns="39550">
            <a:spAutoFit/>
          </a:bodyPr>
          <a:lstStyle/>
          <a:p>
            <a:pPr indent="0" lvl="0" marL="0" marR="0" rt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b="0" i="0" lang="en" sz="11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http://www.imed.ws</a:t>
            </a:r>
            <a:endParaRPr b="0" i="0" sz="1100" u="none" cap="none" strike="noStrik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6"/>
          <p:cNvSpPr txBox="1"/>
          <p:nvPr>
            <p:ph type="title"/>
          </p:nvPr>
        </p:nvSpPr>
        <p:spPr>
          <a:xfrm>
            <a:off x="720300" y="538325"/>
            <a:ext cx="4882800" cy="630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58" name="Google Shape;58;p6"/>
          <p:cNvSpPr/>
          <p:nvPr/>
        </p:nvSpPr>
        <p:spPr>
          <a:xfrm>
            <a:off x="6862233" y="761341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6"/>
          <p:cNvSpPr/>
          <p:nvPr/>
        </p:nvSpPr>
        <p:spPr>
          <a:xfrm>
            <a:off x="7874696" y="1290836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6"/>
          <p:cNvSpPr/>
          <p:nvPr/>
        </p:nvSpPr>
        <p:spPr>
          <a:xfrm>
            <a:off x="8373375" y="570925"/>
            <a:ext cx="794167" cy="200931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61" name="Google Shape;61;p6"/>
          <p:cNvSpPr/>
          <p:nvPr/>
        </p:nvSpPr>
        <p:spPr>
          <a:xfrm>
            <a:off x="6571735" y="230812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2" name="Google Shape;62;p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7"/>
          <p:cNvSpPr txBox="1"/>
          <p:nvPr>
            <p:ph type="title"/>
          </p:nvPr>
        </p:nvSpPr>
        <p:spPr>
          <a:xfrm>
            <a:off x="4601500" y="1410066"/>
            <a:ext cx="28620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38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65" name="Google Shape;65;p7"/>
          <p:cNvSpPr txBox="1"/>
          <p:nvPr>
            <p:ph idx="1" type="subTitle"/>
          </p:nvPr>
        </p:nvSpPr>
        <p:spPr>
          <a:xfrm>
            <a:off x="4608576" y="2908717"/>
            <a:ext cx="3822300" cy="2030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/>
        </p:txBody>
      </p:sp>
      <p:pic>
        <p:nvPicPr>
          <p:cNvPr id="66" name="Google Shape;66;p7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8132" y="353891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7"/>
          <p:cNvSpPr/>
          <p:nvPr/>
        </p:nvSpPr>
        <p:spPr>
          <a:xfrm>
            <a:off x="1530781" y="340748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7"/>
          <p:cNvSpPr/>
          <p:nvPr/>
        </p:nvSpPr>
        <p:spPr>
          <a:xfrm>
            <a:off x="704799" y="4469119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7"/>
          <p:cNvSpPr/>
          <p:nvPr/>
        </p:nvSpPr>
        <p:spPr>
          <a:xfrm>
            <a:off x="249873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0" name="Google Shape;70;p7"/>
          <p:cNvSpPr/>
          <p:nvPr/>
        </p:nvSpPr>
        <p:spPr>
          <a:xfrm>
            <a:off x="586700" y="3407485"/>
            <a:ext cx="706162" cy="199363"/>
          </a:xfrm>
          <a:custGeom>
            <a:rect b="b" l="l" r="r" t="t"/>
            <a:pathLst>
              <a:path extrusionOk="0" h="8769" w="31064">
                <a:moveTo>
                  <a:pt x="1" y="0"/>
                </a:moveTo>
                <a:lnTo>
                  <a:pt x="31063" y="0"/>
                </a:lnTo>
                <a:lnTo>
                  <a:pt x="31063" y="8768"/>
                </a:lnTo>
                <a:lnTo>
                  <a:pt x="1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100019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1" name="Google Shape;71;p7"/>
          <p:cNvSpPr/>
          <p:nvPr/>
        </p:nvSpPr>
        <p:spPr>
          <a:xfrm>
            <a:off x="2130305" y="3937529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8"/>
          <p:cNvSpPr txBox="1"/>
          <p:nvPr>
            <p:ph type="title"/>
          </p:nvPr>
        </p:nvSpPr>
        <p:spPr>
          <a:xfrm>
            <a:off x="720300" y="526350"/>
            <a:ext cx="3851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800"/>
              <a:buNone/>
              <a:defRPr sz="5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75" name="Google Shape;75;p8"/>
          <p:cNvSpPr/>
          <p:nvPr/>
        </p:nvSpPr>
        <p:spPr>
          <a:xfrm>
            <a:off x="5785774" y="757525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" name="Google Shape;76;p8"/>
          <p:cNvSpPr/>
          <p:nvPr/>
        </p:nvSpPr>
        <p:spPr>
          <a:xfrm>
            <a:off x="7225855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7" name="Google Shape;77;p8"/>
          <p:cNvSpPr/>
          <p:nvPr/>
        </p:nvSpPr>
        <p:spPr>
          <a:xfrm>
            <a:off x="5345423" y="225935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8" name="Google Shape;78;p8"/>
          <p:cNvSpPr/>
          <p:nvPr/>
        </p:nvSpPr>
        <p:spPr>
          <a:xfrm>
            <a:off x="5529283" y="2346770"/>
            <a:ext cx="1484910" cy="199386"/>
          </a:xfrm>
          <a:custGeom>
            <a:rect b="b" l="l" r="r" t="t"/>
            <a:pathLst>
              <a:path extrusionOk="0" h="8770" w="65321">
                <a:moveTo>
                  <a:pt x="1" y="1"/>
                </a:moveTo>
                <a:lnTo>
                  <a:pt x="1" y="8769"/>
                </a:lnTo>
                <a:lnTo>
                  <a:pt x="65321" y="8769"/>
                </a:lnTo>
                <a:lnTo>
                  <a:pt x="65321" y="1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8"/>
          <p:cNvSpPr/>
          <p:nvPr/>
        </p:nvSpPr>
        <p:spPr>
          <a:xfrm>
            <a:off x="7482346" y="2346770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0" name="Google Shape;80;p8"/>
          <p:cNvSpPr/>
          <p:nvPr/>
        </p:nvSpPr>
        <p:spPr>
          <a:xfrm>
            <a:off x="6774683" y="1810073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1" name="Google Shape;81;p8"/>
          <p:cNvSpPr/>
          <p:nvPr/>
        </p:nvSpPr>
        <p:spPr>
          <a:xfrm>
            <a:off x="6484185" y="1289991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82" name="Google Shape;82;p8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646568" y="1393465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3" name="Google Shape;83;p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9"/>
          <p:cNvSpPr txBox="1"/>
          <p:nvPr>
            <p:ph type="ctrTitle"/>
          </p:nvPr>
        </p:nvSpPr>
        <p:spPr>
          <a:xfrm>
            <a:off x="720300" y="2726082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800"/>
              <a:buNone/>
              <a:defRPr sz="3800"/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6" name="Google Shape;86;p9"/>
          <p:cNvSpPr txBox="1"/>
          <p:nvPr>
            <p:ph hasCustomPrompt="1" idx="2" type="title"/>
          </p:nvPr>
        </p:nvSpPr>
        <p:spPr>
          <a:xfrm>
            <a:off x="720300" y="445123"/>
            <a:ext cx="3851700" cy="2033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12000"/>
              <a:buNone/>
              <a:defRPr sz="12000">
                <a:solidFill>
                  <a:srgbClr val="F668B9"/>
                </a:solidFill>
              </a:defRPr>
            </a:lvl1pPr>
            <a:lvl2pPr lvl="1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rt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pic>
        <p:nvPicPr>
          <p:cNvPr id="87" name="Google Shape;87;p9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5173393" y="1682709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88" name="Google Shape;88;p9"/>
          <p:cNvSpPr/>
          <p:nvPr/>
        </p:nvSpPr>
        <p:spPr>
          <a:xfrm>
            <a:off x="5882306" y="757686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6" y="0"/>
                </a:lnTo>
                <a:lnTo>
                  <a:pt x="101346" y="8768"/>
                </a:lnTo>
                <a:lnTo>
                  <a:pt x="1" y="8768"/>
                </a:lnTo>
                <a:close/>
              </a:path>
            </a:pathLst>
          </a:custGeom>
          <a:solidFill>
            <a:srgbClr val="F668B9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9"/>
          <p:cNvSpPr/>
          <p:nvPr/>
        </p:nvSpPr>
        <p:spPr>
          <a:xfrm>
            <a:off x="5041749" y="1814557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0" name="Google Shape;90;p9"/>
          <p:cNvSpPr/>
          <p:nvPr/>
        </p:nvSpPr>
        <p:spPr>
          <a:xfrm>
            <a:off x="6481830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p9"/>
          <p:cNvSpPr/>
          <p:nvPr/>
        </p:nvSpPr>
        <p:spPr>
          <a:xfrm>
            <a:off x="4601398" y="128773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2" name="Google Shape;92;p9"/>
          <p:cNvSpPr/>
          <p:nvPr/>
        </p:nvSpPr>
        <p:spPr>
          <a:xfrm>
            <a:off x="6030658" y="2883179"/>
            <a:ext cx="2305371" cy="200909"/>
          </a:xfrm>
          <a:custGeom>
            <a:rect b="b" l="l" r="r" t="t"/>
            <a:pathLst>
              <a:path extrusionOk="0" h="8837" w="101413">
                <a:moveTo>
                  <a:pt x="0" y="1"/>
                </a:moveTo>
                <a:lnTo>
                  <a:pt x="101413" y="1"/>
                </a:lnTo>
                <a:lnTo>
                  <a:pt x="101413" y="8837"/>
                </a:lnTo>
                <a:lnTo>
                  <a:pt x="0" y="8837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9"/>
          <p:cNvSpPr/>
          <p:nvPr/>
        </p:nvSpPr>
        <p:spPr>
          <a:xfrm>
            <a:off x="6738321" y="3400827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4" name="Google Shape;94;p9"/>
          <p:cNvSpPr/>
          <p:nvPr/>
        </p:nvSpPr>
        <p:spPr>
          <a:xfrm>
            <a:off x="7541801" y="2776552"/>
            <a:ext cx="1117166" cy="200909"/>
          </a:xfrm>
          <a:custGeom>
            <a:rect b="b" l="l" r="r" t="t"/>
            <a:pathLst>
              <a:path extrusionOk="0" h="8837" w="49144">
                <a:moveTo>
                  <a:pt x="1" y="1"/>
                </a:moveTo>
                <a:lnTo>
                  <a:pt x="49144" y="1"/>
                </a:lnTo>
                <a:lnTo>
                  <a:pt x="49144" y="8837"/>
                </a:lnTo>
                <a:lnTo>
                  <a:pt x="1" y="8837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trike="sngStrike"/>
          </a:p>
        </p:txBody>
      </p:sp>
      <p:sp>
        <p:nvSpPr>
          <p:cNvPr id="95" name="Google Shape;95;p9"/>
          <p:cNvSpPr/>
          <p:nvPr/>
        </p:nvSpPr>
        <p:spPr>
          <a:xfrm>
            <a:off x="5740160" y="2344879"/>
            <a:ext cx="1953085" cy="199363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E766DB"/>
              </a:gs>
              <a:gs pos="100000">
                <a:schemeClr val="accent3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9"/>
          <p:cNvSpPr/>
          <p:nvPr/>
        </p:nvSpPr>
        <p:spPr>
          <a:xfrm>
            <a:off x="4601398" y="754776"/>
            <a:ext cx="1117166" cy="199363"/>
          </a:xfrm>
          <a:custGeom>
            <a:rect b="b" l="l" r="r" t="t"/>
            <a:pathLst>
              <a:path extrusionOk="0" h="8769" w="49144">
                <a:moveTo>
                  <a:pt x="0" y="0"/>
                </a:moveTo>
                <a:lnTo>
                  <a:pt x="49143" y="0"/>
                </a:lnTo>
                <a:lnTo>
                  <a:pt x="49143" y="8768"/>
                </a:lnTo>
                <a:lnTo>
                  <a:pt x="0" y="8768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7" name="Google Shape;97;p9"/>
          <p:cNvSpPr/>
          <p:nvPr/>
        </p:nvSpPr>
        <p:spPr>
          <a:xfrm>
            <a:off x="6786218" y="230032"/>
            <a:ext cx="1117166" cy="199386"/>
          </a:xfrm>
          <a:custGeom>
            <a:rect b="b" l="l" r="r" t="t"/>
            <a:pathLst>
              <a:path extrusionOk="0" h="8770" w="49144">
                <a:moveTo>
                  <a:pt x="1" y="1"/>
                </a:moveTo>
                <a:lnTo>
                  <a:pt x="49144" y="1"/>
                </a:lnTo>
                <a:lnTo>
                  <a:pt x="49144" y="8769"/>
                </a:lnTo>
                <a:lnTo>
                  <a:pt x="1" y="8769"/>
                </a:lnTo>
                <a:close/>
              </a:path>
            </a:pathLst>
          </a:custGeom>
          <a:solidFill>
            <a:srgbClr val="000000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8" name="Google Shape;98;p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10"/>
          <p:cNvSpPr txBox="1"/>
          <p:nvPr>
            <p:ph type="title"/>
          </p:nvPr>
        </p:nvSpPr>
        <p:spPr>
          <a:xfrm>
            <a:off x="720300" y="538325"/>
            <a:ext cx="28755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2800"/>
              <a:buNone/>
              <a:defRPr sz="3800"/>
            </a:lvl1pPr>
            <a:lvl2pPr lvl="1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01" name="Google Shape;101;p10"/>
          <p:cNvSpPr/>
          <p:nvPr/>
        </p:nvSpPr>
        <p:spPr>
          <a:xfrm>
            <a:off x="460224" y="4472763"/>
            <a:ext cx="2303848" cy="199363"/>
          </a:xfrm>
          <a:custGeom>
            <a:rect b="b" l="l" r="r" t="t"/>
            <a:pathLst>
              <a:path extrusionOk="0" h="8769" w="101346">
                <a:moveTo>
                  <a:pt x="1" y="0"/>
                </a:moveTo>
                <a:lnTo>
                  <a:pt x="101345" y="0"/>
                </a:lnTo>
                <a:lnTo>
                  <a:pt x="101345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45FFFF"/>
              </a:gs>
              <a:gs pos="100000">
                <a:srgbClr val="0083F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2" name="Google Shape;102;p10"/>
          <p:cNvSpPr/>
          <p:nvPr/>
        </p:nvSpPr>
        <p:spPr>
          <a:xfrm>
            <a:off x="1880430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1" y="0"/>
                </a:moveTo>
                <a:lnTo>
                  <a:pt x="1" y="8836"/>
                </a:lnTo>
                <a:lnTo>
                  <a:pt x="65321" y="8836"/>
                </a:lnTo>
                <a:lnTo>
                  <a:pt x="65321" y="0"/>
                </a:lnTo>
                <a:close/>
              </a:path>
            </a:pathLst>
          </a:custGeom>
          <a:solidFill>
            <a:srgbClr val="25272D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10"/>
          <p:cNvSpPr/>
          <p:nvPr/>
        </p:nvSpPr>
        <p:spPr>
          <a:xfrm>
            <a:off x="-2" y="3939960"/>
            <a:ext cx="1484910" cy="200909"/>
          </a:xfrm>
          <a:custGeom>
            <a:rect b="b" l="l" r="r" t="t"/>
            <a:pathLst>
              <a:path extrusionOk="0" h="8837" w="65321">
                <a:moveTo>
                  <a:pt x="0" y="0"/>
                </a:moveTo>
                <a:lnTo>
                  <a:pt x="0" y="8836"/>
                </a:lnTo>
                <a:lnTo>
                  <a:pt x="65320" y="8836"/>
                </a:lnTo>
                <a:lnTo>
                  <a:pt x="65320" y="0"/>
                </a:lnTo>
                <a:close/>
              </a:path>
            </a:pathLst>
          </a:custGeom>
          <a:gradFill>
            <a:gsLst>
              <a:gs pos="0">
                <a:srgbClr val="F64E81"/>
              </a:gs>
              <a:gs pos="100000">
                <a:srgbClr val="D86ED5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10"/>
          <p:cNvSpPr/>
          <p:nvPr/>
        </p:nvSpPr>
        <p:spPr>
          <a:xfrm>
            <a:off x="2391303" y="5004025"/>
            <a:ext cx="1331054" cy="199341"/>
          </a:xfrm>
          <a:custGeom>
            <a:rect b="b" l="l" r="r" t="t"/>
            <a:pathLst>
              <a:path extrusionOk="0" h="8769" w="85916">
                <a:moveTo>
                  <a:pt x="1" y="0"/>
                </a:moveTo>
                <a:lnTo>
                  <a:pt x="85916" y="0"/>
                </a:lnTo>
                <a:lnTo>
                  <a:pt x="85916" y="8769"/>
                </a:lnTo>
                <a:lnTo>
                  <a:pt x="1" y="8769"/>
                </a:lnTo>
                <a:close/>
              </a:path>
            </a:pathLst>
          </a:custGeom>
          <a:gradFill>
            <a:gsLst>
              <a:gs pos="0">
                <a:srgbClr val="FAE08F"/>
              </a:gs>
              <a:gs pos="100000">
                <a:srgbClr val="FFC241"/>
              </a:gs>
            </a:gsLst>
            <a:lin ang="8099331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105" name="Google Shape;105;p10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1553693" y="5107490"/>
            <a:ext cx="1210375" cy="192050"/>
          </a:xfrm>
          <a:prstGeom prst="rect">
            <a:avLst/>
          </a:prstGeom>
          <a:noFill/>
          <a:ln>
            <a:noFill/>
          </a:ln>
        </p:spPr>
      </p:pic>
      <p:sp>
        <p:nvSpPr>
          <p:cNvPr id="106" name="Google Shape;106;p1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40" Type="http://schemas.openxmlformats.org/officeDocument/2006/relationships/slideLayout" Target="../slideLayouts/slideLayout40.xml"/><Relationship Id="rId20" Type="http://schemas.openxmlformats.org/officeDocument/2006/relationships/slideLayout" Target="../slideLayouts/slideLayout20.xml"/><Relationship Id="rId42" Type="http://schemas.openxmlformats.org/officeDocument/2006/relationships/slideLayout" Target="../slideLayouts/slideLayout42.xml"/><Relationship Id="rId41" Type="http://schemas.openxmlformats.org/officeDocument/2006/relationships/slideLayout" Target="../slideLayouts/slideLayout41.xml"/><Relationship Id="rId22" Type="http://schemas.openxmlformats.org/officeDocument/2006/relationships/slideLayout" Target="../slideLayouts/slideLayout22.xml"/><Relationship Id="rId44" Type="http://schemas.openxmlformats.org/officeDocument/2006/relationships/slideLayout" Target="../slideLayouts/slideLayout44.xml"/><Relationship Id="rId21" Type="http://schemas.openxmlformats.org/officeDocument/2006/relationships/slideLayout" Target="../slideLayouts/slideLayout21.xml"/><Relationship Id="rId43" Type="http://schemas.openxmlformats.org/officeDocument/2006/relationships/slideLayout" Target="../slideLayouts/slideLayout43.xml"/><Relationship Id="rId24" Type="http://schemas.openxmlformats.org/officeDocument/2006/relationships/slideLayout" Target="../slideLayouts/slideLayout24.xml"/><Relationship Id="rId46" Type="http://schemas.openxmlformats.org/officeDocument/2006/relationships/theme" Target="../theme/theme1.xml"/><Relationship Id="rId23" Type="http://schemas.openxmlformats.org/officeDocument/2006/relationships/slideLayout" Target="../slideLayouts/slideLayout23.xml"/><Relationship Id="rId45" Type="http://schemas.openxmlformats.org/officeDocument/2006/relationships/slideLayout" Target="../slideLayouts/slideLayout45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slideLayout" Target="../slideLayouts/slideLayout33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35" Type="http://schemas.openxmlformats.org/officeDocument/2006/relationships/slideLayout" Target="../slideLayouts/slideLayout35.xml"/><Relationship Id="rId12" Type="http://schemas.openxmlformats.org/officeDocument/2006/relationships/slideLayout" Target="../slideLayouts/slideLayout12.xml"/><Relationship Id="rId34" Type="http://schemas.openxmlformats.org/officeDocument/2006/relationships/slideLayout" Target="../slideLayouts/slideLayout34.xml"/><Relationship Id="rId15" Type="http://schemas.openxmlformats.org/officeDocument/2006/relationships/slideLayout" Target="../slideLayouts/slideLayout15.xml"/><Relationship Id="rId37" Type="http://schemas.openxmlformats.org/officeDocument/2006/relationships/slideLayout" Target="../slideLayouts/slideLayout37.xml"/><Relationship Id="rId14" Type="http://schemas.openxmlformats.org/officeDocument/2006/relationships/slideLayout" Target="../slideLayouts/slideLayout14.xml"/><Relationship Id="rId36" Type="http://schemas.openxmlformats.org/officeDocument/2006/relationships/slideLayout" Target="../slideLayouts/slideLayout36.xml"/><Relationship Id="rId17" Type="http://schemas.openxmlformats.org/officeDocument/2006/relationships/slideLayout" Target="../slideLayouts/slideLayout17.xml"/><Relationship Id="rId39" Type="http://schemas.openxmlformats.org/officeDocument/2006/relationships/slideLayout" Target="../slideLayouts/slideLayout39.xml"/><Relationship Id="rId16" Type="http://schemas.openxmlformats.org/officeDocument/2006/relationships/slideLayout" Target="../slideLayouts/slideLayout16.xml"/><Relationship Id="rId38" Type="http://schemas.openxmlformats.org/officeDocument/2006/relationships/slideLayout" Target="../slideLayouts/slideLayout38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Raleway"/>
              <a:buNone/>
              <a:defRPr sz="28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aleway"/>
              <a:buChar char="●"/>
              <a:defRPr sz="18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indent="-317500" lvl="1" marL="914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indent="-317500" lvl="2" marL="1371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indent="-317500" lvl="3" marL="18288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indent="-317500" lvl="4" marL="22860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indent="-317500" lvl="5" marL="27432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indent="-317500" lvl="6" marL="32004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●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indent="-317500" lvl="7" marL="36576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aleway"/>
              <a:buChar char="○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indent="-317500" lvl="8" marL="41148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Font typeface="Raleway"/>
              <a:buChar char="■"/>
              <a:defRPr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1pPr>
            <a:lvl2pPr lvl="1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2pPr>
            <a:lvl3pPr lvl="2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3pPr>
            <a:lvl4pPr lvl="3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4pPr>
            <a:lvl5pPr lvl="4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5pPr>
            <a:lvl6pPr lvl="5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6pPr>
            <a:lvl7pPr lvl="6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7pPr>
            <a:lvl8pPr lvl="7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8pPr>
            <a:lvl9pPr lvl="8" algn="r">
              <a:buNone/>
              <a:defRPr sz="1300">
                <a:solidFill>
                  <a:schemeClr val="dk2"/>
                </a:solidFill>
                <a:latin typeface="Raleway"/>
                <a:ea typeface="Raleway"/>
                <a:cs typeface="Raleway"/>
                <a:sym typeface="Raleway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  <p:sldLayoutId id="2147483666" r:id="rId19"/>
    <p:sldLayoutId id="2147483667" r:id="rId20"/>
    <p:sldLayoutId id="2147483668" r:id="rId21"/>
    <p:sldLayoutId id="2147483669" r:id="rId22"/>
    <p:sldLayoutId id="2147483670" r:id="rId23"/>
    <p:sldLayoutId id="2147483671" r:id="rId24"/>
    <p:sldLayoutId id="2147483672" r:id="rId25"/>
    <p:sldLayoutId id="2147483673" r:id="rId26"/>
    <p:sldLayoutId id="2147483674" r:id="rId27"/>
    <p:sldLayoutId id="2147483675" r:id="rId28"/>
    <p:sldLayoutId id="2147483676" r:id="rId29"/>
    <p:sldLayoutId id="2147483677" r:id="rId30"/>
    <p:sldLayoutId id="2147483678" r:id="rId31"/>
    <p:sldLayoutId id="2147483679" r:id="rId32"/>
    <p:sldLayoutId id="2147483680" r:id="rId33"/>
    <p:sldLayoutId id="2147483681" r:id="rId34"/>
    <p:sldLayoutId id="2147483682" r:id="rId35"/>
    <p:sldLayoutId id="2147483683" r:id="rId36"/>
    <p:sldLayoutId id="2147483684" r:id="rId37"/>
    <p:sldLayoutId id="2147483685" r:id="rId38"/>
    <p:sldLayoutId id="2147483686" r:id="rId39"/>
    <p:sldLayoutId id="2147483687" r:id="rId40"/>
    <p:sldLayoutId id="2147483688" r:id="rId41"/>
    <p:sldLayoutId id="2147483689" r:id="rId42"/>
    <p:sldLayoutId id="2147483690" r:id="rId43"/>
    <p:sldLayoutId id="2147483691" r:id="rId44"/>
    <p:sldLayoutId id="2147483692" r:id="rId4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4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.xml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0.xm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1.xm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2.xml"/></Relationships>
</file>

<file path=ppt/slides/_rels/slide4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3.xml"/></Relationships>
</file>

<file path=ppt/slides/_rels/slide4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4.xml"/><Relationship Id="rId3" Type="http://schemas.openxmlformats.org/officeDocument/2006/relationships/image" Target="../media/image4.png"/></Relationships>
</file>

<file path=ppt/slides/_rels/slide4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5.xml"/></Relationships>
</file>

<file path=ppt/slides/_rels/slide4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6.xml"/></Relationships>
</file>

<file path=ppt/slides/_rels/slide4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7.xml"/></Relationships>
</file>

<file path=ppt/slides/_rels/slide4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8.xml"/></Relationships>
</file>

<file path=ppt/slides/_rels/slide4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49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.xml"/></Relationships>
</file>

<file path=ppt/slides/_rels/slide5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0.xml"/></Relationships>
</file>

<file path=ppt/slides/_rels/slide5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1.xml"/></Relationships>
</file>

<file path=ppt/slides/_rels/slide5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2.xml"/></Relationships>
</file>

<file path=ppt/slides/_rels/slide5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53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9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8" name="Shape 5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9" name="Google Shape;569;p47"/>
          <p:cNvSpPr txBox="1"/>
          <p:nvPr>
            <p:ph type="title"/>
          </p:nvPr>
        </p:nvSpPr>
        <p:spPr>
          <a:xfrm>
            <a:off x="-6500" y="863700"/>
            <a:ext cx="9144000" cy="2033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200"/>
              <a:t>  Software Engineering :</a:t>
            </a:r>
            <a:endParaRPr b="1" sz="32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br>
              <a:rPr b="1" lang="en" sz="3400"/>
            </a:br>
            <a:r>
              <a:rPr b="1" i="1" lang="en" sz="4600"/>
              <a:t>	</a:t>
            </a:r>
            <a:r>
              <a:rPr b="1" i="1" lang="en" sz="4900"/>
              <a:t>4 : Requirements Engineering</a:t>
            </a:r>
            <a:endParaRPr b="1" i="1" sz="4900"/>
          </a:p>
        </p:txBody>
      </p:sp>
      <p:sp>
        <p:nvSpPr>
          <p:cNvPr id="570" name="Google Shape;570;p47"/>
          <p:cNvSpPr txBox="1"/>
          <p:nvPr>
            <p:ph idx="4294967295" type="title"/>
          </p:nvPr>
        </p:nvSpPr>
        <p:spPr>
          <a:xfrm>
            <a:off x="3993525" y="3281900"/>
            <a:ext cx="5018100" cy="1042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/>
              <a:t>Professor Imed Bouchrika</a:t>
            </a:r>
            <a:br>
              <a:rPr lang="en" sz="3000"/>
            </a:br>
            <a:r>
              <a:rPr lang="en" sz="1700"/>
              <a:t>National School of </a:t>
            </a:r>
            <a:r>
              <a:rPr lang="en" sz="1700"/>
              <a:t>Artificial</a:t>
            </a:r>
            <a:r>
              <a:rPr lang="en" sz="1700"/>
              <a:t> Intelligence</a:t>
            </a:r>
            <a:br>
              <a:rPr lang="en" sz="1700"/>
            </a:br>
            <a:r>
              <a:rPr lang="en" sz="1700"/>
              <a:t>imed.bouchrika@ensia.edu.dz</a:t>
            </a:r>
            <a:endParaRPr sz="1700"/>
          </a:p>
        </p:txBody>
      </p:sp>
      <p:sp>
        <p:nvSpPr>
          <p:cNvPr id="571" name="Google Shape;571;p4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3" name="Shape 6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" name="Google Shape;634;p56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35" name="Google Shape;635;p56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</a:t>
            </a:r>
            <a:r>
              <a:rPr lang="en"/>
              <a:t>: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What the  software product shall do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</a:t>
            </a:r>
            <a:r>
              <a:rPr b="1" i="1" lang="en" sz="1700"/>
              <a:t>The system shall do ….</a:t>
            </a:r>
            <a:r>
              <a:rPr lang="en" sz="1700"/>
              <a:t>”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 system/software requirement that specifies a function that a </a:t>
            </a:r>
            <a:r>
              <a:rPr i="1" lang="en" sz="1700"/>
              <a:t>system/software system</a:t>
            </a:r>
            <a:r>
              <a:rPr lang="en" sz="1700"/>
              <a:t> or </a:t>
            </a:r>
            <a:r>
              <a:rPr i="1" lang="en" sz="1700"/>
              <a:t>software components</a:t>
            </a:r>
            <a:r>
              <a:rPr lang="en" sz="1700"/>
              <a:t> must be capable of performing.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Defines the </a:t>
            </a:r>
            <a:r>
              <a:rPr b="1" lang="en" sz="1700"/>
              <a:t>behavior</a:t>
            </a:r>
            <a:r>
              <a:rPr lang="en" sz="1700"/>
              <a:t> of the system/software.</a:t>
            </a:r>
            <a:endParaRPr sz="17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36" name="Google Shape;636;p5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0" name="Shape 6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1" name="Google Shape;641;p5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42" name="Google Shape;642;p5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Functionalities to be implemented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1" lang="en" sz="1700"/>
              <a:t>Case Study : Personal Expenses Tracker</a:t>
            </a:r>
            <a:endParaRPr i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Add, Edit and remove expenses </a:t>
            </a:r>
            <a:endParaRPr i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Manage Categories</a:t>
            </a:r>
            <a:endParaRPr i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i="1" lang="en" sz="1700"/>
              <a:t>See daily and monthly reports</a:t>
            </a:r>
            <a:endParaRPr i="1"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43" name="Google Shape;643;p5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p5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49" name="Google Shape;649;p58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/>
            </a:pPr>
            <a:r>
              <a:rPr b="1" lang="en" sz="1700"/>
              <a:t>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Domain requirements : are also functional requirements derived from the </a:t>
            </a:r>
            <a:r>
              <a:rPr b="1" lang="en" sz="1700"/>
              <a:t>domain </a:t>
            </a:r>
            <a:r>
              <a:rPr lang="en" sz="1700"/>
              <a:t>where the software operates.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 : Point of Sale for the Pharmaceutical Domain </a:t>
            </a:r>
            <a:endParaRPr sz="1700"/>
          </a:p>
          <a:p>
            <a:pPr indent="-3365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Pricing is regulated by the government</a:t>
            </a:r>
            <a:endParaRPr sz="1700"/>
          </a:p>
          <a:p>
            <a:pPr indent="-3365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 sz="1700"/>
              <a:t>The price of a  product ( Medicine ) </a:t>
            </a:r>
            <a:r>
              <a:rPr lang="en" sz="1700"/>
              <a:t>can differ based on its batch number.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0" name="Google Shape;650;p5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4" name="Shape 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" name="Google Shape;655;p5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56" name="Google Shape;656;p59"/>
          <p:cNvSpPr txBox="1"/>
          <p:nvPr>
            <p:ph idx="2" type="subTitle"/>
          </p:nvPr>
        </p:nvSpPr>
        <p:spPr>
          <a:xfrm>
            <a:off x="202125" y="16289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Qualities the product </a:t>
            </a:r>
            <a:r>
              <a:rPr b="1" lang="en" sz="1700"/>
              <a:t>needs to have</a:t>
            </a:r>
            <a:r>
              <a:rPr lang="en" sz="1700"/>
              <a:t>.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“</a:t>
            </a:r>
            <a:r>
              <a:rPr i="1" lang="en" sz="1700"/>
              <a:t>The system needs to be ….”</a:t>
            </a:r>
            <a:endParaRPr i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 software requirement that describes not what the software will do, but how the software will do it.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Qualities and </a:t>
            </a:r>
            <a:r>
              <a:rPr b="1" lang="en" sz="1700">
                <a:solidFill>
                  <a:schemeClr val="dk1"/>
                </a:solidFill>
              </a:rPr>
              <a:t>Constraints</a:t>
            </a:r>
            <a:r>
              <a:rPr lang="en" sz="1700">
                <a:solidFill>
                  <a:schemeClr val="dk1"/>
                </a:solidFill>
              </a:rPr>
              <a:t> on how functional requirements are implemented </a:t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57" name="Google Shape;657;p5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1" name="Shape 6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2" name="Google Shape;662;p6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63" name="Google Shape;663;p6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Conditions, constraints or quality requirements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Constraints on how these functional requirements are implemented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64" name="Google Shape;664;p6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665" name="Google Shape;665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8900" y="0"/>
            <a:ext cx="884620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9" name="Shape 6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0" name="Google Shape;670;p61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71" name="Google Shape;671;p6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Case Study : Personal Expense Tracker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Easy to use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Fast to produce reports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Initial screen loads quick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It respects the localization setting of different users ( Decimal point : point or comma ? )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2" name="Google Shape;672;p6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62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78" name="Google Shape;678;p62"/>
          <p:cNvSpPr txBox="1"/>
          <p:nvPr>
            <p:ph idx="2" type="subTitle"/>
          </p:nvPr>
        </p:nvSpPr>
        <p:spPr>
          <a:xfrm>
            <a:off x="202125" y="16289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Constraints :  </a:t>
            </a:r>
            <a:endParaRPr b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Define the Non-Functional aspects of a system or component, such as restrictions on technology, resources or techniques to be used</a:t>
            </a:r>
            <a:endParaRPr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Example : </a:t>
            </a:r>
            <a:endParaRPr sz="1700"/>
          </a:p>
          <a:p>
            <a:pPr indent="-3365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i="1" lang="en" sz="1700"/>
              <a:t>Software needs to run on Windows,  Linux and iOS</a:t>
            </a:r>
            <a:endParaRPr i="1" sz="1700"/>
          </a:p>
          <a:p>
            <a:pPr indent="0" lvl="0" marL="0" rtl="0" algn="l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79" name="Google Shape;679;p6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3" name="Shape 6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4" name="Google Shape;684;p63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85" name="Google Shape;685;p6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>
                <a:solidFill>
                  <a:schemeClr val="dk2"/>
                </a:solidFill>
              </a:rPr>
              <a:t>Non-functional requirements</a:t>
            </a:r>
            <a:r>
              <a:rPr lang="en"/>
              <a:t> are</a:t>
            </a:r>
            <a:r>
              <a:rPr lang="en">
                <a:solidFill>
                  <a:schemeClr val="dk2"/>
                </a:solidFill>
              </a:rPr>
              <a:t> very difficult :</a:t>
            </a:r>
            <a:endParaRPr>
              <a:solidFill>
                <a:schemeClr val="dk2"/>
              </a:solidFill>
            </a:endParaRPr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To Quantify and T</a:t>
            </a:r>
            <a:r>
              <a:rPr lang="en">
                <a:solidFill>
                  <a:schemeClr val="dk2"/>
                </a:solidFill>
              </a:rPr>
              <a:t>o state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precisely </a:t>
            </a:r>
            <a:endParaRPr>
              <a:solidFill>
                <a:schemeClr val="dk2"/>
              </a:solidFill>
            </a:endParaRPr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→ </a:t>
            </a:r>
            <a:r>
              <a:rPr b="1" lang="en"/>
              <a:t>I</a:t>
            </a:r>
            <a:r>
              <a:rPr b="1" lang="en">
                <a:solidFill>
                  <a:schemeClr val="dk2"/>
                </a:solidFill>
              </a:rPr>
              <a:t>mprecise requirements </a:t>
            </a:r>
            <a:r>
              <a:rPr b="1" lang="en"/>
              <a:t>are</a:t>
            </a:r>
            <a:r>
              <a:rPr b="1" lang="en">
                <a:solidFill>
                  <a:schemeClr val="dk2"/>
                </a:solidFill>
              </a:rPr>
              <a:t> difficult to</a:t>
            </a:r>
            <a:r>
              <a:rPr b="1" lang="en"/>
              <a:t> </a:t>
            </a:r>
            <a:r>
              <a:rPr b="1" lang="en">
                <a:solidFill>
                  <a:schemeClr val="dk2"/>
                </a:solidFill>
              </a:rPr>
              <a:t>verify.</a:t>
            </a:r>
            <a:endParaRPr b="1"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86" name="Google Shape;686;p6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87" name="Google Shape;687;p63"/>
          <p:cNvSpPr/>
          <p:nvPr/>
        </p:nvSpPr>
        <p:spPr>
          <a:xfrm>
            <a:off x="4597350" y="3729550"/>
            <a:ext cx="4092000" cy="1261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Software must be easy to use : how to verify that this requirement is met ?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1" name="Shape 6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2" name="Google Shape;692;p64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93" name="Google Shape;693;p64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/>
              <a:t>Instead of expressing a non-functional requirement as a </a:t>
            </a:r>
            <a:r>
              <a:rPr b="1" lang="en">
                <a:solidFill>
                  <a:schemeClr val="dk2"/>
                </a:solidFill>
              </a:rPr>
              <a:t>Goal  </a:t>
            </a:r>
            <a:endParaRPr b="1">
              <a:solidFill>
                <a:schemeClr val="dk2"/>
              </a:solidFill>
            </a:endParaRPr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Example, ease of use</a:t>
            </a:r>
            <a:endParaRPr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/>
              <a:t>which is a</a:t>
            </a:r>
            <a:r>
              <a:rPr lang="en">
                <a:solidFill>
                  <a:schemeClr val="dk2"/>
                </a:solidFill>
              </a:rPr>
              <a:t> general intention of the user </a:t>
            </a:r>
            <a:endParaRPr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/>
              <a:t>It is better to write them as a </a:t>
            </a:r>
            <a:r>
              <a:rPr b="1" lang="en">
                <a:solidFill>
                  <a:schemeClr val="dk2"/>
                </a:solidFill>
              </a:rPr>
              <a:t>Verifiable</a:t>
            </a:r>
            <a:r>
              <a:rPr lang="en">
                <a:solidFill>
                  <a:schemeClr val="dk2"/>
                </a:solidFill>
              </a:rPr>
              <a:t> non-functional requirement</a:t>
            </a:r>
            <a:endParaRPr/>
          </a:p>
          <a:p>
            <a:pPr indent="-33655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">
                <a:solidFill>
                  <a:schemeClr val="dk2"/>
                </a:solidFill>
              </a:rPr>
              <a:t>A statement using some measure that can be objectively tested.</a:t>
            </a:r>
            <a:endParaRPr>
              <a:solidFill>
                <a:schemeClr val="dk2"/>
              </a:solidFill>
            </a:endParaRPr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694" name="Google Shape;694;p6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8" name="Shape 6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9" name="Google Shape;699;p65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700" name="Google Shape;700;p65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Goal :  </a:t>
            </a:r>
            <a:r>
              <a:rPr lang="en">
                <a:solidFill>
                  <a:schemeClr val="dk2"/>
                </a:solidFill>
              </a:rPr>
              <a:t>The system should be easy to use by medical staff and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should be organized in such a way that user errors are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minimized.</a:t>
            </a:r>
            <a:br>
              <a:rPr lang="en">
                <a:solidFill>
                  <a:schemeClr val="dk2"/>
                </a:solidFill>
              </a:rPr>
            </a:br>
            <a:endParaRPr>
              <a:solidFill>
                <a:schemeClr val="dk2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Verifiable/Testable Statement</a:t>
            </a:r>
            <a:r>
              <a:rPr lang="en"/>
              <a:t> :  </a:t>
            </a:r>
            <a:r>
              <a:rPr lang="en">
                <a:solidFill>
                  <a:schemeClr val="dk2"/>
                </a:solidFill>
              </a:rPr>
              <a:t>Medical staff shall be able to use all the system functions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after four hours of training. After this training, the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average number of errors made by experienced users</a:t>
            </a:r>
            <a:r>
              <a:rPr lang="en"/>
              <a:t> </a:t>
            </a:r>
            <a:r>
              <a:rPr lang="en">
                <a:solidFill>
                  <a:schemeClr val="dk2"/>
                </a:solidFill>
              </a:rPr>
              <a:t>shall not exceed two per hour of system use. </a:t>
            </a:r>
            <a:endParaRPr>
              <a:solidFill>
                <a:schemeClr val="dk2"/>
              </a:solidFill>
            </a:endParaRPr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1" name="Google Shape;701;p6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75" name="Shape 5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6" name="Google Shape;576;p48"/>
          <p:cNvSpPr txBox="1"/>
          <p:nvPr>
            <p:ph type="title"/>
          </p:nvPr>
        </p:nvSpPr>
        <p:spPr>
          <a:xfrm>
            <a:off x="266675" y="585169"/>
            <a:ext cx="2866200" cy="162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Outline :</a:t>
            </a:r>
            <a:endParaRPr b="1"/>
          </a:p>
        </p:txBody>
      </p:sp>
      <p:sp>
        <p:nvSpPr>
          <p:cNvPr id="577" name="Google Shape;577;p48"/>
          <p:cNvSpPr txBox="1"/>
          <p:nvPr>
            <p:ph idx="1" type="subTitle"/>
          </p:nvPr>
        </p:nvSpPr>
        <p:spPr>
          <a:xfrm>
            <a:off x="2636075" y="216600"/>
            <a:ext cx="6507900" cy="492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92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b="1" lang="en" sz="2200"/>
              <a:t>Requirements Engineering</a:t>
            </a:r>
            <a:endParaRPr b="1" sz="22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Definitions</a:t>
            </a:r>
            <a:endParaRPr b="1" i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Categorization of Requirements</a:t>
            </a:r>
            <a:endParaRPr b="1" i="1" sz="19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Requirements Engineering Process</a:t>
            </a:r>
            <a:endParaRPr b="1" sz="22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Requirements Gathering : Tools, Techniques..</a:t>
            </a:r>
            <a:endParaRPr b="1" i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Requirements Analysis</a:t>
            </a:r>
            <a:endParaRPr b="1" i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Requirements Documentation</a:t>
            </a:r>
            <a:endParaRPr b="1" i="1" sz="1900"/>
          </a:p>
          <a:p>
            <a:pPr indent="-3492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900"/>
              <a:buChar char="○"/>
            </a:pPr>
            <a:r>
              <a:rPr b="1" i="1" lang="en" sz="1900"/>
              <a:t>Validation and Verification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Recommended Principles of RE</a:t>
            </a:r>
            <a:endParaRPr b="1" sz="2200"/>
          </a:p>
          <a:p>
            <a:pPr indent="-3683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b="1" lang="en" sz="2200"/>
              <a:t>SRS Assignment</a:t>
            </a:r>
            <a:endParaRPr b="1" sz="22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b="1" sz="2200"/>
          </a:p>
        </p:txBody>
      </p:sp>
      <p:sp>
        <p:nvSpPr>
          <p:cNvPr id="578" name="Google Shape;578;p4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05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66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707" name="Google Shape;707;p66"/>
          <p:cNvSpPr txBox="1"/>
          <p:nvPr>
            <p:ph idx="2" type="subTitle"/>
          </p:nvPr>
        </p:nvSpPr>
        <p:spPr>
          <a:xfrm>
            <a:off x="202125" y="1552750"/>
            <a:ext cx="8903400" cy="91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AutoNum type="arabicPeriod" startAt="2"/>
            </a:pPr>
            <a:r>
              <a:rPr b="1" lang="en" sz="1700"/>
              <a:t>Non-Functional requirements</a:t>
            </a:r>
            <a:endParaRPr b="1" sz="17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b="1"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708" name="Google Shape;708;p6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09" name="Google Shape;709;p66"/>
          <p:cNvSpPr txBox="1"/>
          <p:nvPr/>
        </p:nvSpPr>
        <p:spPr>
          <a:xfrm>
            <a:off x="754400" y="2385800"/>
            <a:ext cx="5234100" cy="2770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Speed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Processed Transactions/Second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Response Time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Screen refresh time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Ease of use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Training Time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Duration to perform a task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Steps/Clicks/Mouse Distance ..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Portability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Number of target systems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Percentage of target dependent statements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Migrate system to another platform/framework…</a:t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10" name="Google Shape;710;p66"/>
          <p:cNvSpPr txBox="1"/>
          <p:nvPr/>
        </p:nvSpPr>
        <p:spPr>
          <a:xfrm>
            <a:off x="5569450" y="1856075"/>
            <a:ext cx="3527100" cy="34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Reliability</a:t>
            </a:r>
            <a:r>
              <a:rPr b="1"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Mean time to failure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Rate of failure 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occurrence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Availability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Size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Megabytes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Scaling</a:t>
            </a:r>
            <a:r>
              <a:rPr lang="en">
                <a:latin typeface="Raleway"/>
                <a:ea typeface="Raleway"/>
                <a:cs typeface="Raleway"/>
                <a:sym typeface="Raleway"/>
              </a:rPr>
              <a:t> 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Speed when increasing data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Speed when 1000.. users access  at the same time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Robustness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Time to restart after failure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○"/>
            </a:pPr>
            <a:r>
              <a:rPr lang="en">
                <a:latin typeface="Raleway"/>
                <a:ea typeface="Raleway"/>
                <a:cs typeface="Raleway"/>
                <a:sym typeface="Raleway"/>
              </a:rPr>
              <a:t>Probability  of data corruption</a:t>
            </a:r>
            <a:endParaRPr>
              <a:latin typeface="Raleway"/>
              <a:ea typeface="Raleway"/>
              <a:cs typeface="Raleway"/>
              <a:sym typeface="Raleway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Font typeface="Raleway"/>
              <a:buChar char="●"/>
            </a:pPr>
            <a:r>
              <a:rPr b="1" lang="en">
                <a:latin typeface="Raleway"/>
                <a:ea typeface="Raleway"/>
                <a:cs typeface="Raleway"/>
                <a:sym typeface="Raleway"/>
              </a:rPr>
              <a:t>Accessibility</a:t>
            </a:r>
            <a:endParaRPr b="1"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4" name="Shape 7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5" name="Google Shape;715;p6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716" name="Google Shape;716;p67"/>
          <p:cNvSpPr txBox="1"/>
          <p:nvPr>
            <p:ph idx="2" type="subTitle"/>
          </p:nvPr>
        </p:nvSpPr>
        <p:spPr>
          <a:xfrm>
            <a:off x="76675" y="1552750"/>
            <a:ext cx="9028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 :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System</a:t>
            </a:r>
            <a:r>
              <a:rPr b="1" lang="en" sz="1700"/>
              <a:t> requirements vs Software Requirements vs Hardware Requirements</a:t>
            </a:r>
            <a:endParaRPr b="1" sz="1700"/>
          </a:p>
          <a:p>
            <a:pPr indent="-3365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>
                <a:solidFill>
                  <a:schemeClr val="dk1"/>
                </a:solidFill>
              </a:rPr>
              <a:t>Software requirements = for the software components.</a:t>
            </a:r>
            <a:endParaRPr sz="1700"/>
          </a:p>
          <a:p>
            <a:pPr indent="-336550" lvl="2" marL="13716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System requirements </a:t>
            </a:r>
            <a:r>
              <a:rPr lang="en" sz="1700">
                <a:solidFill>
                  <a:schemeClr val="dk1"/>
                </a:solidFill>
              </a:rPr>
              <a:t>= </a:t>
            </a:r>
            <a:r>
              <a:rPr lang="en" sz="1700"/>
              <a:t> for the system as a whole. It includes</a:t>
            </a:r>
            <a:endParaRPr sz="1700"/>
          </a:p>
          <a:p>
            <a:pPr indent="-33655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Software Requirements</a:t>
            </a:r>
            <a:endParaRPr sz="1700"/>
          </a:p>
          <a:p>
            <a:pPr indent="-336550" lvl="3" marL="18288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Hardware Requirements</a:t>
            </a:r>
            <a:endParaRPr/>
          </a:p>
        </p:txBody>
      </p:sp>
      <p:sp>
        <p:nvSpPr>
          <p:cNvPr id="717" name="Google Shape;717;p6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1" name="Shape 7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2" name="Google Shape;722;p6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723" name="Google Shape;723;p68"/>
          <p:cNvSpPr txBox="1"/>
          <p:nvPr>
            <p:ph idx="2" type="subTitle"/>
          </p:nvPr>
        </p:nvSpPr>
        <p:spPr>
          <a:xfrm>
            <a:off x="76675" y="1552750"/>
            <a:ext cx="9028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 </a:t>
            </a:r>
            <a:r>
              <a:rPr lang="en"/>
              <a:t>:</a:t>
            </a:r>
            <a:endParaRPr sz="1700"/>
          </a:p>
          <a:p>
            <a:pPr indent="-33655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00"/>
              <a:buChar char="■"/>
            </a:pPr>
            <a:r>
              <a:rPr b="1" lang="en" sz="1700">
                <a:solidFill>
                  <a:schemeClr val="dk1"/>
                </a:solidFill>
              </a:rPr>
              <a:t>System requirements vs Software Requirements vs Hardware Requirements</a:t>
            </a:r>
            <a:endParaRPr b="1"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1" lang="en" sz="1700"/>
              <a:t>Information systems</a:t>
            </a:r>
            <a:endParaRPr i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Requirements engineering is primarily software requirements engineering.</a:t>
            </a:r>
            <a:endParaRPr sz="1700"/>
          </a:p>
          <a:p>
            <a:pPr indent="-3365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i="1" lang="en" sz="1700"/>
              <a:t>Embedded systems</a:t>
            </a:r>
            <a:endParaRPr i="1" sz="1700"/>
          </a:p>
          <a:p>
            <a:pPr indent="-33655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" sz="1700"/>
              <a:t>Requirements engineering involves both hardware and software requirements engineering.</a:t>
            </a:r>
            <a:endParaRPr sz="17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24" name="Google Shape;724;p6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28" name="Shape 7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9" name="Google Shape;729;p6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730" name="Google Shape;730;p69"/>
          <p:cNvSpPr txBox="1"/>
          <p:nvPr>
            <p:ph idx="2" type="subTitle"/>
          </p:nvPr>
        </p:nvSpPr>
        <p:spPr>
          <a:xfrm>
            <a:off x="76675" y="1552750"/>
            <a:ext cx="9028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Types of the Requirements :</a:t>
            </a: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b="1" lang="en" sz="1700"/>
              <a:t>Abstract Requirements vs Detailed Requirements</a:t>
            </a:r>
            <a:endParaRPr b="1" sz="17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I</a:t>
            </a:r>
            <a:r>
              <a:rPr lang="en" sz="1500"/>
              <a:t>f a company wants to hire another software development company to build their large software project, it must define its needs in a sufficiently </a:t>
            </a:r>
            <a:r>
              <a:rPr b="1" lang="en" sz="1500"/>
              <a:t>abstract way</a:t>
            </a:r>
            <a:r>
              <a:rPr lang="en" sz="1500"/>
              <a:t> that a solution is not predefined. </a:t>
            </a:r>
            <a:endParaRPr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The requirements must be written so that several contractors can bid for the contract, offering, perhaps, different ways of meeting the client organization’s needs. </a:t>
            </a:r>
            <a:endParaRPr sz="15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500"/>
              <a:t>Once a contract is awarded, the contractor must write a system definition for the client in more detail so that the client understands and can validate what the software will do.</a:t>
            </a:r>
            <a:r>
              <a:rPr lang="en" sz="1400"/>
              <a:t> </a:t>
            </a:r>
            <a:endParaRPr sz="1400"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1" name="Google Shape;731;p6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5" name="Shape 7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6" name="Google Shape;736;p7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37" name="Google Shape;737;p7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 Engineering Process :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set of activities and tasks that needs to be performed in a structured way.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When engineering the the process, the following questions need to be addressed: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structuring or schedule of these activities.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Who is responsible for each activity.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inputs and outputs to/from the activity.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tools used to support the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output of the process ( RE)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38" name="Google Shape;738;p7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71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44" name="Google Shape;744;p7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 Engineering Process </a:t>
            </a:r>
            <a:r>
              <a:rPr lang="en"/>
              <a:t>: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Elicitation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Analysis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Requirements Documentation</a:t>
            </a:r>
            <a:endParaRPr i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i="1" lang="en"/>
              <a:t>Validation</a:t>
            </a:r>
            <a:endParaRPr i="1"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45" name="Google Shape;745;p7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9" name="Shape 7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0" name="Google Shape;750;p72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51" name="Google Shape;751;p72"/>
          <p:cNvSpPr txBox="1"/>
          <p:nvPr>
            <p:ph idx="2" type="subTitle"/>
          </p:nvPr>
        </p:nvSpPr>
        <p:spPr>
          <a:xfrm>
            <a:off x="202125" y="1552750"/>
            <a:ext cx="8903400" cy="1303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</a:t>
            </a:r>
            <a:r>
              <a:rPr lang="en"/>
              <a:t>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the process of discovering, gathering and understanding the requirements from the </a:t>
            </a:r>
            <a:r>
              <a:rPr b="1" lang="en"/>
              <a:t>stakeholders </a:t>
            </a:r>
            <a:r>
              <a:rPr lang="en"/>
              <a:t> and other </a:t>
            </a:r>
            <a:r>
              <a:rPr b="1" lang="en"/>
              <a:t>relevant sources</a:t>
            </a:r>
            <a:r>
              <a:rPr lang="en"/>
              <a:t>.</a:t>
            </a:r>
            <a:br>
              <a:rPr b="1" lang="en"/>
            </a:br>
            <a:endParaRPr/>
          </a:p>
        </p:txBody>
      </p:sp>
      <p:sp>
        <p:nvSpPr>
          <p:cNvPr id="752" name="Google Shape;752;p7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753" name="Google Shape;753;p72"/>
          <p:cNvSpPr/>
          <p:nvPr/>
        </p:nvSpPr>
        <p:spPr>
          <a:xfrm>
            <a:off x="967225" y="2858150"/>
            <a:ext cx="16518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Stakeholders needs</a:t>
            </a:r>
            <a:endParaRPr b="1" sz="1200"/>
          </a:p>
        </p:txBody>
      </p:sp>
      <p:sp>
        <p:nvSpPr>
          <p:cNvPr id="754" name="Google Shape;754;p72"/>
          <p:cNvSpPr/>
          <p:nvPr/>
        </p:nvSpPr>
        <p:spPr>
          <a:xfrm>
            <a:off x="967225" y="3419850"/>
            <a:ext cx="16518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Application domain information</a:t>
            </a:r>
            <a:endParaRPr b="1" sz="1200"/>
          </a:p>
        </p:txBody>
      </p:sp>
      <p:sp>
        <p:nvSpPr>
          <p:cNvPr id="755" name="Google Shape;755;p72"/>
          <p:cNvSpPr/>
          <p:nvPr/>
        </p:nvSpPr>
        <p:spPr>
          <a:xfrm>
            <a:off x="967225" y="3982447"/>
            <a:ext cx="16518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Standards</a:t>
            </a:r>
            <a:endParaRPr b="1" sz="1200"/>
          </a:p>
        </p:txBody>
      </p:sp>
      <p:sp>
        <p:nvSpPr>
          <p:cNvPr id="756" name="Google Shape;756;p72"/>
          <p:cNvSpPr/>
          <p:nvPr/>
        </p:nvSpPr>
        <p:spPr>
          <a:xfrm>
            <a:off x="967225" y="4545047"/>
            <a:ext cx="1651800" cy="4836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Regulations…</a:t>
            </a:r>
            <a:endParaRPr b="1" sz="1200"/>
          </a:p>
        </p:txBody>
      </p:sp>
      <p:sp>
        <p:nvSpPr>
          <p:cNvPr id="757" name="Google Shape;757;p72"/>
          <p:cNvSpPr/>
          <p:nvPr/>
        </p:nvSpPr>
        <p:spPr>
          <a:xfrm>
            <a:off x="2759775" y="3603700"/>
            <a:ext cx="651300" cy="4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8" name="Google Shape;758;p72"/>
          <p:cNvSpPr/>
          <p:nvPr/>
        </p:nvSpPr>
        <p:spPr>
          <a:xfrm>
            <a:off x="3411075" y="3204550"/>
            <a:ext cx="2961300" cy="12615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Requirements </a:t>
            </a: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Elicitation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759" name="Google Shape;759;p72"/>
          <p:cNvSpPr/>
          <p:nvPr/>
        </p:nvSpPr>
        <p:spPr>
          <a:xfrm>
            <a:off x="6497850" y="3603700"/>
            <a:ext cx="651300" cy="463200"/>
          </a:xfrm>
          <a:prstGeom prst="rightArrow">
            <a:avLst>
              <a:gd fmla="val 50000" name="adj1"/>
              <a:gd fmla="val 5000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60" name="Google Shape;760;p72"/>
          <p:cNvSpPr/>
          <p:nvPr/>
        </p:nvSpPr>
        <p:spPr>
          <a:xfrm>
            <a:off x="7274625" y="3204550"/>
            <a:ext cx="1651800" cy="1178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600"/>
              <a:t>Informal/Raw </a:t>
            </a:r>
            <a:r>
              <a:rPr b="1" lang="en" sz="1600"/>
              <a:t>requirements</a:t>
            </a:r>
            <a:endParaRPr b="1" sz="16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4" name="Shape 7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5" name="Google Shape;765;p73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66" name="Google Shape;766;p7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Defining who are the</a:t>
            </a:r>
            <a:r>
              <a:rPr lang="en"/>
              <a:t> </a:t>
            </a:r>
            <a:r>
              <a:rPr b="1" lang="en"/>
              <a:t>stakeholders ?</a:t>
            </a:r>
            <a:endParaRPr b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 sz="1700">
                <a:solidFill>
                  <a:schemeClr val="dk1"/>
                </a:solidFill>
              </a:rPr>
              <a:t>Stakeholder :</a:t>
            </a:r>
            <a:r>
              <a:rPr i="1" lang="en" sz="1700">
                <a:solidFill>
                  <a:schemeClr val="dk1"/>
                </a:solidFill>
              </a:rPr>
              <a:t> is any entity that has a vested interest in the system to be built.</a:t>
            </a:r>
            <a:endParaRPr i="1" sz="1700">
              <a:solidFill>
                <a:schemeClr val="dk1"/>
              </a:solidFill>
            </a:endParaRPr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Type of Stakeholders : </a:t>
            </a:r>
            <a:endParaRPr b="1"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Internal : </a:t>
            </a:r>
            <a:r>
              <a:rPr lang="en"/>
              <a:t>Project Manager, Team members ( developers, testers….)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b="1" lang="en"/>
              <a:t>External :  </a:t>
            </a:r>
            <a:r>
              <a:rPr lang="en"/>
              <a:t>Customer, end-user, supplier, government,...</a:t>
            </a:r>
            <a:br>
              <a:rPr b="1" lang="en"/>
            </a:br>
            <a:endParaRPr b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67" name="Google Shape;767;p7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1" name="Shape 7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2" name="Google Shape;772;p74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73" name="Google Shape;773;p74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Where the requirements come from: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Goals : why the need for a new software ? what’s the problem to be solved ?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Domain Knowledge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System stakeholders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Organization Environment : Business Processes, Validation Procedures …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>
                <a:solidFill>
                  <a:schemeClr val="dk1"/>
                </a:solidFill>
              </a:rPr>
              <a:t>Operational Environment  : Outdoor end-users….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74" name="Google Shape;774;p7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8" name="Shape 7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9" name="Google Shape;779;p75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80" name="Google Shape;780;p75"/>
          <p:cNvSpPr txBox="1"/>
          <p:nvPr>
            <p:ph idx="2" type="subTitle"/>
          </p:nvPr>
        </p:nvSpPr>
        <p:spPr>
          <a:xfrm>
            <a:off x="76675" y="1552750"/>
            <a:ext cx="9028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How to elicit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not :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Going to the end-user/customer and just ask questions in an improvised way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would be a waste of time (Customer’s time)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customer would feel that you are totally unprofessional and lack expertise.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How ?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1" name="Google Shape;781;p7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2" name="Shape 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" name="Google Shape;583;p4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584" name="Google Shape;584;p49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What’s a </a:t>
            </a:r>
            <a:r>
              <a:rPr b="1" lang="en"/>
              <a:t>requirement</a:t>
            </a:r>
            <a:r>
              <a:rPr lang="en"/>
              <a:t>:</a:t>
            </a:r>
            <a:endParaRPr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Something required, wanted, needed.</a:t>
            </a:r>
            <a:br>
              <a:rPr lang="en" sz="1700"/>
            </a:b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 functionality, a feature, a condition or a capability needed by a user to solve a problem or achieve an objective.</a:t>
            </a:r>
            <a:br>
              <a:rPr lang="en" sz="1700"/>
            </a:br>
            <a:endParaRPr sz="1700"/>
          </a:p>
          <a:p>
            <a:pPr indent="-33655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700"/>
              <a:buChar char="■"/>
            </a:pPr>
            <a:r>
              <a:rPr lang="en" sz="1700"/>
              <a:t>A condition or capability that must be met or possessed by a system or system component to satisfy a contract, standard, specification, or other formally imposed document.</a:t>
            </a:r>
            <a:endParaRPr sz="17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85" name="Google Shape;585;p4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5" name="Shape 7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6" name="Google Shape;786;p76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87" name="Google Shape;787;p76"/>
          <p:cNvSpPr txBox="1"/>
          <p:nvPr>
            <p:ph idx="2" type="subTitle"/>
          </p:nvPr>
        </p:nvSpPr>
        <p:spPr>
          <a:xfrm>
            <a:off x="76675" y="1400350"/>
            <a:ext cx="90288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How ?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 fully planned and organized process that requires :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Have </a:t>
            </a:r>
            <a:r>
              <a:rPr lang="en"/>
              <a:t>knowledge</a:t>
            </a:r>
            <a:r>
              <a:rPr lang="en"/>
              <a:t> about: 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Application domain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Organizational and Business process</a:t>
            </a:r>
            <a:endParaRPr/>
          </a:p>
          <a:p>
            <a:pPr indent="-330200" lvl="4" marL="22860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○"/>
            </a:pPr>
            <a:r>
              <a:rPr lang="en"/>
              <a:t>Problem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Choose an elicitation technique and </a:t>
            </a:r>
            <a:r>
              <a:rPr b="1" lang="en"/>
              <a:t>prepare </a:t>
            </a:r>
            <a:r>
              <a:rPr lang="en"/>
              <a:t>( Construct your questions…)</a:t>
            </a:r>
            <a:r>
              <a:rPr lang="en"/>
              <a:t> 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"/>
              <a:t>Get as much information from the end-users as possible about their needs, constraints</a:t>
            </a:r>
            <a:endParaRPr/>
          </a:p>
          <a:p>
            <a:pPr indent="0" lvl="0" marL="13716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88" name="Google Shape;788;p7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2" name="Shape 7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3" name="Google Shape;793;p7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794" name="Google Shape;794;p77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Techniques for Requirements Elicitation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Interviews ( Closed or Open Interviews..)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Scenarios ( Use-bases)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Prototyping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Participant Observation ( Ethnography 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JAD (Joint Application Development)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…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795" name="Google Shape;795;p7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99" name="Shape 7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0" name="Google Shape;800;p7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01" name="Google Shape;801;p78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Problems with the Elicitation of Requirements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don’t know what they want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express requirements in their own terms (vs. language of coders)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are unconvinced of the need for a new system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Different stakeholders may have conflicting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may give unnecessary information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Organisational and political factors may influence the system requirements.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requirements change during the analysis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New stakeholders may emerge and the business environment may change.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2" name="Google Shape;802;p7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6" name="Shape 8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7" name="Google Shape;807;p7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08" name="Google Shape;808;p79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Problems with the Elicitation of Requirements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don’t know what they want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express requirements in their own terms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are unconvinced of the need for a new system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Different stakeholders may have conflicting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Stakeholders may give unnecessary information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Organisational and political factors may influence the system requirements.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requirements change during the analysis process.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New stakeholders may emerge and the business environment may change.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09" name="Google Shape;809;p7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10" name="Google Shape;810;p79"/>
          <p:cNvSpPr/>
          <p:nvPr/>
        </p:nvSpPr>
        <p:spPr>
          <a:xfrm>
            <a:off x="2753025" y="2674075"/>
            <a:ext cx="3787200" cy="152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Bigger Problem  :</a:t>
            </a:r>
            <a:b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 Implicitness and Assumptions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14" name="Shape 8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5" name="Google Shape;815;p8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16" name="Google Shape;816;p8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Problems with the Elicitation of Requirements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Implicitness and Assumptions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Stakeholders do not talk about certain requirements because they assume they are common sense to everyone ( including the developers)</a:t>
            </a:r>
            <a:endParaRPr/>
          </a:p>
          <a:p>
            <a:pPr indent="-330200" lvl="3" marL="18288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"/>
              <a:t>Developers make assumptions about how end-users think and about their needs.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17" name="Google Shape;817;p8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1" name="Shape 8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" name="Google Shape;822;p81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23" name="Google Shape;823;p81"/>
          <p:cNvSpPr txBox="1"/>
          <p:nvPr>
            <p:ph idx="2" type="subTitle"/>
          </p:nvPr>
        </p:nvSpPr>
        <p:spPr>
          <a:xfrm>
            <a:off x="202125" y="1476550"/>
            <a:ext cx="8903400" cy="3666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1  : </a:t>
            </a:r>
            <a:r>
              <a:rPr b="1" lang="en"/>
              <a:t>Requirements Elicitation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Questions to Ask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Why do you need to build a new software ?</a:t>
            </a:r>
            <a:endParaRPr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Can you just use an Excel file ?</a:t>
            </a:r>
            <a:endParaRPr i="1" sz="1400"/>
          </a:p>
          <a:p>
            <a:pPr indent="-317500" lvl="3" marL="18288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i="1" lang="en" sz="1400"/>
              <a:t>Can you just use that existing software ?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What problem are you expecting the software to solve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Who will be using the software ? who are the actual users of the software ? 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Where the software will be used ? 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Given that the user X want to perform a task Y. Can we describe the scenario for him in </a:t>
            </a:r>
            <a:r>
              <a:rPr lang="en" sz="1400"/>
              <a:t>doing</a:t>
            </a:r>
            <a:r>
              <a:rPr lang="en" sz="1400"/>
              <a:t> that task ?</a:t>
            </a:r>
            <a:endParaRPr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How would you assess that the software product is a success ?  What would you like to see at the end ?</a:t>
            </a:r>
            <a:endParaRPr sz="1400"/>
          </a:p>
          <a:p>
            <a:pPr indent="-3175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 sz="1400"/>
              <a:t>… ( including more  why, when, where, what and how)</a:t>
            </a:r>
            <a:endParaRPr/>
          </a:p>
        </p:txBody>
      </p:sp>
      <p:sp>
        <p:nvSpPr>
          <p:cNvPr id="824" name="Google Shape;824;p8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28" name="Shape 8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" name="Google Shape;829;p82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30" name="Google Shape;830;p82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2  : </a:t>
            </a:r>
            <a:r>
              <a:rPr b="1" lang="en"/>
              <a:t>Requirements Analysis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reviewing and analyzing the raw requirements in order to discover: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Missing Requirements  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Overlapping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Ambiguous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Unrealistic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Conflictual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Inconsistent Requirements</a:t>
            </a:r>
            <a:endParaRPr i="1" sz="15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And </a:t>
            </a:r>
            <a:r>
              <a:rPr lang="en"/>
              <a:t>negotiating with the stakeholders to resolve any conflict, inconsistency and improving the interpretation of raw requirements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1" name="Google Shape;831;p8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5" name="Shape 8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6" name="Google Shape;836;p83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37" name="Google Shape;837;p8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2  : </a:t>
            </a:r>
            <a:r>
              <a:rPr b="1" lang="en"/>
              <a:t>Requirements Analysis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reviewing and analyzing the raw requirements in order to discover:</a:t>
            </a:r>
            <a:endParaRPr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Missing Requirements  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Overlapping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Ambiguous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Unrealistic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Conflictual Requirements</a:t>
            </a:r>
            <a:endParaRPr i="1" sz="1500"/>
          </a:p>
          <a:p>
            <a:pPr indent="-3238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i="1" lang="en" sz="1500"/>
              <a:t>Inconsistent Requirements</a:t>
            </a:r>
            <a:endParaRPr i="1" sz="1500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And </a:t>
            </a:r>
            <a:r>
              <a:rPr lang="en"/>
              <a:t>negotiating with the stakeholders to resolve any conflict, inconsistency and improving the interpretation of raw requirements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38" name="Google Shape;838;p8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39" name="Google Shape;839;p83"/>
          <p:cNvSpPr/>
          <p:nvPr/>
        </p:nvSpPr>
        <p:spPr>
          <a:xfrm>
            <a:off x="4831875" y="2749400"/>
            <a:ext cx="3787200" cy="152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Personal Expense Tracker ? 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3" name="Shape 8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4" name="Google Shape;844;p84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45" name="Google Shape;845;p84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2  : </a:t>
            </a:r>
            <a:r>
              <a:rPr b="1" lang="en"/>
              <a:t>Requirements Analysis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reviewing and analyzing the raw requirements in order to discover: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/>
              <a:t>Missing Requirements  </a:t>
            </a:r>
            <a:endParaRPr b="1"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Overlapping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Ambiguous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Unrealistic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Conflictual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Inconsistent Requirements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46" name="Google Shape;846;p8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47" name="Google Shape;847;p84"/>
          <p:cNvSpPr/>
          <p:nvPr/>
        </p:nvSpPr>
        <p:spPr>
          <a:xfrm>
            <a:off x="4831875" y="2749400"/>
            <a:ext cx="3787200" cy="152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Search by keyword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1" name="Shape 8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2" name="Google Shape;852;p85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53" name="Google Shape;853;p85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2  : </a:t>
            </a:r>
            <a:r>
              <a:rPr b="1" lang="en"/>
              <a:t>Requirements Analysis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reviewing and analyzing the raw requirements in order to discover: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Missing Requirements</a:t>
            </a:r>
            <a:r>
              <a:rPr b="1" i="1" lang="en"/>
              <a:t>  </a:t>
            </a:r>
            <a:endParaRPr b="1"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Overlapping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Ambiguous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/>
              <a:t>Unrealistic Requirements</a:t>
            </a:r>
            <a:endParaRPr b="1"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Conflictual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Inconsistent Requirements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54" name="Google Shape;854;p8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55" name="Google Shape;855;p85"/>
          <p:cNvSpPr/>
          <p:nvPr/>
        </p:nvSpPr>
        <p:spPr>
          <a:xfrm>
            <a:off x="4831875" y="2749400"/>
            <a:ext cx="3787200" cy="152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Show the total quantity bought today ?</a:t>
            </a:r>
            <a:b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</a:b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(Impossible to sum quantities of different products)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89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Google Shape;590;p5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591" name="Google Shape;591;p50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</a:t>
            </a:r>
            <a:r>
              <a:rPr lang="en"/>
              <a:t> Engineering : </a:t>
            </a:r>
            <a:r>
              <a:rPr b="1" lang="en"/>
              <a:t>Definition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 a systematic </a:t>
            </a:r>
            <a:r>
              <a:rPr lang="en"/>
              <a:t>process</a:t>
            </a:r>
            <a:r>
              <a:rPr lang="en"/>
              <a:t> of </a:t>
            </a:r>
            <a:r>
              <a:rPr lang="en"/>
              <a:t>developing</a:t>
            </a:r>
            <a:r>
              <a:rPr lang="en"/>
              <a:t> the requirements through an iterative way of discovering, documenting and managing a set of requirements for a software system in addition to the constraints under which it operates.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2" name="Google Shape;592;p5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59" name="Shape 8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" name="Google Shape;860;p86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61" name="Google Shape;861;p86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2  : </a:t>
            </a:r>
            <a:r>
              <a:rPr b="1" lang="en"/>
              <a:t>Requirements Analysis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reviewing and analyzing the raw requirements in order to discover: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Missing Requirements</a:t>
            </a:r>
            <a:r>
              <a:rPr b="1" i="1" lang="en"/>
              <a:t>  </a:t>
            </a:r>
            <a:endParaRPr b="1"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Overlapping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Ambiguous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Unrealistic Requirements</a:t>
            </a:r>
            <a:endParaRPr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i="1" lang="en"/>
              <a:t>Conflictual Requirements</a:t>
            </a:r>
            <a:endParaRPr b="1" i="1"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/>
              <a:t>Inconsistent Requirements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62" name="Google Shape;862;p8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863" name="Google Shape;863;p86"/>
          <p:cNvSpPr/>
          <p:nvPr/>
        </p:nvSpPr>
        <p:spPr>
          <a:xfrm>
            <a:off x="4831875" y="2749400"/>
            <a:ext cx="3787200" cy="15294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Expense </a:t>
            </a: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must have a category + Possibility to </a:t>
            </a: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Delete a Category ?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8" name="Google Shape;868;p8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69" name="Google Shape;869;p87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3  : </a:t>
            </a:r>
            <a:r>
              <a:rPr b="1" lang="en"/>
              <a:t>Requirements Documentation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process of developing a document that, clearly, precisely, formally and officially records each of the requirements of the software system.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This document is used to communicate the requirements to: </a:t>
            </a:r>
            <a:endParaRPr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Customers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End-users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Software developers.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Project Managers</a:t>
            </a:r>
            <a:endParaRPr i="1" sz="1400"/>
          </a:p>
          <a:p>
            <a:pPr indent="-317500" lvl="2" marL="13716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Quality Assurance Engineers/Testers</a:t>
            </a:r>
            <a:endParaRPr i="1" sz="1400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resulting </a:t>
            </a:r>
            <a:r>
              <a:rPr b="1" lang="en"/>
              <a:t>artifact</a:t>
            </a:r>
            <a:r>
              <a:rPr lang="en"/>
              <a:t> from this process is mostly a </a:t>
            </a:r>
            <a:r>
              <a:rPr b="1" lang="en"/>
              <a:t>DRAFT</a:t>
            </a:r>
            <a:r>
              <a:rPr lang="en"/>
              <a:t> version of the </a:t>
            </a:r>
            <a:r>
              <a:rPr b="1" lang="en"/>
              <a:t>Software Requirements Specification (SRS) document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0" name="Google Shape;870;p8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4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p8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76" name="Google Shape;876;p88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3  : </a:t>
            </a:r>
            <a:r>
              <a:rPr b="1" lang="en"/>
              <a:t>Requirements Documentation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Software Requirements Specification (SRS)</a:t>
            </a:r>
            <a:r>
              <a:rPr lang="en"/>
              <a:t>: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Identifies the customer requirements by detailing the results of the elicitation , problem analysis and even modelling.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Serves as foundation for the design, implementation and testing of the software.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Provides guidance for future system maintenance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</a:t>
            </a:r>
            <a:r>
              <a:rPr b="1" lang="en"/>
              <a:t>must be : </a:t>
            </a:r>
            <a:r>
              <a:rPr i="1" lang="en"/>
              <a:t>Correct, Complete, Unambiguous, Consistent, Verifiable, Understandable, Modifiable, Traceable…</a:t>
            </a:r>
            <a:endParaRPr i="1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77" name="Google Shape;877;p8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1" name="Shape 8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2" name="Google Shape;882;p8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83" name="Google Shape;883;p89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3  : </a:t>
            </a:r>
            <a:r>
              <a:rPr b="1" lang="en"/>
              <a:t>Requirements Documentation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Software Requirements Specification (SRS)</a:t>
            </a:r>
            <a:r>
              <a:rPr lang="en"/>
              <a:t>:</a:t>
            </a:r>
            <a:endParaRPr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There is no best way to write requirements but there are recommendations to follow :</a:t>
            </a:r>
            <a:endParaRPr/>
          </a:p>
          <a:p>
            <a: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IEEE Std 830-1998, Recommended Practice for Software Requirements Specifications</a:t>
            </a:r>
            <a:endParaRPr i="1" sz="1300"/>
          </a:p>
          <a:p>
            <a: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IEEE Std 1362-1998, Guide for Information Technology -System Design -Concept of Operations Document</a:t>
            </a:r>
            <a:endParaRPr i="1" sz="1300"/>
          </a:p>
          <a:p>
            <a:pPr indent="-311150" lvl="3" marL="1828800" marR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i="1" lang="en" sz="1300"/>
              <a:t>IEEE Std 1233-1998, Guide for Developing System Requirements Specification</a:t>
            </a:r>
            <a:endParaRPr i="1" sz="1300"/>
          </a:p>
          <a:p>
            <a:pPr indent="-3302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Most requirements are written as natural language sentences supplemented with diagrams, tables of detailed information, formal or semi-formal descriptions.</a:t>
            </a:r>
            <a:endParaRPr/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84" name="Google Shape;884;p8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8" name="Shape 8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9" name="Google Shape;889;p90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90" name="Google Shape;890;p90"/>
          <p:cNvSpPr txBox="1"/>
          <p:nvPr>
            <p:ph idx="2" type="subTitle"/>
          </p:nvPr>
        </p:nvSpPr>
        <p:spPr>
          <a:xfrm>
            <a:off x="202125" y="14765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3  : </a:t>
            </a:r>
            <a:r>
              <a:rPr b="1" lang="en"/>
              <a:t>Requirements Documentation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b="1" lang="en"/>
              <a:t>Structure of the Software Requirements Specification (SRS) document</a:t>
            </a:r>
            <a:r>
              <a:rPr lang="en"/>
              <a:t>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i="1" lang="en" sz="1300">
                <a:solidFill>
                  <a:schemeClr val="dk1"/>
                </a:solidFill>
              </a:rPr>
              <a:t>IEEE Std 830-1998, Recommended Practice </a:t>
            </a:r>
            <a:br>
              <a:rPr i="1" lang="en" sz="1300">
                <a:solidFill>
                  <a:schemeClr val="dk1"/>
                </a:solidFill>
              </a:rPr>
            </a:br>
            <a:r>
              <a:rPr i="1" lang="en" sz="1300">
                <a:solidFill>
                  <a:schemeClr val="dk1"/>
                </a:solidFill>
              </a:rPr>
              <a:t>for Software Requirements Specifications</a:t>
            </a:r>
            <a:endParaRPr i="1" sz="1300">
              <a:solidFill>
                <a:schemeClr val="dk1"/>
              </a:solidFill>
            </a:endParaRPr>
          </a:p>
          <a:p>
            <a:pPr indent="-31115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i="1" lang="en" sz="1300">
                <a:solidFill>
                  <a:schemeClr val="dk1"/>
                </a:solidFill>
              </a:rPr>
              <a:t>See provided examples </a:t>
            </a:r>
            <a:endParaRPr i="1" sz="1300">
              <a:solidFill>
                <a:schemeClr val="dk1"/>
              </a:solidFill>
            </a:endParaRPr>
          </a:p>
          <a:p>
            <a:pPr indent="0" lvl="0" marL="0" marR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1" name="Google Shape;891;p90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pic>
        <p:nvPicPr>
          <p:cNvPr id="892" name="Google Shape;892;p9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93500" y="2317500"/>
            <a:ext cx="3850499" cy="2825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6" name="Shape 8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7" name="Google Shape;897;p91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 Process</a:t>
            </a:r>
            <a:endParaRPr sz="3400"/>
          </a:p>
        </p:txBody>
      </p:sp>
      <p:sp>
        <p:nvSpPr>
          <p:cNvPr id="898" name="Google Shape;898;p9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Activity 4 : </a:t>
            </a:r>
            <a:r>
              <a:rPr b="1" lang="en"/>
              <a:t>Requirements Validation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Certifies that the requirements document is an acceptable description of the system to be implemented.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We finalize the SRS document at this stage with the stakeholders checking for :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Completeness and consistency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Requirements conflicts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Ambiguous requirements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Conformance to standards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Technical errors</a:t>
            </a:r>
            <a:endParaRPr/>
          </a:p>
          <a:p>
            <a:pPr indent="0" lvl="0" marL="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914400" rtl="0" algn="l">
              <a:lnSpc>
                <a:spcPct val="15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899" name="Google Shape;899;p9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3" name="Shape 9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4" name="Google Shape;904;p92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</a:t>
            </a:r>
            <a:r>
              <a:rPr lang="en" sz="3400"/>
              <a:t> of RE</a:t>
            </a:r>
            <a:endParaRPr sz="3400"/>
          </a:p>
        </p:txBody>
      </p:sp>
      <p:sp>
        <p:nvSpPr>
          <p:cNvPr id="905" name="Google Shape;905;p92"/>
          <p:cNvSpPr txBox="1"/>
          <p:nvPr>
            <p:ph idx="2" type="subTitle"/>
          </p:nvPr>
        </p:nvSpPr>
        <p:spPr>
          <a:xfrm>
            <a:off x="2137150" y="2238550"/>
            <a:ext cx="6892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Value-orientation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Requirements are a means to </a:t>
            </a:r>
            <a:r>
              <a:rPr b="1" i="1" lang="en"/>
              <a:t>an end</a:t>
            </a:r>
            <a:r>
              <a:rPr i="1" lang="en"/>
              <a:t>, not an end in itself!</a:t>
            </a:r>
            <a:endParaRPr i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Requirements engineering places a strong focus on the value creation of a development. </a:t>
            </a:r>
            <a:endParaRPr i="1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If requirement is add expense : this is not the end, it is the means :</a:t>
            </a:r>
            <a:endParaRPr i="1" sz="1400"/>
          </a:p>
          <a:p>
            <a:pPr indent="-31750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i="1" lang="en" sz="1400"/>
              <a:t>The end /value is to have a clean daily history of your spending</a:t>
            </a:r>
            <a:endParaRPr i="1" sz="1400"/>
          </a:p>
        </p:txBody>
      </p:sp>
      <p:sp>
        <p:nvSpPr>
          <p:cNvPr id="906" name="Google Shape;906;p9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07" name="Google Shape;907;p92"/>
          <p:cNvSpPr txBox="1"/>
          <p:nvPr/>
        </p:nvSpPr>
        <p:spPr>
          <a:xfrm>
            <a:off x="295025" y="24197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01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1" name="Shape 9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2" name="Google Shape;912;p93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 of RE</a:t>
            </a:r>
            <a:endParaRPr sz="3400"/>
          </a:p>
        </p:txBody>
      </p:sp>
      <p:sp>
        <p:nvSpPr>
          <p:cNvPr id="913" name="Google Shape;913;p93"/>
          <p:cNvSpPr txBox="1"/>
          <p:nvPr>
            <p:ph idx="2" type="subTitle"/>
          </p:nvPr>
        </p:nvSpPr>
        <p:spPr>
          <a:xfrm>
            <a:off x="460750" y="2238550"/>
            <a:ext cx="6892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</a:t>
            </a:r>
            <a:r>
              <a:rPr b="1" lang="en"/>
              <a:t>takeholder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lang="en" sz="1700">
                <a:solidFill>
                  <a:schemeClr val="dk1"/>
                </a:solidFill>
              </a:rPr>
              <a:t>RE is about satisfying the stakeholders’ desires and needs!</a:t>
            </a:r>
            <a:endParaRPr b="1" sz="17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400">
                <a:solidFill>
                  <a:schemeClr val="dk1"/>
                </a:solidFill>
              </a:rPr>
              <a:t>In order to understand the wishes and needs of stakeholders, </a:t>
            </a:r>
            <a:r>
              <a:rPr b="1" lang="en" sz="1400">
                <a:solidFill>
                  <a:schemeClr val="dk1"/>
                </a:solidFill>
              </a:rPr>
              <a:t>stakeholder management</a:t>
            </a:r>
            <a:r>
              <a:rPr lang="en" sz="1400">
                <a:solidFill>
                  <a:schemeClr val="dk1"/>
                </a:solidFill>
              </a:rPr>
              <a:t> is a core task in requirements engineering. </a:t>
            </a:r>
            <a:endParaRPr sz="1400">
              <a:solidFill>
                <a:schemeClr val="dk1"/>
              </a:solidFill>
            </a:endParaRPr>
          </a:p>
          <a:p>
            <a:pPr indent="-3111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300"/>
              <a:buChar char="■"/>
            </a:pPr>
            <a:r>
              <a:rPr lang="en" sz="1300"/>
              <a:t>Different roles, different age, different education levels….your system must </a:t>
            </a:r>
            <a:r>
              <a:rPr b="1" lang="en" sz="1300"/>
              <a:t>satisfy</a:t>
            </a:r>
            <a:r>
              <a:rPr lang="en" sz="1300"/>
              <a:t> their needs</a:t>
            </a:r>
            <a:endParaRPr sz="1300"/>
          </a:p>
        </p:txBody>
      </p:sp>
      <p:sp>
        <p:nvSpPr>
          <p:cNvPr id="914" name="Google Shape;914;p9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15" name="Google Shape;915;p93"/>
          <p:cNvSpPr txBox="1"/>
          <p:nvPr/>
        </p:nvSpPr>
        <p:spPr>
          <a:xfrm>
            <a:off x="7381625" y="24197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02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19" name="Shape 9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0" name="Google Shape;920;p94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 of RE</a:t>
            </a:r>
            <a:endParaRPr sz="3400"/>
          </a:p>
        </p:txBody>
      </p:sp>
      <p:sp>
        <p:nvSpPr>
          <p:cNvPr id="921" name="Google Shape;921;p94"/>
          <p:cNvSpPr txBox="1"/>
          <p:nvPr>
            <p:ph idx="2" type="subTitle"/>
          </p:nvPr>
        </p:nvSpPr>
        <p:spPr>
          <a:xfrm>
            <a:off x="2137150" y="2238550"/>
            <a:ext cx="6892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Shared understanding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lang="en"/>
              <a:t>Successful systems development is impossible without a common basis!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/>
              <a:t>For the successful development of systems, a common understanding between the parties involved – stakeholders, requirements engineers and developers – is essential.</a:t>
            </a:r>
            <a:endParaRPr/>
          </a:p>
        </p:txBody>
      </p:sp>
      <p:sp>
        <p:nvSpPr>
          <p:cNvPr id="922" name="Google Shape;922;p9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23" name="Google Shape;923;p94"/>
          <p:cNvSpPr txBox="1"/>
          <p:nvPr/>
        </p:nvSpPr>
        <p:spPr>
          <a:xfrm>
            <a:off x="295025" y="2419700"/>
            <a:ext cx="16878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03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7" name="Shape 9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8" name="Google Shape;928;p95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 of RE</a:t>
            </a:r>
            <a:endParaRPr sz="3400"/>
          </a:p>
        </p:txBody>
      </p:sp>
      <p:sp>
        <p:nvSpPr>
          <p:cNvPr id="929" name="Google Shape;929;p95"/>
          <p:cNvSpPr txBox="1"/>
          <p:nvPr>
            <p:ph idx="2" type="subTitle"/>
          </p:nvPr>
        </p:nvSpPr>
        <p:spPr>
          <a:xfrm>
            <a:off x="460750" y="2238550"/>
            <a:ext cx="6892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C</a:t>
            </a:r>
            <a:r>
              <a:rPr b="1" lang="en"/>
              <a:t>ontext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lang="en"/>
              <a:t>Systems cannot be understood in isolation!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lang="en"/>
              <a:t>Systems are embedded in a context. The system context describes the interaction of a system with its environment. </a:t>
            </a:r>
            <a:endParaRPr/>
          </a:p>
        </p:txBody>
      </p:sp>
      <p:sp>
        <p:nvSpPr>
          <p:cNvPr id="930" name="Google Shape;930;p9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1" name="Google Shape;931;p95"/>
          <p:cNvSpPr txBox="1"/>
          <p:nvPr/>
        </p:nvSpPr>
        <p:spPr>
          <a:xfrm>
            <a:off x="7266025" y="2419700"/>
            <a:ext cx="18033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04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6" name="Shape 5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7" name="Google Shape;597;p51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598" name="Google Shape;598;p51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Requirements Engineering : </a:t>
            </a:r>
            <a:r>
              <a:rPr b="1" lang="en"/>
              <a:t>Definition</a:t>
            </a:r>
            <a:endParaRPr b="1"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Software requirements engineering is the process of determining what is to be produced in a software system.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It is  the process of discovering, documenting and managing a set of requirements for a computer-based system in addition to the constraints under which it operates.</a:t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599" name="Google Shape;599;p51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00" name="Google Shape;600;p51"/>
          <p:cNvSpPr/>
          <p:nvPr/>
        </p:nvSpPr>
        <p:spPr>
          <a:xfrm>
            <a:off x="2072600" y="1948300"/>
            <a:ext cx="4092000" cy="264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Requirements Engineering is complete sub-field in Software Engineering.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It is taught as a separate module at many universities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5" name="Shape 9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6" name="Google Shape;936;p96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 of RE</a:t>
            </a:r>
            <a:endParaRPr sz="3400"/>
          </a:p>
        </p:txBody>
      </p:sp>
      <p:sp>
        <p:nvSpPr>
          <p:cNvPr id="937" name="Google Shape;937;p96"/>
          <p:cNvSpPr txBox="1"/>
          <p:nvPr>
            <p:ph idx="2" type="subTitle"/>
          </p:nvPr>
        </p:nvSpPr>
        <p:spPr>
          <a:xfrm>
            <a:off x="2137150" y="1628950"/>
            <a:ext cx="73446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P</a:t>
            </a:r>
            <a:r>
              <a:rPr b="1" lang="en"/>
              <a:t>roblem – Requirement – Solution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Solutions can always bring problems , which bring new requirements</a:t>
            </a:r>
            <a:endParaRPr i="1"/>
          </a:p>
        </p:txBody>
      </p:sp>
      <p:sp>
        <p:nvSpPr>
          <p:cNvPr id="938" name="Google Shape;938;p96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39" name="Google Shape;939;p96"/>
          <p:cNvSpPr txBox="1"/>
          <p:nvPr/>
        </p:nvSpPr>
        <p:spPr>
          <a:xfrm>
            <a:off x="501300" y="1739250"/>
            <a:ext cx="1335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05</a:t>
            </a:r>
            <a:endParaRPr sz="61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0" name="Google Shape;940;p96"/>
          <p:cNvSpPr txBox="1"/>
          <p:nvPr>
            <p:ph idx="2" type="subTitle"/>
          </p:nvPr>
        </p:nvSpPr>
        <p:spPr>
          <a:xfrm>
            <a:off x="2137150" y="2467150"/>
            <a:ext cx="68922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Validation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Non-validated requirements are useless !</a:t>
            </a:r>
            <a:endParaRPr i="1"/>
          </a:p>
        </p:txBody>
      </p:sp>
      <p:sp>
        <p:nvSpPr>
          <p:cNvPr id="941" name="Google Shape;941;p96"/>
          <p:cNvSpPr txBox="1"/>
          <p:nvPr/>
        </p:nvSpPr>
        <p:spPr>
          <a:xfrm>
            <a:off x="501300" y="2577450"/>
            <a:ext cx="1335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06</a:t>
            </a:r>
            <a:endParaRPr sz="61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2" name="Google Shape;942;p96"/>
          <p:cNvSpPr txBox="1"/>
          <p:nvPr>
            <p:ph idx="2" type="subTitle"/>
          </p:nvPr>
        </p:nvSpPr>
        <p:spPr>
          <a:xfrm>
            <a:off x="2137150" y="3305350"/>
            <a:ext cx="68922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Evolution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Changing requirements are no accident, but the normal case!</a:t>
            </a:r>
            <a:endParaRPr i="1"/>
          </a:p>
        </p:txBody>
      </p:sp>
      <p:sp>
        <p:nvSpPr>
          <p:cNvPr id="943" name="Google Shape;943;p96"/>
          <p:cNvSpPr txBox="1"/>
          <p:nvPr/>
        </p:nvSpPr>
        <p:spPr>
          <a:xfrm>
            <a:off x="501300" y="3415650"/>
            <a:ext cx="1335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07</a:t>
            </a:r>
            <a:endParaRPr sz="61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944" name="Google Shape;944;p96"/>
          <p:cNvSpPr txBox="1"/>
          <p:nvPr>
            <p:ph idx="2" type="subTitle"/>
          </p:nvPr>
        </p:nvSpPr>
        <p:spPr>
          <a:xfrm>
            <a:off x="2137150" y="4143550"/>
            <a:ext cx="6892200" cy="94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Innovation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i="1" lang="en"/>
              <a:t>More of the same is not enough!</a:t>
            </a:r>
            <a:endParaRPr i="1"/>
          </a:p>
        </p:txBody>
      </p:sp>
      <p:sp>
        <p:nvSpPr>
          <p:cNvPr id="945" name="Google Shape;945;p96"/>
          <p:cNvSpPr txBox="1"/>
          <p:nvPr/>
        </p:nvSpPr>
        <p:spPr>
          <a:xfrm>
            <a:off x="501300" y="4253850"/>
            <a:ext cx="1335300" cy="778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1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08</a:t>
            </a:r>
            <a:endParaRPr sz="61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9" name="Shape 9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0" name="Google Shape;950;p97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Recommended Principles of RE</a:t>
            </a:r>
            <a:endParaRPr sz="3400"/>
          </a:p>
        </p:txBody>
      </p:sp>
      <p:sp>
        <p:nvSpPr>
          <p:cNvPr id="951" name="Google Shape;951;p97"/>
          <p:cNvSpPr txBox="1"/>
          <p:nvPr>
            <p:ph idx="2" type="subTitle"/>
          </p:nvPr>
        </p:nvSpPr>
        <p:spPr>
          <a:xfrm>
            <a:off x="2137150" y="2238550"/>
            <a:ext cx="68922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Systematic and disciplined work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i="1" lang="en"/>
              <a:t>We can’t do without in RE!</a:t>
            </a:r>
            <a:endParaRPr b="1" i="1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lang="en" sz="1500"/>
              <a:t>There is no one process or procedure in requirements engineering that works well in every situation. To ensure the quality of a system, the processes, practices and work products that best suit the situation must be chosen. Systematic and disciplined work means adapting the approach to the particular problem, context and working environment.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52" name="Google Shape;952;p97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53" name="Google Shape;953;p97"/>
          <p:cNvSpPr txBox="1"/>
          <p:nvPr/>
        </p:nvSpPr>
        <p:spPr>
          <a:xfrm>
            <a:off x="295025" y="2419700"/>
            <a:ext cx="1773000" cy="194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0300">
                <a:solidFill>
                  <a:srgbClr val="F668B9"/>
                </a:solidFill>
                <a:latin typeface="Raleway"/>
                <a:ea typeface="Raleway"/>
                <a:cs typeface="Raleway"/>
                <a:sym typeface="Raleway"/>
              </a:rPr>
              <a:t>09</a:t>
            </a:r>
            <a:endParaRPr sz="10300">
              <a:solidFill>
                <a:srgbClr val="F668B9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7" name="Shape 9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8" name="Google Shape;958;p98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Personal Expense Tracker</a:t>
            </a:r>
            <a:endParaRPr sz="3400"/>
          </a:p>
        </p:txBody>
      </p:sp>
      <p:sp>
        <p:nvSpPr>
          <p:cNvPr id="959" name="Google Shape;959;p98"/>
          <p:cNvSpPr txBox="1"/>
          <p:nvPr>
            <p:ph idx="2" type="subTitle"/>
          </p:nvPr>
        </p:nvSpPr>
        <p:spPr>
          <a:xfrm>
            <a:off x="422650" y="1499775"/>
            <a:ext cx="86448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More functional Requirements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i="1" lang="en"/>
              <a:t>Problem : I am spending too much  ?</a:t>
            </a:r>
            <a:endParaRPr b="1" i="1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i="1" lang="en" sz="1500"/>
              <a:t>Solution</a:t>
            </a:r>
            <a:r>
              <a:rPr lang="en" sz="1500"/>
              <a:t> : Add Badges to motivate the user to spend less and gamify their spending habits by using psychological theories: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Spending less than an amount of X for some consecutive days, give them a badge..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/>
              <a:t>Requirement</a:t>
            </a:r>
            <a:r>
              <a:rPr lang="en" sz="1500"/>
              <a:t> : Adding gamified elements to the software : Stars, Badges….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0" name="Google Shape;960;p98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4" name="Shape 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5" name="Google Shape;965;p99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Personal Expense Tracker</a:t>
            </a:r>
            <a:endParaRPr sz="3400"/>
          </a:p>
        </p:txBody>
      </p:sp>
      <p:sp>
        <p:nvSpPr>
          <p:cNvPr id="966" name="Google Shape;966;p99"/>
          <p:cNvSpPr txBox="1"/>
          <p:nvPr>
            <p:ph idx="2" type="subTitle"/>
          </p:nvPr>
        </p:nvSpPr>
        <p:spPr>
          <a:xfrm>
            <a:off x="422650" y="1499775"/>
            <a:ext cx="8644800" cy="2538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More functional Requirements</a:t>
            </a:r>
            <a:endParaRPr b="1"/>
          </a:p>
          <a:p>
            <a:pPr indent="-33020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Char char="■"/>
            </a:pPr>
            <a:r>
              <a:rPr b="1" i="1" lang="en"/>
              <a:t>Problem : I like to consolidate all expenses for all family members</a:t>
            </a:r>
            <a:endParaRPr b="1" i="1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Char char="■"/>
            </a:pPr>
            <a:r>
              <a:rPr b="1" i="1" lang="en" sz="1500"/>
              <a:t>Solution</a:t>
            </a:r>
            <a:r>
              <a:rPr lang="en" sz="1500"/>
              <a:t> : Invite users to add their expenses</a:t>
            </a:r>
            <a:endParaRPr sz="1500"/>
          </a:p>
          <a:p>
            <a:pPr indent="-323850" lvl="1" marL="9144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i="1" lang="en" sz="1500"/>
              <a:t>Requirement</a:t>
            </a:r>
            <a:r>
              <a:rPr lang="en" sz="1500"/>
              <a:t> : Add sub-users creation and management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b="1" lang="en" sz="1500"/>
              <a:t>Problem Created : </a:t>
            </a:r>
            <a:r>
              <a:rPr lang="en" sz="1500"/>
              <a:t>I don’t like my kid, to see what I am buying, nor i like the other kid to see his brother/sister what they buy.</a:t>
            </a:r>
            <a:endParaRPr sz="1500"/>
          </a:p>
          <a:p>
            <a:pPr indent="-323850" lvl="2" marL="1371600" marR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" sz="1500"/>
              <a:t>….</a:t>
            </a:r>
            <a:r>
              <a:rPr lang="en" sz="1500"/>
              <a:t> </a:t>
            </a:r>
            <a:endParaRPr sz="1500"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 sz="1600"/>
          </a:p>
        </p:txBody>
      </p:sp>
      <p:sp>
        <p:nvSpPr>
          <p:cNvPr id="967" name="Google Shape;967;p99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4" name="Shape 6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5" name="Google Shape;605;p52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06" name="Google Shape;606;p52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Objectives</a:t>
            </a:r>
            <a:r>
              <a:rPr lang="en"/>
              <a:t> of </a:t>
            </a:r>
            <a:r>
              <a:rPr lang="en"/>
              <a:t>Requirements Engineering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decide precisely what to build and document the results.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produce a set of system/software requirements that, as far as possible, is complete, consistent, relevant and reflects what the customer actually want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07" name="Google Shape;607;p52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1" name="Shape 6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2" name="Google Shape;612;p53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13" name="Google Shape;613;p53"/>
          <p:cNvSpPr txBox="1"/>
          <p:nvPr>
            <p:ph idx="2" type="subTitle"/>
          </p:nvPr>
        </p:nvSpPr>
        <p:spPr>
          <a:xfrm>
            <a:off x="202125" y="15527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b="1" lang="en"/>
              <a:t>Objectives</a:t>
            </a:r>
            <a:r>
              <a:rPr lang="en"/>
              <a:t> of Requirements Engineering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decide precisely what to build and document the results.</a:t>
            </a:r>
            <a:endParaRPr/>
          </a:p>
          <a:p>
            <a:pPr indent="-330200" lvl="1" marL="914400" rtl="0" algn="l">
              <a:lnSpc>
                <a:spcPct val="20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To produce a set of system/software requirements that, as far as possible, is complete, consistent, relevant and reflects what the customer actually want</a:t>
            </a:r>
            <a:endParaRPr/>
          </a:p>
          <a:p>
            <a:pPr indent="0" lvl="0" marL="0" rtl="0" algn="l">
              <a:lnSpc>
                <a:spcPct val="200000"/>
              </a:lnSpc>
              <a:spcBef>
                <a:spcPts val="16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457200" rtl="0" algn="l">
              <a:lnSpc>
                <a:spcPct val="20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14" name="Google Shape;614;p53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15" name="Google Shape;615;p53"/>
          <p:cNvSpPr/>
          <p:nvPr/>
        </p:nvSpPr>
        <p:spPr>
          <a:xfrm>
            <a:off x="2072600" y="1948300"/>
            <a:ext cx="4092000" cy="2647200"/>
          </a:xfrm>
          <a:prstGeom prst="rect">
            <a:avLst/>
          </a:prstGeom>
          <a:solidFill>
            <a:srgbClr val="F3F3F3"/>
          </a:solidFill>
          <a:ln cap="flat" cmpd="sng" w="190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  <a:effectLst>
            <a:outerShdw blurRad="257175" rotWithShape="0" algn="bl" dir="3180000" dist="47625">
              <a:srgbClr val="000000">
                <a:alpha val="90000"/>
              </a:srgbClr>
            </a:outerShdw>
          </a:effectLst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" sz="1700">
                <a:solidFill>
                  <a:schemeClr val="dk1"/>
                </a:solidFill>
                <a:latin typeface="Raleway"/>
                <a:ea typeface="Raleway"/>
                <a:cs typeface="Raleway"/>
                <a:sym typeface="Raleway"/>
              </a:rPr>
              <a:t>Can we develop a Software Product without conducting the requirements engineering ?</a:t>
            </a:r>
            <a:endParaRPr b="1" i="1" sz="1700">
              <a:solidFill>
                <a:schemeClr val="dk1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19" name="Shape 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0" name="Google Shape;620;p54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21" name="Google Shape;621;p54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Why RE is extremely </a:t>
            </a:r>
            <a:r>
              <a:rPr b="1" lang="en"/>
              <a:t>important :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Comprehension: </a:t>
            </a:r>
            <a:r>
              <a:rPr b="1" lang="en"/>
              <a:t>People do not know what they want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Communication: Software requirements are difficult to communicate effectively in an </a:t>
            </a:r>
            <a:r>
              <a:rPr b="1" lang="en"/>
              <a:t>informal way</a:t>
            </a:r>
            <a:r>
              <a:rPr lang="en"/>
              <a:t>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Protection for your company : There are always changes, but there are riskier changes that can lead the project to go </a:t>
            </a:r>
            <a:r>
              <a:rPr b="1" lang="en"/>
              <a:t>over budget</a:t>
            </a:r>
            <a:r>
              <a:rPr lang="en"/>
              <a:t>.</a:t>
            </a:r>
            <a:endParaRPr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Experience</a:t>
            </a:r>
            <a:r>
              <a:rPr lang="en"/>
              <a:t> ? 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2" name="Google Shape;622;p54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7" name="Google Shape;627;p55"/>
          <p:cNvSpPr txBox="1"/>
          <p:nvPr>
            <p:ph type="title"/>
          </p:nvPr>
        </p:nvSpPr>
        <p:spPr>
          <a:xfrm>
            <a:off x="76675" y="225925"/>
            <a:ext cx="5766300" cy="13035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400"/>
              <a:t>Requirements Engineering</a:t>
            </a:r>
            <a:endParaRPr sz="3400"/>
          </a:p>
        </p:txBody>
      </p:sp>
      <p:sp>
        <p:nvSpPr>
          <p:cNvPr id="628" name="Google Shape;628;p55"/>
          <p:cNvSpPr txBox="1"/>
          <p:nvPr>
            <p:ph idx="2" type="subTitle"/>
          </p:nvPr>
        </p:nvSpPr>
        <p:spPr>
          <a:xfrm>
            <a:off x="202125" y="1400350"/>
            <a:ext cx="8903400" cy="3438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6195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Char char="●"/>
            </a:pPr>
            <a:r>
              <a:rPr lang="en"/>
              <a:t>Why RE is extremely </a:t>
            </a:r>
            <a:r>
              <a:rPr b="1" lang="en"/>
              <a:t>important :</a:t>
            </a:r>
            <a:endParaRPr b="1"/>
          </a:p>
          <a:p>
            <a:pPr indent="-330200" lvl="1" marL="9144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From Experience : 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Requirements are the biggest software engineering problem for software developers of large and complex systems.</a:t>
            </a:r>
            <a:endParaRPr/>
          </a:p>
          <a:p>
            <a:pPr indent="-330200" lvl="2" marL="13716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SzPts val="1600"/>
              <a:buChar char="■"/>
            </a:pPr>
            <a:r>
              <a:rPr lang="en"/>
              <a:t>The failure to develop and document good requirements specifications is the major cause of software development failures. (</a:t>
            </a:r>
            <a:r>
              <a:rPr b="1" lang="en"/>
              <a:t>40 - 60 % of all defects</a:t>
            </a:r>
            <a:r>
              <a:rPr lang="en"/>
              <a:t>)</a:t>
            </a:r>
            <a:endParaRPr/>
          </a:p>
          <a:p>
            <a:pPr indent="0" lvl="0" marL="457200" rtl="0" algn="l">
              <a:lnSpc>
                <a:spcPct val="150000"/>
              </a:lnSpc>
              <a:spcBef>
                <a:spcPts val="1600"/>
              </a:spcBef>
              <a:spcAft>
                <a:spcPts val="1600"/>
              </a:spcAft>
              <a:buNone/>
            </a:pPr>
            <a:r>
              <a:t/>
            </a:r>
            <a:endParaRPr/>
          </a:p>
        </p:txBody>
      </p:sp>
      <p:sp>
        <p:nvSpPr>
          <p:cNvPr id="629" name="Google Shape;629;p55"/>
          <p:cNvSpPr txBox="1"/>
          <p:nvPr>
            <p:ph idx="12" type="sldNum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Ebeat Creative Business Plan by Slidesgo">
  <a:themeElements>
    <a:clrScheme name="Simple Light">
      <a:dk1>
        <a:srgbClr val="000000"/>
      </a:dk1>
      <a:lt1>
        <a:srgbClr val="FFFFFF"/>
      </a:lt1>
      <a:dk2>
        <a:srgbClr val="000000"/>
      </a:dk2>
      <a:lt2>
        <a:srgbClr val="22C1F8"/>
      </a:lt2>
      <a:accent1>
        <a:srgbClr val="F668B9"/>
      </a:accent1>
      <a:accent2>
        <a:srgbClr val="212121"/>
      </a:accent2>
      <a:accent3>
        <a:srgbClr val="9B68ED"/>
      </a:accent3>
      <a:accent4>
        <a:srgbClr val="FFCF69"/>
      </a:accent4>
      <a:accent5>
        <a:srgbClr val="22C1F8"/>
      </a:accent5>
      <a:accent6>
        <a:srgbClr val="FFCF69"/>
      </a:accent6>
      <a:hlink>
        <a:srgbClr val="F668B9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