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</p:sldIdLst>
  <p:sldSz cy="5143500" cx="9144000"/>
  <p:notesSz cx="6858000" cy="9144000"/>
  <p:embeddedFontLst>
    <p:embeddedFont>
      <p:font typeface="Raleway"/>
      <p:regular r:id="rId60"/>
      <p:bold r:id="rId61"/>
      <p:italic r:id="rId62"/>
      <p:boldItalic r:id="rId63"/>
    </p:embeddedFont>
    <p:embeddedFont>
      <p:font typeface="Raleway SemiBold"/>
      <p:regular r:id="rId64"/>
      <p:bold r:id="rId65"/>
      <p:italic r:id="rId66"/>
      <p:boldItalic r:id="rId67"/>
    </p:embeddedFont>
    <p:embeddedFont>
      <p:font typeface="Raleway Light"/>
      <p:regular r:id="rId68"/>
      <p:bold r:id="rId69"/>
      <p:italic r:id="rId70"/>
      <p:boldItalic r:id="rId71"/>
    </p:embeddedFont>
    <p:embeddedFont>
      <p:font typeface="Raleway Medium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RalewayMedium-bold.fntdata"/><Relationship Id="rId72" Type="http://schemas.openxmlformats.org/officeDocument/2006/relationships/font" Target="fonts/RalewayMedium-regular.fntdata"/><Relationship Id="rId31" Type="http://schemas.openxmlformats.org/officeDocument/2006/relationships/slide" Target="slides/slide27.xml"/><Relationship Id="rId75" Type="http://schemas.openxmlformats.org/officeDocument/2006/relationships/font" Target="fonts/RalewayMedium-boldItalic.fntdata"/><Relationship Id="rId30" Type="http://schemas.openxmlformats.org/officeDocument/2006/relationships/slide" Target="slides/slide26.xml"/><Relationship Id="rId74" Type="http://schemas.openxmlformats.org/officeDocument/2006/relationships/font" Target="fonts/RalewayMedium-italic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RalewayLight-boldItalic.fntdata"/><Relationship Id="rId70" Type="http://schemas.openxmlformats.org/officeDocument/2006/relationships/font" Target="fonts/RalewayLight-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aleway-italic.fntdata"/><Relationship Id="rId61" Type="http://schemas.openxmlformats.org/officeDocument/2006/relationships/font" Target="fonts/Raleway-bold.fntdata"/><Relationship Id="rId20" Type="http://schemas.openxmlformats.org/officeDocument/2006/relationships/slide" Target="slides/slide16.xml"/><Relationship Id="rId64" Type="http://schemas.openxmlformats.org/officeDocument/2006/relationships/font" Target="fonts/RalewaySemiBold-regular.fntdata"/><Relationship Id="rId63" Type="http://schemas.openxmlformats.org/officeDocument/2006/relationships/font" Target="fonts/Raleway-boldItalic.fntdata"/><Relationship Id="rId22" Type="http://schemas.openxmlformats.org/officeDocument/2006/relationships/slide" Target="slides/slide18.xml"/><Relationship Id="rId66" Type="http://schemas.openxmlformats.org/officeDocument/2006/relationships/font" Target="fonts/RalewaySemiBold-italic.fntdata"/><Relationship Id="rId21" Type="http://schemas.openxmlformats.org/officeDocument/2006/relationships/slide" Target="slides/slide17.xml"/><Relationship Id="rId65" Type="http://schemas.openxmlformats.org/officeDocument/2006/relationships/font" Target="fonts/RalewaySemiBold-bold.fntdata"/><Relationship Id="rId24" Type="http://schemas.openxmlformats.org/officeDocument/2006/relationships/slide" Target="slides/slide20.xml"/><Relationship Id="rId68" Type="http://schemas.openxmlformats.org/officeDocument/2006/relationships/font" Target="fonts/RalewayLight-regular.fntdata"/><Relationship Id="rId23" Type="http://schemas.openxmlformats.org/officeDocument/2006/relationships/slide" Target="slides/slide19.xml"/><Relationship Id="rId67" Type="http://schemas.openxmlformats.org/officeDocument/2006/relationships/font" Target="fonts/RalewaySemiBold-boldItalic.fntdata"/><Relationship Id="rId60" Type="http://schemas.openxmlformats.org/officeDocument/2006/relationships/font" Target="fonts/Raleway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alewayLight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61ea1f88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61ea1f88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21ee1c5d6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21ee1c5d6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21ee1c5d6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21ee1c5d6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21ee1c5d6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21ee1c5d6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21ee1c5d6d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21ee1c5d6d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21ee1c5d6d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21ee1c5d6d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21ee1c5d6d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21ee1c5d6d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21ee1c5d6d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21ee1c5d6d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21ee1c5d6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21ee1c5d6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21ee1c5d6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21ee1c5d6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21ee1c5d6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21ee1c5d6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4ebbe28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14ebbe28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21ee1c5d6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21ee1c5d6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21ee1c5d6d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21ee1c5d6d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21ee1c5d6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21ee1c5d6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21ee1c5d6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21ee1c5d6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21ee1c5d6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21ee1c5d6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21ee1c5d6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21ee1c5d6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21ee1c5d6d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21ee1c5d6d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21ee1c5d6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21ee1c5d6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21ee1c5d6d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21ee1c5d6d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21ee1c5d6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21ee1c5d6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21ee1c5d6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21ee1c5d6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21ee1c5d6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21ee1c5d6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21ee1c5d6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21ee1c5d6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21ee1c5d6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21ee1c5d6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21ee1c5d6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21ee1c5d6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21ee1c5d6d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221ee1c5d6d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21ee1c5d6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21ee1c5d6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221ee1c5d6d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221ee1c5d6d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21ee1c5d6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21ee1c5d6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21ee1c5d6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221ee1c5d6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21ee1c5d6d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21ee1c5d6d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21ee1c5d6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21ee1c5d6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21ee1c5d6d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21ee1c5d6d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21ee1c5d6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21ee1c5d6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21ee1c5d6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221ee1c5d6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21ee1c5d6d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21ee1c5d6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21ee1c5d6d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21ee1c5d6d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21ee1c5d6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21ee1c5d6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21ee1c5d6d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21ee1c5d6d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221ee1c5d6d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221ee1c5d6d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21ee1c5d6d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21ee1c5d6d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221ee1c5d6d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221ee1c5d6d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166ffc8b9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166ffc8b9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21ee1c5d6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21ee1c5d6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221ee1c5d6d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221ee1c5d6d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221ee1c5d6d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221ee1c5d6d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221ee1c5d6d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221ee1c5d6d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21ee1c5d6d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221ee1c5d6d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221ee1c5d6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221ee1c5d6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21ee1c5d6d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21ee1c5d6d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21ee1c5d6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21ee1c5d6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21ee1c5d6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21ee1c5d6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21ee1c5d6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21ee1c5d6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s://slack-redir.net/link?url=https%3A%2F%2Fwww.freepik.com%2F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0375" y="538200"/>
            <a:ext cx="4315800" cy="30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300" y="3978900"/>
            <a:ext cx="6653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5345423" y="225935"/>
            <a:ext cx="4153177" cy="2316420"/>
            <a:chOff x="5345423" y="225935"/>
            <a:chExt cx="4153177" cy="2316420"/>
          </a:xfrm>
        </p:grpSpPr>
        <p:sp>
          <p:nvSpPr>
            <p:cNvPr id="13" name="Google Shape;13;p2"/>
            <p:cNvSpPr/>
            <p:nvPr/>
          </p:nvSpPr>
          <p:spPr>
            <a:xfrm>
              <a:off x="5785774" y="757525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225855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1" y="0"/>
                  </a:moveTo>
                  <a:lnTo>
                    <a:pt x="1" y="8836"/>
                  </a:lnTo>
                  <a:lnTo>
                    <a:pt x="65321" y="8836"/>
                  </a:lnTo>
                  <a:lnTo>
                    <a:pt x="65321" y="0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45423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0" y="0"/>
                  </a:moveTo>
                  <a:lnTo>
                    <a:pt x="0" y="8836"/>
                  </a:lnTo>
                  <a:lnTo>
                    <a:pt x="65320" y="8836"/>
                  </a:lnTo>
                  <a:lnTo>
                    <a:pt x="65320" y="0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9283" y="2342970"/>
              <a:ext cx="1484910" cy="199386"/>
            </a:xfrm>
            <a:custGeom>
              <a:rect b="b" l="l" r="r" t="t"/>
              <a:pathLst>
                <a:path extrusionOk="0" h="8770" w="65321">
                  <a:moveTo>
                    <a:pt x="1" y="1"/>
                  </a:moveTo>
                  <a:lnTo>
                    <a:pt x="1" y="8769"/>
                  </a:lnTo>
                  <a:lnTo>
                    <a:pt x="65321" y="8769"/>
                  </a:lnTo>
                  <a:lnTo>
                    <a:pt x="6532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4683" y="1815947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82346" y="2342970"/>
              <a:ext cx="1117166" cy="199386"/>
            </a:xfrm>
            <a:custGeom>
              <a:rect b="b" l="l" r="r" t="t"/>
              <a:pathLst>
                <a:path extrusionOk="0" h="8770" w="49144">
                  <a:moveTo>
                    <a:pt x="1" y="1"/>
                  </a:moveTo>
                  <a:lnTo>
                    <a:pt x="49144" y="1"/>
                  </a:lnTo>
                  <a:lnTo>
                    <a:pt x="49144" y="8769"/>
                  </a:lnTo>
                  <a:lnTo>
                    <a:pt x="1" y="8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84185" y="1288459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90425" y="1388263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88225" y="1710875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hasCustomPrompt="1" type="title"/>
          </p:nvPr>
        </p:nvSpPr>
        <p:spPr>
          <a:xfrm>
            <a:off x="720300" y="515766"/>
            <a:ext cx="7703400" cy="20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756875" y="3214802"/>
            <a:ext cx="38517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>
            <a:off x="6638434" y="2878570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5780133" y="393826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5613184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7247926" y="3406027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5676194" y="287857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5613184" y="486469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6493548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601400" y="538325"/>
            <a:ext cx="382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 flipH="1">
            <a:off x="305275" y="755447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-17663" y="65358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25" name="Google Shape;125;p13"/>
          <p:cNvSpPr/>
          <p:nvPr/>
        </p:nvSpPr>
        <p:spPr>
          <a:xfrm flipH="1">
            <a:off x="948059" y="2259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4"/>
          <p:cNvSpPr/>
          <p:nvPr/>
        </p:nvSpPr>
        <p:spPr>
          <a:xfrm>
            <a:off x="6862225" y="220400"/>
            <a:ext cx="2303850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8373375" y="113775"/>
            <a:ext cx="792693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31" name="Google Shape;131;p14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1399" y="442770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/>
          <p:nvPr/>
        </p:nvSpPr>
        <p:spPr>
          <a:xfrm flipH="1">
            <a:off x="-95" y="4462325"/>
            <a:ext cx="62589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flipH="1">
            <a:off x="196476" y="5003325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>
            <a:off x="-44145" y="3934850"/>
            <a:ext cx="1117218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flipH="1">
            <a:off x="10017" y="340739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20300" y="538325"/>
            <a:ext cx="33582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5"/>
          <p:cNvSpPr/>
          <p:nvPr/>
        </p:nvSpPr>
        <p:spPr>
          <a:xfrm flipH="1">
            <a:off x="8410245" y="228140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>
            <a:off x="7662178" y="128487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>
            <a:off x="5558142" y="750467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flipH="1">
            <a:off x="7756676" y="64810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>
            <a:off x="6211711" y="228140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7643" y="12989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791975" y="538325"/>
            <a:ext cx="46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6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785817" y="18159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53" name="Google Shape;153;p16"/>
          <p:cNvSpPr/>
          <p:nvPr/>
        </p:nvSpPr>
        <p:spPr>
          <a:xfrm flipH="1">
            <a:off x="948059" y="7575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7"/>
          <p:cNvSpPr/>
          <p:nvPr/>
        </p:nvSpPr>
        <p:spPr>
          <a:xfrm flipH="1" rot="10800000">
            <a:off x="8922595" y="1816475"/>
            <a:ext cx="240438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flipH="1" rot="10800000">
            <a:off x="8064297" y="752025"/>
            <a:ext cx="1089076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flipH="1" rot="10800000">
            <a:off x="7897344" y="22017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flipH="1" rot="10800000">
            <a:off x="7617030" y="128426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flipH="1" rot="10800000">
            <a:off x="7960354" y="181648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 rot="10800000">
            <a:off x="8777707" y="220176"/>
            <a:ext cx="413841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2224" y="288022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 flipH="1">
            <a:off x="-47539" y="2348013"/>
            <a:ext cx="838361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flipH="1">
            <a:off x="-47633" y="1806263"/>
            <a:ext cx="495131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821121" y="8867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2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8"/>
          <p:cNvSpPr/>
          <p:nvPr/>
        </p:nvSpPr>
        <p:spPr>
          <a:xfrm>
            <a:off x="7313652" y="3938275"/>
            <a:ext cx="183848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060859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941223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">
  <p:cSld name="TITLE_ONLY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720300" y="538325"/>
            <a:ext cx="38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720304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2" type="subTitle"/>
          </p:nvPr>
        </p:nvSpPr>
        <p:spPr>
          <a:xfrm>
            <a:off x="720292" y="2376152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3" type="subTitle"/>
          </p:nvPr>
        </p:nvSpPr>
        <p:spPr>
          <a:xfrm>
            <a:off x="720303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4" type="subTitle"/>
          </p:nvPr>
        </p:nvSpPr>
        <p:spPr>
          <a:xfrm>
            <a:off x="720304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5" type="subTitle"/>
          </p:nvPr>
        </p:nvSpPr>
        <p:spPr>
          <a:xfrm>
            <a:off x="6594894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6" type="subTitle"/>
          </p:nvPr>
        </p:nvSpPr>
        <p:spPr>
          <a:xfrm>
            <a:off x="6590960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7" type="subTitle"/>
          </p:nvPr>
        </p:nvSpPr>
        <p:spPr>
          <a:xfrm>
            <a:off x="6592919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8" type="subTitle"/>
          </p:nvPr>
        </p:nvSpPr>
        <p:spPr>
          <a:xfrm>
            <a:off x="6588985" y="2372140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3">
  <p:cSld name="TITLE_ONLY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239800" y="225925"/>
            <a:ext cx="50391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" type="subTitle"/>
          </p:nvPr>
        </p:nvSpPr>
        <p:spPr>
          <a:xfrm>
            <a:off x="611993" y="1724188"/>
            <a:ext cx="53706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2" type="subTitle"/>
          </p:nvPr>
        </p:nvSpPr>
        <p:spPr>
          <a:xfrm>
            <a:off x="720325" y="2376150"/>
            <a:ext cx="58512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20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601500" y="2580278"/>
            <a:ext cx="38223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type="title"/>
          </p:nvPr>
        </p:nvSpPr>
        <p:spPr>
          <a:xfrm>
            <a:off x="4601500" y="1075442"/>
            <a:ext cx="38223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-6325" y="2342949"/>
            <a:ext cx="3804912" cy="2430786"/>
            <a:chOff x="-6325" y="2342949"/>
            <a:chExt cx="3804912" cy="2430786"/>
          </a:xfrm>
        </p:grpSpPr>
        <p:sp>
          <p:nvSpPr>
            <p:cNvPr id="26" name="Google Shape;26;p3"/>
            <p:cNvSpPr/>
            <p:nvPr/>
          </p:nvSpPr>
          <p:spPr>
            <a:xfrm>
              <a:off x="1299232" y="2342949"/>
              <a:ext cx="2348175" cy="203175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46931" y="3408392"/>
              <a:ext cx="2348158" cy="203175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73981" y="3936721"/>
              <a:ext cx="672502" cy="204749"/>
            </a:xfrm>
            <a:custGeom>
              <a:rect b="b" l="l" r="r" t="t"/>
              <a:pathLst>
                <a:path extrusionOk="0" h="12101" w="39746">
                  <a:moveTo>
                    <a:pt x="1" y="1"/>
                  </a:moveTo>
                  <a:lnTo>
                    <a:pt x="39745" y="1"/>
                  </a:lnTo>
                  <a:lnTo>
                    <a:pt x="39745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908727" y="2872649"/>
              <a:ext cx="1515051" cy="204736"/>
            </a:xfrm>
            <a:custGeom>
              <a:rect b="b" l="l" r="r" t="t"/>
              <a:pathLst>
                <a:path extrusionOk="0" h="12008" w="89542">
                  <a:moveTo>
                    <a:pt x="0" y="1"/>
                  </a:moveTo>
                  <a:lnTo>
                    <a:pt x="0" y="12008"/>
                  </a:lnTo>
                  <a:lnTo>
                    <a:pt x="89541" y="12008"/>
                  </a:lnTo>
                  <a:lnTo>
                    <a:pt x="8954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6325" y="2872649"/>
              <a:ext cx="1513477" cy="204736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450429" y="4568986"/>
              <a:ext cx="2348158" cy="204749"/>
            </a:xfrm>
            <a:custGeom>
              <a:rect b="b" l="l" r="r" t="t"/>
              <a:pathLst>
                <a:path extrusionOk="0" h="12101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101"/>
                  </a:lnTo>
                  <a:lnTo>
                    <a:pt x="0" y="12101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36991" y="2342949"/>
              <a:ext cx="719726" cy="203175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solidFill>
              <a:srgbClr val="FFC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73981" y="4466620"/>
              <a:ext cx="1326071" cy="204749"/>
            </a:xfrm>
            <a:custGeom>
              <a:rect b="b" l="l" r="r" t="t"/>
              <a:pathLst>
                <a:path extrusionOk="0" h="12101" w="78373">
                  <a:moveTo>
                    <a:pt x="1" y="1"/>
                  </a:moveTo>
                  <a:lnTo>
                    <a:pt x="78373" y="1"/>
                  </a:lnTo>
                  <a:lnTo>
                    <a:pt x="78373" y="12101"/>
                  </a:lnTo>
                  <a:lnTo>
                    <a:pt x="1" y="12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154346" y="3936721"/>
              <a:ext cx="1990672" cy="204749"/>
            </a:xfrm>
            <a:custGeom>
              <a:rect b="b" l="l" r="r" t="t"/>
              <a:pathLst>
                <a:path extrusionOk="0" h="12101" w="117652">
                  <a:moveTo>
                    <a:pt x="1" y="1"/>
                  </a:moveTo>
                  <a:lnTo>
                    <a:pt x="117651" y="1"/>
                  </a:lnTo>
                  <a:lnTo>
                    <a:pt x="117651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425" y="2491653"/>
              <a:ext cx="699875" cy="20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7993" y="3283246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>
  <p:cSld name="TITLE_AND_TWO_COLUMNS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607072" y="752708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" type="subTitle"/>
          </p:nvPr>
        </p:nvSpPr>
        <p:spPr>
          <a:xfrm>
            <a:off x="4608575" y="834470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2" type="subTitle"/>
          </p:nvPr>
        </p:nvSpPr>
        <p:spPr>
          <a:xfrm>
            <a:off x="4608575" y="3049443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3" type="title"/>
          </p:nvPr>
        </p:nvSpPr>
        <p:spPr>
          <a:xfrm>
            <a:off x="1607072" y="2962119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21"/>
          <p:cNvSpPr/>
          <p:nvPr/>
        </p:nvSpPr>
        <p:spPr>
          <a:xfrm flipH="1">
            <a:off x="151" y="2343150"/>
            <a:ext cx="1525897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 flipH="1">
            <a:off x="36188" y="34076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 flipH="1">
            <a:off x="88" y="2880125"/>
            <a:ext cx="91646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 flipH="1">
            <a:off x="-114" y="4566950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 flipH="1">
            <a:off x="1225224" y="4464592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flipH="1">
            <a:off x="-27" y="3935075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75" y="2478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396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855404" y="2171950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2" type="subTitle"/>
          </p:nvPr>
        </p:nvSpPr>
        <p:spPr>
          <a:xfrm>
            <a:off x="855417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hasCustomPrompt="1" idx="3" type="title"/>
          </p:nvPr>
        </p:nvSpPr>
        <p:spPr>
          <a:xfrm>
            <a:off x="855405" y="1806849"/>
            <a:ext cx="15240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22"/>
          <p:cNvSpPr txBox="1"/>
          <p:nvPr>
            <p:ph idx="4" type="subTitle"/>
          </p:nvPr>
        </p:nvSpPr>
        <p:spPr>
          <a:xfrm>
            <a:off x="3375203" y="2171950"/>
            <a:ext cx="23958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5" type="subTitle"/>
          </p:nvPr>
        </p:nvSpPr>
        <p:spPr>
          <a:xfrm>
            <a:off x="3375204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hasCustomPrompt="1" idx="6" type="title"/>
          </p:nvPr>
        </p:nvSpPr>
        <p:spPr>
          <a:xfrm>
            <a:off x="3375204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7" type="subTitle"/>
          </p:nvPr>
        </p:nvSpPr>
        <p:spPr>
          <a:xfrm>
            <a:off x="5891819" y="2171950"/>
            <a:ext cx="2393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8" type="subTitle"/>
          </p:nvPr>
        </p:nvSpPr>
        <p:spPr>
          <a:xfrm>
            <a:off x="5887885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hasCustomPrompt="1" idx="9" type="title"/>
          </p:nvPr>
        </p:nvSpPr>
        <p:spPr>
          <a:xfrm>
            <a:off x="5887885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22"/>
          <p:cNvSpPr txBox="1"/>
          <p:nvPr>
            <p:ph idx="13" type="subTitle"/>
          </p:nvPr>
        </p:nvSpPr>
        <p:spPr>
          <a:xfrm>
            <a:off x="855396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4" type="subTitle"/>
          </p:nvPr>
        </p:nvSpPr>
        <p:spPr>
          <a:xfrm>
            <a:off x="855396" y="4104131"/>
            <a:ext cx="18804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hasCustomPrompt="1" idx="15" type="title"/>
          </p:nvPr>
        </p:nvSpPr>
        <p:spPr>
          <a:xfrm>
            <a:off x="855396" y="3397628"/>
            <a:ext cx="15240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/>
          <p:nvPr>
            <p:ph idx="16" type="subTitle"/>
          </p:nvPr>
        </p:nvSpPr>
        <p:spPr>
          <a:xfrm>
            <a:off x="3390744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7" type="subTitle"/>
          </p:nvPr>
        </p:nvSpPr>
        <p:spPr>
          <a:xfrm>
            <a:off x="3390744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hasCustomPrompt="1" idx="18" type="title"/>
          </p:nvPr>
        </p:nvSpPr>
        <p:spPr>
          <a:xfrm>
            <a:off x="3390744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22"/>
          <p:cNvSpPr txBox="1"/>
          <p:nvPr>
            <p:ph idx="19" type="subTitle"/>
          </p:nvPr>
        </p:nvSpPr>
        <p:spPr>
          <a:xfrm>
            <a:off x="5887885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idx="20" type="subTitle"/>
          </p:nvPr>
        </p:nvSpPr>
        <p:spPr>
          <a:xfrm>
            <a:off x="5887885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2"/>
          <p:cNvSpPr txBox="1"/>
          <p:nvPr>
            <p:ph hasCustomPrompt="1" idx="21" type="title"/>
          </p:nvPr>
        </p:nvSpPr>
        <p:spPr>
          <a:xfrm>
            <a:off x="5887885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35" name="Google Shape;235;p22"/>
          <p:cNvGrpSpPr/>
          <p:nvPr/>
        </p:nvGrpSpPr>
        <p:grpSpPr>
          <a:xfrm>
            <a:off x="5663143" y="225920"/>
            <a:ext cx="3827400" cy="1369111"/>
            <a:chOff x="5663143" y="225920"/>
            <a:chExt cx="3827400" cy="1369111"/>
          </a:xfrm>
        </p:grpSpPr>
        <p:sp>
          <p:nvSpPr>
            <p:cNvPr id="236" name="Google Shape;236;p22"/>
            <p:cNvSpPr/>
            <p:nvPr/>
          </p:nvSpPr>
          <p:spPr>
            <a:xfrm>
              <a:off x="5873324" y="225920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862233" y="1394121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8373376" y="1287494"/>
              <a:ext cx="1117166" cy="200909"/>
            </a:xfrm>
            <a:custGeom>
              <a:rect b="b" l="l" r="r" t="t"/>
              <a:pathLst>
                <a:path extrusionOk="0" h="8837" w="49144">
                  <a:moveTo>
                    <a:pt x="1" y="1"/>
                  </a:moveTo>
                  <a:lnTo>
                    <a:pt x="49144" y="1"/>
                  </a:lnTo>
                  <a:lnTo>
                    <a:pt x="49144" y="8837"/>
                  </a:lnTo>
                  <a:lnTo>
                    <a:pt x="1" y="88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sngStrike"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571735" y="757541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663143" y="641989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">
  <p:cSld name="TITLE_AND_TWO_COLUMNS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718300" y="538325"/>
            <a:ext cx="49095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1" type="subTitle"/>
          </p:nvPr>
        </p:nvSpPr>
        <p:spPr>
          <a:xfrm>
            <a:off x="718305" y="1508099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2" type="subTitle"/>
          </p:nvPr>
        </p:nvSpPr>
        <p:spPr>
          <a:xfrm>
            <a:off x="718339" y="1847005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3" type="subTitle"/>
          </p:nvPr>
        </p:nvSpPr>
        <p:spPr>
          <a:xfrm>
            <a:off x="3385316" y="2565134"/>
            <a:ext cx="2432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4" type="subTitle"/>
          </p:nvPr>
        </p:nvSpPr>
        <p:spPr>
          <a:xfrm>
            <a:off x="3385315" y="2907069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5" type="subTitle"/>
          </p:nvPr>
        </p:nvSpPr>
        <p:spPr>
          <a:xfrm>
            <a:off x="6025019" y="3626189"/>
            <a:ext cx="24324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3"/>
          <p:cNvSpPr txBox="1"/>
          <p:nvPr>
            <p:ph idx="6" type="subTitle"/>
          </p:nvPr>
        </p:nvSpPr>
        <p:spPr>
          <a:xfrm>
            <a:off x="6021075" y="3968124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3"/>
          <p:cNvSpPr/>
          <p:nvPr/>
        </p:nvSpPr>
        <p:spPr>
          <a:xfrm flipH="1">
            <a:off x="36165" y="340681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flipH="1">
            <a:off x="1878770" y="393280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flipH="1">
            <a:off x="-138" y="4565513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flipH="1">
            <a:off x="1225201" y="446313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flipH="1">
            <a:off x="-51" y="3932800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218" y="327745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">
  <p:cSld name="ONE_COLUMN_TEXT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720300" y="538325"/>
            <a:ext cx="38811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24"/>
          <p:cNvSpPr txBox="1"/>
          <p:nvPr>
            <p:ph idx="1" type="subTitle"/>
          </p:nvPr>
        </p:nvSpPr>
        <p:spPr>
          <a:xfrm>
            <a:off x="5118562" y="3401855"/>
            <a:ext cx="31368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7242489" y="228218"/>
            <a:ext cx="1901528" cy="1263929"/>
            <a:chOff x="1666875" y="659700"/>
            <a:chExt cx="2809586" cy="1867507"/>
          </a:xfrm>
        </p:grpSpPr>
        <p:sp>
          <p:nvSpPr>
            <p:cNvPr id="267" name="Google Shape;267;p24"/>
            <p:cNvSpPr/>
            <p:nvPr/>
          </p:nvSpPr>
          <p:spPr>
            <a:xfrm>
              <a:off x="3595895" y="65970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327722" y="2227007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666875" y="1448947"/>
              <a:ext cx="2236225" cy="300200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174150" y="65970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150" y="373146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993" y="118998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ONE_COLUMN_TEXT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4601500" y="140841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p25"/>
          <p:cNvSpPr txBox="1"/>
          <p:nvPr>
            <p:ph idx="1" type="subTitle"/>
          </p:nvPr>
        </p:nvSpPr>
        <p:spPr>
          <a:xfrm>
            <a:off x="4604400" y="2910735"/>
            <a:ext cx="38193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5"/>
          <p:cNvSpPr/>
          <p:nvPr/>
        </p:nvSpPr>
        <p:spPr>
          <a:xfrm flipH="1">
            <a:off x="-66802" y="2348150"/>
            <a:ext cx="161090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flipH="1">
            <a:off x="36188" y="3407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>
            <a:off x="1878793" y="3938231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flipH="1">
            <a:off x="-66844" y="2877425"/>
            <a:ext cx="983395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 flipH="1">
            <a:off x="1318131" y="287741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 flipH="1">
            <a:off x="-66728" y="4566025"/>
            <a:ext cx="1441577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flipH="1">
            <a:off x="1786609" y="234814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1225224" y="446365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flipH="1">
            <a:off x="-66794" y="3938225"/>
            <a:ext cx="173772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25" y="2483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4173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ctrTitle"/>
          </p:nvPr>
        </p:nvSpPr>
        <p:spPr>
          <a:xfrm>
            <a:off x="4606318" y="1014003"/>
            <a:ext cx="4451700" cy="25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6"/>
          <p:cNvSpPr txBox="1"/>
          <p:nvPr>
            <p:ph hasCustomPrompt="1" idx="2" type="title"/>
          </p:nvPr>
        </p:nvSpPr>
        <p:spPr>
          <a:xfrm>
            <a:off x="1696313" y="460266"/>
            <a:ext cx="29100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26"/>
          <p:cNvSpPr/>
          <p:nvPr/>
        </p:nvSpPr>
        <p:spPr>
          <a:xfrm>
            <a:off x="96222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80777" y="44673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3" y="499733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766964" y="393736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-12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1084692" y="49955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1993" y="4371326"/>
            <a:ext cx="1210375" cy="19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26"/>
          <p:cNvGrpSpPr/>
          <p:nvPr/>
        </p:nvGrpSpPr>
        <p:grpSpPr>
          <a:xfrm>
            <a:off x="7333313" y="225922"/>
            <a:ext cx="1987326" cy="734779"/>
            <a:chOff x="2174150" y="979440"/>
            <a:chExt cx="2936357" cy="1085666"/>
          </a:xfrm>
        </p:grpSpPr>
        <p:sp>
          <p:nvSpPr>
            <p:cNvPr id="300" name="Google Shape;300;p26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61846" y="1764906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3" name="Google Shape;3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093" y="384133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/>
          <p:nvPr/>
        </p:nvSpPr>
        <p:spPr>
          <a:xfrm>
            <a:off x="7437250" y="4467350"/>
            <a:ext cx="1454067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TITLE_1_2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ctrTitle"/>
          </p:nvPr>
        </p:nvSpPr>
        <p:spPr>
          <a:xfrm>
            <a:off x="756875" y="2091406"/>
            <a:ext cx="3851700" cy="14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8" name="Google Shape;308;p27"/>
          <p:cNvSpPr txBox="1"/>
          <p:nvPr>
            <p:ph hasCustomPrompt="1" idx="2" type="title"/>
          </p:nvPr>
        </p:nvSpPr>
        <p:spPr>
          <a:xfrm>
            <a:off x="748216" y="545845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27"/>
          <p:cNvSpPr/>
          <p:nvPr/>
        </p:nvSpPr>
        <p:spPr>
          <a:xfrm>
            <a:off x="6649878" y="340387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259370" y="393609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5290764" y="393609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5687638" y="340387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TITLE_1_2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ctrTitle"/>
          </p:nvPr>
        </p:nvSpPr>
        <p:spPr>
          <a:xfrm>
            <a:off x="4608575" y="1556325"/>
            <a:ext cx="33399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9" name="Google Shape;319;p28"/>
          <p:cNvSpPr txBox="1"/>
          <p:nvPr>
            <p:ph hasCustomPrompt="1" idx="2" type="title"/>
          </p:nvPr>
        </p:nvSpPr>
        <p:spPr>
          <a:xfrm>
            <a:off x="756875" y="540818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28"/>
          <p:cNvSpPr/>
          <p:nvPr/>
        </p:nvSpPr>
        <p:spPr>
          <a:xfrm>
            <a:off x="1299232" y="287742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440931" y="394187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273981" y="446739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1908724" y="340964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-6332" y="340964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336991" y="287742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solidFill>
            <a:srgbClr val="FFCF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1154346" y="4467394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25" y="3250425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93" y="4050556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TITLE_1_2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ctrTitle"/>
          </p:nvPr>
        </p:nvSpPr>
        <p:spPr>
          <a:xfrm>
            <a:off x="4608575" y="1147932"/>
            <a:ext cx="2730000" cy="14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2" name="Google Shape;332;p29"/>
          <p:cNvSpPr txBox="1"/>
          <p:nvPr>
            <p:ph hasCustomPrompt="1" idx="2" type="title"/>
          </p:nvPr>
        </p:nvSpPr>
        <p:spPr>
          <a:xfrm>
            <a:off x="756875" y="1060574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29"/>
          <p:cNvSpPr/>
          <p:nvPr/>
        </p:nvSpPr>
        <p:spPr>
          <a:xfrm>
            <a:off x="664987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5791577" y="44718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5624628" y="5003907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7628945" y="39396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5687638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6504992" y="5003907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440931" y="34119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73981" y="393741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-6321" y="4996746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273981" y="4471680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1154346" y="393741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1993" y="3520581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ITLE_AND_TWO_COLUMNS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855404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831825" y="2131168"/>
            <a:ext cx="15171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3" type="subTitle"/>
          </p:nvPr>
        </p:nvSpPr>
        <p:spPr>
          <a:xfrm>
            <a:off x="3375203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0"/>
          <p:cNvSpPr txBox="1"/>
          <p:nvPr>
            <p:ph idx="4" type="subTitle"/>
          </p:nvPr>
        </p:nvSpPr>
        <p:spPr>
          <a:xfrm>
            <a:off x="3351604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0"/>
          <p:cNvSpPr txBox="1"/>
          <p:nvPr>
            <p:ph idx="5" type="subTitle"/>
          </p:nvPr>
        </p:nvSpPr>
        <p:spPr>
          <a:xfrm>
            <a:off x="5891819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0"/>
          <p:cNvSpPr txBox="1"/>
          <p:nvPr>
            <p:ph idx="6" type="subTitle"/>
          </p:nvPr>
        </p:nvSpPr>
        <p:spPr>
          <a:xfrm>
            <a:off x="5887885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0"/>
          <p:cNvSpPr txBox="1"/>
          <p:nvPr>
            <p:ph idx="7" type="subTitle"/>
          </p:nvPr>
        </p:nvSpPr>
        <p:spPr>
          <a:xfrm>
            <a:off x="855396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30"/>
          <p:cNvSpPr txBox="1"/>
          <p:nvPr>
            <p:ph idx="8" type="subTitle"/>
          </p:nvPr>
        </p:nvSpPr>
        <p:spPr>
          <a:xfrm>
            <a:off x="855396" y="3824158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0"/>
          <p:cNvSpPr txBox="1"/>
          <p:nvPr>
            <p:ph idx="9" type="subTitle"/>
          </p:nvPr>
        </p:nvSpPr>
        <p:spPr>
          <a:xfrm>
            <a:off x="339074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0"/>
          <p:cNvSpPr txBox="1"/>
          <p:nvPr>
            <p:ph idx="13" type="subTitle"/>
          </p:nvPr>
        </p:nvSpPr>
        <p:spPr>
          <a:xfrm>
            <a:off x="3390744" y="3826999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0"/>
          <p:cNvSpPr txBox="1"/>
          <p:nvPr>
            <p:ph idx="14" type="subTitle"/>
          </p:nvPr>
        </p:nvSpPr>
        <p:spPr>
          <a:xfrm>
            <a:off x="588789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0"/>
          <p:cNvSpPr txBox="1"/>
          <p:nvPr>
            <p:ph idx="15" type="subTitle"/>
          </p:nvPr>
        </p:nvSpPr>
        <p:spPr>
          <a:xfrm>
            <a:off x="5887885" y="3826999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0"/>
          <p:cNvSpPr/>
          <p:nvPr/>
        </p:nvSpPr>
        <p:spPr>
          <a:xfrm>
            <a:off x="6862233" y="758854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7569896" y="12875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8373375" y="65700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363" name="Google Shape;363;p30"/>
          <p:cNvSpPr/>
          <p:nvPr/>
        </p:nvSpPr>
        <p:spPr>
          <a:xfrm>
            <a:off x="6571735" y="223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3327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>
            <a:off x="8303105" y="620950"/>
            <a:ext cx="840967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306526" y="225364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pic>
        <p:nvPicPr>
          <p:cNvPr id="42" name="Google Shape;4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5868" y="76483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720300" y="1230031"/>
            <a:ext cx="77034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1">
  <p:cSld name="TITLE_AND_TWO_COLUMNS_1_2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8" name="Google Shape;368;p31"/>
          <p:cNvSpPr txBox="1"/>
          <p:nvPr>
            <p:ph idx="1" type="subTitle"/>
          </p:nvPr>
        </p:nvSpPr>
        <p:spPr>
          <a:xfrm>
            <a:off x="936768" y="2250496"/>
            <a:ext cx="18288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idx="2" type="subTitle"/>
          </p:nvPr>
        </p:nvSpPr>
        <p:spPr>
          <a:xfrm>
            <a:off x="936769" y="2589971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3" type="subTitle"/>
          </p:nvPr>
        </p:nvSpPr>
        <p:spPr>
          <a:xfrm>
            <a:off x="6405277" y="1715661"/>
            <a:ext cx="2014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1"/>
          <p:cNvSpPr txBox="1"/>
          <p:nvPr>
            <p:ph idx="4" type="subTitle"/>
          </p:nvPr>
        </p:nvSpPr>
        <p:spPr>
          <a:xfrm>
            <a:off x="6405277" y="2057891"/>
            <a:ext cx="1740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1"/>
          <p:cNvSpPr txBox="1"/>
          <p:nvPr>
            <p:ph idx="5" type="subTitle"/>
          </p:nvPr>
        </p:nvSpPr>
        <p:spPr>
          <a:xfrm>
            <a:off x="936761" y="3430400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1"/>
          <p:cNvSpPr txBox="1"/>
          <p:nvPr>
            <p:ph idx="6" type="subTitle"/>
          </p:nvPr>
        </p:nvSpPr>
        <p:spPr>
          <a:xfrm>
            <a:off x="936761" y="3774864"/>
            <a:ext cx="1828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1"/>
          <p:cNvSpPr txBox="1"/>
          <p:nvPr>
            <p:ph idx="7" type="subTitle"/>
          </p:nvPr>
        </p:nvSpPr>
        <p:spPr>
          <a:xfrm>
            <a:off x="6405277" y="2883407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1"/>
          <p:cNvSpPr txBox="1"/>
          <p:nvPr>
            <p:ph idx="8" type="subTitle"/>
          </p:nvPr>
        </p:nvSpPr>
        <p:spPr>
          <a:xfrm>
            <a:off x="6405277" y="3231548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6" name="Google Shape;376;p31"/>
          <p:cNvGrpSpPr/>
          <p:nvPr/>
        </p:nvGrpSpPr>
        <p:grpSpPr>
          <a:xfrm>
            <a:off x="7619063" y="225922"/>
            <a:ext cx="1558318" cy="734779"/>
            <a:chOff x="2174150" y="979440"/>
            <a:chExt cx="2302479" cy="1085666"/>
          </a:xfrm>
        </p:grpSpPr>
        <p:sp>
          <p:nvSpPr>
            <p:cNvPr id="377" name="Google Shape;377;p31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961846" y="1764906"/>
              <a:ext cx="1514784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578221" y="6614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2">
  <p:cSld name="TITLE_AND_TWO_COLUMNS_1_2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32"/>
          <p:cNvSpPr txBox="1"/>
          <p:nvPr>
            <p:ph idx="1" type="subTitle"/>
          </p:nvPr>
        </p:nvSpPr>
        <p:spPr>
          <a:xfrm>
            <a:off x="720300" y="143594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2"/>
          <p:cNvSpPr txBox="1"/>
          <p:nvPr>
            <p:ph idx="2" type="subTitle"/>
          </p:nvPr>
        </p:nvSpPr>
        <p:spPr>
          <a:xfrm>
            <a:off x="1037100" y="190044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2"/>
          <p:cNvSpPr txBox="1"/>
          <p:nvPr>
            <p:ph idx="3" type="subTitle"/>
          </p:nvPr>
        </p:nvSpPr>
        <p:spPr>
          <a:xfrm>
            <a:off x="720300" y="2850783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2"/>
          <p:cNvSpPr txBox="1"/>
          <p:nvPr>
            <p:ph idx="4" type="subTitle"/>
          </p:nvPr>
        </p:nvSpPr>
        <p:spPr>
          <a:xfrm>
            <a:off x="1037100" y="3309992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2"/>
          <p:cNvSpPr txBox="1"/>
          <p:nvPr>
            <p:ph idx="5" type="subTitle"/>
          </p:nvPr>
        </p:nvSpPr>
        <p:spPr>
          <a:xfrm>
            <a:off x="6324610" y="214439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2"/>
          <p:cNvSpPr txBox="1"/>
          <p:nvPr>
            <p:ph idx="6" type="subTitle"/>
          </p:nvPr>
        </p:nvSpPr>
        <p:spPr>
          <a:xfrm>
            <a:off x="6324610" y="260889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2"/>
          <p:cNvSpPr txBox="1"/>
          <p:nvPr>
            <p:ph idx="7" type="subTitle"/>
          </p:nvPr>
        </p:nvSpPr>
        <p:spPr>
          <a:xfrm>
            <a:off x="6324607" y="353662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2"/>
          <p:cNvSpPr txBox="1"/>
          <p:nvPr>
            <p:ph idx="8" type="subTitle"/>
          </p:nvPr>
        </p:nvSpPr>
        <p:spPr>
          <a:xfrm>
            <a:off x="6324603" y="4023638"/>
            <a:ext cx="1667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2"/>
          <p:cNvSpPr/>
          <p:nvPr/>
        </p:nvSpPr>
        <p:spPr>
          <a:xfrm flipH="1">
            <a:off x="-28774" y="4474938"/>
            <a:ext cx="74907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 flipH="1">
            <a:off x="6685363" y="222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 flipH="1">
            <a:off x="8527968" y="74846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 flipH="1">
            <a:off x="-28690" y="4997325"/>
            <a:ext cx="1394739" cy="20471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 flipH="1">
            <a:off x="7874399" y="1273897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 flipH="1">
            <a:off x="6329434" y="74846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300" y="486475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318" y="944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2">
  <p:cSld name="TITLE_AND_TWO_COLUMNS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33"/>
          <p:cNvSpPr txBox="1"/>
          <p:nvPr>
            <p:ph idx="1" type="subTitle"/>
          </p:nvPr>
        </p:nvSpPr>
        <p:spPr>
          <a:xfrm>
            <a:off x="703004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3"/>
          <p:cNvSpPr txBox="1"/>
          <p:nvPr>
            <p:ph idx="2" type="subTitle"/>
          </p:nvPr>
        </p:nvSpPr>
        <p:spPr>
          <a:xfrm>
            <a:off x="703004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3"/>
          <p:cNvSpPr txBox="1"/>
          <p:nvPr>
            <p:ph idx="3" type="subTitle"/>
          </p:nvPr>
        </p:nvSpPr>
        <p:spPr>
          <a:xfrm>
            <a:off x="3632152" y="3932701"/>
            <a:ext cx="1881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3"/>
          <p:cNvSpPr txBox="1"/>
          <p:nvPr>
            <p:ph idx="4" type="subTitle"/>
          </p:nvPr>
        </p:nvSpPr>
        <p:spPr>
          <a:xfrm>
            <a:off x="3632902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3"/>
          <p:cNvSpPr txBox="1"/>
          <p:nvPr>
            <p:ph idx="5" type="subTitle"/>
          </p:nvPr>
        </p:nvSpPr>
        <p:spPr>
          <a:xfrm>
            <a:off x="6517841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3"/>
          <p:cNvSpPr txBox="1"/>
          <p:nvPr>
            <p:ph idx="6" type="subTitle"/>
          </p:nvPr>
        </p:nvSpPr>
        <p:spPr>
          <a:xfrm>
            <a:off x="6520391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3"/>
          <p:cNvSpPr/>
          <p:nvPr/>
        </p:nvSpPr>
        <p:spPr>
          <a:xfrm>
            <a:off x="5873324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6862225" y="1290288"/>
            <a:ext cx="2303850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7569896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8186822" y="1188425"/>
            <a:ext cx="979194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13" name="Google Shape;413;p33"/>
          <p:cNvSpPr/>
          <p:nvPr/>
        </p:nvSpPr>
        <p:spPr>
          <a:xfrm>
            <a:off x="6562210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3618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3">
  <p:cSld name="TITLE_AND_TWO_COLUMNS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720300" y="538318"/>
            <a:ext cx="488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34"/>
          <p:cNvSpPr txBox="1"/>
          <p:nvPr>
            <p:ph idx="1" type="subTitle"/>
          </p:nvPr>
        </p:nvSpPr>
        <p:spPr>
          <a:xfrm>
            <a:off x="735904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4"/>
          <p:cNvSpPr txBox="1"/>
          <p:nvPr>
            <p:ph idx="2" type="subTitle"/>
          </p:nvPr>
        </p:nvSpPr>
        <p:spPr>
          <a:xfrm>
            <a:off x="736950" y="3282487"/>
            <a:ext cx="20280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4"/>
          <p:cNvSpPr txBox="1"/>
          <p:nvPr>
            <p:ph idx="3" type="subTitle"/>
          </p:nvPr>
        </p:nvSpPr>
        <p:spPr>
          <a:xfrm>
            <a:off x="3556432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4"/>
          <p:cNvSpPr txBox="1"/>
          <p:nvPr>
            <p:ph idx="4" type="subTitle"/>
          </p:nvPr>
        </p:nvSpPr>
        <p:spPr>
          <a:xfrm>
            <a:off x="3556432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4"/>
          <p:cNvSpPr txBox="1"/>
          <p:nvPr>
            <p:ph idx="5" type="subTitle"/>
          </p:nvPr>
        </p:nvSpPr>
        <p:spPr>
          <a:xfrm>
            <a:off x="6377992" y="2939301"/>
            <a:ext cx="2030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4"/>
          <p:cNvSpPr txBox="1"/>
          <p:nvPr>
            <p:ph idx="6" type="subTitle"/>
          </p:nvPr>
        </p:nvSpPr>
        <p:spPr>
          <a:xfrm>
            <a:off x="6377997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4"/>
          <p:cNvSpPr/>
          <p:nvPr/>
        </p:nvSpPr>
        <p:spPr>
          <a:xfrm>
            <a:off x="5920949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6924125" y="1288488"/>
            <a:ext cx="2219931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7617521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8421000" y="1178900"/>
            <a:ext cx="7230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28" name="Google Shape;428;p34"/>
          <p:cNvSpPr/>
          <p:nvPr/>
        </p:nvSpPr>
        <p:spPr>
          <a:xfrm>
            <a:off x="6619360" y="761516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6692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2">
  <p:cSld name="TITLE_AND_TWO_COLUMNS_1_1_1_1_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4605338" y="1684960"/>
            <a:ext cx="23958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35"/>
          <p:cNvSpPr txBox="1"/>
          <p:nvPr>
            <p:ph idx="1" type="subTitle"/>
          </p:nvPr>
        </p:nvSpPr>
        <p:spPr>
          <a:xfrm>
            <a:off x="4605338" y="3177592"/>
            <a:ext cx="38349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5"/>
          <p:cNvSpPr/>
          <p:nvPr/>
        </p:nvSpPr>
        <p:spPr>
          <a:xfrm>
            <a:off x="6631049" y="225920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10213663" y="-1535996"/>
            <a:ext cx="1484910" cy="199363"/>
          </a:xfrm>
          <a:custGeom>
            <a:rect b="b" l="l" r="r" t="t"/>
            <a:pathLst>
              <a:path extrusionOk="0" h="8769" w="65321">
                <a:moveTo>
                  <a:pt x="0" y="0"/>
                </a:moveTo>
                <a:lnTo>
                  <a:pt x="0" y="8768"/>
                </a:lnTo>
                <a:lnTo>
                  <a:pt x="65320" y="8768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/>
          <p:nvPr/>
        </p:nvSpPr>
        <p:spPr>
          <a:xfrm>
            <a:off x="8373375" y="118705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38" name="Google Shape;438;p35"/>
          <p:cNvSpPr/>
          <p:nvPr/>
        </p:nvSpPr>
        <p:spPr>
          <a:xfrm>
            <a:off x="7214510" y="7562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5918" y="86501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3">
  <p:cSld name="TITLE_AND_TWO_COLUMNS_1_1_1_1_2_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720300" y="1409361"/>
            <a:ext cx="23958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3" name="Google Shape;443;p36"/>
          <p:cNvSpPr txBox="1"/>
          <p:nvPr>
            <p:ph idx="1" type="subTitle"/>
          </p:nvPr>
        </p:nvSpPr>
        <p:spPr>
          <a:xfrm>
            <a:off x="720300" y="2906769"/>
            <a:ext cx="3831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6"/>
          <p:cNvSpPr/>
          <p:nvPr/>
        </p:nvSpPr>
        <p:spPr>
          <a:xfrm flipH="1">
            <a:off x="741882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flipH="1">
            <a:off x="7638196" y="226000"/>
            <a:ext cx="1534379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 flipH="1">
            <a:off x="8026842" y="128750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 flipH="1">
            <a:off x="1119187" y="660870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48" name="Google Shape;448;p36"/>
          <p:cNvSpPr/>
          <p:nvPr/>
        </p:nvSpPr>
        <p:spPr>
          <a:xfrm flipH="1">
            <a:off x="-51" y="757525"/>
            <a:ext cx="1804451" cy="199385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6776535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7943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4">
  <p:cSld name="TITLE_AND_TWO_COLUMNS_1_1_1_1_2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720300" y="1409199"/>
            <a:ext cx="239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4" name="Google Shape;454;p37"/>
          <p:cNvSpPr txBox="1"/>
          <p:nvPr>
            <p:ph idx="1" type="subTitle"/>
          </p:nvPr>
        </p:nvSpPr>
        <p:spPr>
          <a:xfrm>
            <a:off x="720300" y="2906776"/>
            <a:ext cx="23922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7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7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4">
  <p:cSld name="TITLE_AND_TWO_COLUMNS_1_1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idx="1" type="subTitle"/>
          </p:nvPr>
        </p:nvSpPr>
        <p:spPr>
          <a:xfrm>
            <a:off x="894923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8"/>
          <p:cNvSpPr txBox="1"/>
          <p:nvPr>
            <p:ph idx="2" type="subTitle"/>
          </p:nvPr>
        </p:nvSpPr>
        <p:spPr>
          <a:xfrm>
            <a:off x="894923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8"/>
          <p:cNvSpPr txBox="1"/>
          <p:nvPr>
            <p:ph idx="3" type="subTitle"/>
          </p:nvPr>
        </p:nvSpPr>
        <p:spPr>
          <a:xfrm>
            <a:off x="3696047" y="3407960"/>
            <a:ext cx="2099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8"/>
          <p:cNvSpPr txBox="1"/>
          <p:nvPr>
            <p:ph idx="4" type="subTitle"/>
          </p:nvPr>
        </p:nvSpPr>
        <p:spPr>
          <a:xfrm>
            <a:off x="3696047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8"/>
          <p:cNvSpPr txBox="1"/>
          <p:nvPr>
            <p:ph idx="5" type="subTitle"/>
          </p:nvPr>
        </p:nvSpPr>
        <p:spPr>
          <a:xfrm>
            <a:off x="6480510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8"/>
          <p:cNvSpPr txBox="1"/>
          <p:nvPr>
            <p:ph idx="6" type="subTitle"/>
          </p:nvPr>
        </p:nvSpPr>
        <p:spPr>
          <a:xfrm>
            <a:off x="6480510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8"/>
          <p:cNvSpPr txBox="1"/>
          <p:nvPr>
            <p:ph type="title"/>
          </p:nvPr>
        </p:nvSpPr>
        <p:spPr>
          <a:xfrm>
            <a:off x="4572000" y="538325"/>
            <a:ext cx="38328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3" name="Google Shape;473;p38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77" name="Google Shape;477;p38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5">
  <p:cSld name="TITLE_AND_TWO_COLUMNS_1_1_1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39"/>
          <p:cNvSpPr txBox="1"/>
          <p:nvPr>
            <p:ph idx="1" type="subTitle"/>
          </p:nvPr>
        </p:nvSpPr>
        <p:spPr>
          <a:xfrm>
            <a:off x="8279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39"/>
          <p:cNvSpPr txBox="1"/>
          <p:nvPr>
            <p:ph idx="2" type="subTitle"/>
          </p:nvPr>
        </p:nvSpPr>
        <p:spPr>
          <a:xfrm>
            <a:off x="8279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39"/>
          <p:cNvSpPr/>
          <p:nvPr/>
        </p:nvSpPr>
        <p:spPr>
          <a:xfrm>
            <a:off x="5873324" y="2276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7569896" y="18150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/>
          <p:nvPr/>
        </p:nvSpPr>
        <p:spPr>
          <a:xfrm>
            <a:off x="8373375" y="11826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87" name="Google Shape;487;p39"/>
          <p:cNvSpPr/>
          <p:nvPr/>
        </p:nvSpPr>
        <p:spPr>
          <a:xfrm>
            <a:off x="6571735" y="7555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43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9"/>
          <p:cNvSpPr txBox="1"/>
          <p:nvPr>
            <p:ph idx="3" type="subTitle"/>
          </p:nvPr>
        </p:nvSpPr>
        <p:spPr>
          <a:xfrm>
            <a:off x="37447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9"/>
          <p:cNvSpPr txBox="1"/>
          <p:nvPr>
            <p:ph idx="4" type="subTitle"/>
          </p:nvPr>
        </p:nvSpPr>
        <p:spPr>
          <a:xfrm>
            <a:off x="37447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39"/>
          <p:cNvSpPr txBox="1"/>
          <p:nvPr>
            <p:ph idx="5" type="subTitle"/>
          </p:nvPr>
        </p:nvSpPr>
        <p:spPr>
          <a:xfrm>
            <a:off x="646975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9"/>
          <p:cNvSpPr txBox="1"/>
          <p:nvPr>
            <p:ph idx="6" type="subTitle"/>
          </p:nvPr>
        </p:nvSpPr>
        <p:spPr>
          <a:xfrm>
            <a:off x="6469767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39"/>
          <p:cNvSpPr txBox="1"/>
          <p:nvPr>
            <p:ph hasCustomPrompt="1" idx="7" type="title"/>
          </p:nvPr>
        </p:nvSpPr>
        <p:spPr>
          <a:xfrm>
            <a:off x="82790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4" name="Google Shape;494;p39"/>
          <p:cNvSpPr txBox="1"/>
          <p:nvPr>
            <p:ph hasCustomPrompt="1" idx="8" type="title"/>
          </p:nvPr>
        </p:nvSpPr>
        <p:spPr>
          <a:xfrm>
            <a:off x="3744704" y="362918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5" name="Google Shape;495;p39"/>
          <p:cNvSpPr txBox="1"/>
          <p:nvPr>
            <p:ph hasCustomPrompt="1" idx="9" type="title"/>
          </p:nvPr>
        </p:nvSpPr>
        <p:spPr>
          <a:xfrm>
            <a:off x="646975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6" name="Google Shape;49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2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"/>
          <p:cNvSpPr txBox="1"/>
          <p:nvPr>
            <p:ph type="title"/>
          </p:nvPr>
        </p:nvSpPr>
        <p:spPr>
          <a:xfrm>
            <a:off x="720300" y="566203"/>
            <a:ext cx="38811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9" name="Google Shape;499;p40"/>
          <p:cNvSpPr txBox="1"/>
          <p:nvPr>
            <p:ph idx="1" type="subTitle"/>
          </p:nvPr>
        </p:nvSpPr>
        <p:spPr>
          <a:xfrm>
            <a:off x="5879525" y="1854705"/>
            <a:ext cx="25443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40"/>
          <p:cNvSpPr/>
          <p:nvPr/>
        </p:nvSpPr>
        <p:spPr>
          <a:xfrm>
            <a:off x="6649878" y="3405209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0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0"/>
          <p:cNvSpPr/>
          <p:nvPr/>
        </p:nvSpPr>
        <p:spPr>
          <a:xfrm>
            <a:off x="7259370" y="39313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"/>
          <p:cNvSpPr/>
          <p:nvPr/>
        </p:nvSpPr>
        <p:spPr>
          <a:xfrm>
            <a:off x="5344314" y="3931329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5687638" y="3405209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1975" y="3550138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693" y="433938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0"/>
          <p:cNvSpPr txBox="1"/>
          <p:nvPr/>
        </p:nvSpPr>
        <p:spPr>
          <a:xfrm>
            <a:off x="720300" y="2966887"/>
            <a:ext cx="32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0" name="Google Shape;5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20300" y="93650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720300" y="1851308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4602749" y="3234050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title"/>
          </p:nvPr>
        </p:nvSpPr>
        <p:spPr>
          <a:xfrm>
            <a:off x="4602749" y="231925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>
            <a:off x="5873324" y="22981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6862233" y="1285216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874696" y="1814711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373375" y="1094800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4" name="Google Shape;54;p5"/>
          <p:cNvSpPr/>
          <p:nvPr/>
        </p:nvSpPr>
        <p:spPr>
          <a:xfrm>
            <a:off x="6571735" y="75468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AND_TWO_COLUMNS_1_1_1_1_1_1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3" name="Google Shape;513;p41"/>
          <p:cNvSpPr/>
          <p:nvPr/>
        </p:nvSpPr>
        <p:spPr>
          <a:xfrm>
            <a:off x="5873324" y="22644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6862233" y="12945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7569896" y="1816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/>
          <p:nvPr/>
        </p:nvSpPr>
        <p:spPr>
          <a:xfrm>
            <a:off x="8373375" y="11879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17" name="Google Shape;517;p41"/>
          <p:cNvSpPr/>
          <p:nvPr/>
        </p:nvSpPr>
        <p:spPr>
          <a:xfrm>
            <a:off x="6571735" y="750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9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">
  <p:cSld name="TITLE_AND_TWO_COLUMNS_1_1_1_1_1_1_1_1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2" name="Google Shape;522;p42"/>
          <p:cNvSpPr txBox="1"/>
          <p:nvPr>
            <p:ph idx="1" type="subTitle"/>
          </p:nvPr>
        </p:nvSpPr>
        <p:spPr>
          <a:xfrm>
            <a:off x="720300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3" name="Google Shape;523;p42"/>
          <p:cNvSpPr/>
          <p:nvPr/>
        </p:nvSpPr>
        <p:spPr>
          <a:xfrm>
            <a:off x="6862233" y="3346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8373375" y="228050"/>
            <a:ext cx="8278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25" name="Google Shape;525;p42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 txBox="1"/>
          <p:nvPr>
            <p:ph idx="2" type="subTitle"/>
          </p:nvPr>
        </p:nvSpPr>
        <p:spPr>
          <a:xfrm>
            <a:off x="4608575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7" name="Google Shape;527;p42"/>
          <p:cNvSpPr txBox="1"/>
          <p:nvPr>
            <p:ph idx="3" type="subTitle"/>
          </p:nvPr>
        </p:nvSpPr>
        <p:spPr>
          <a:xfrm>
            <a:off x="7278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42"/>
          <p:cNvSpPr txBox="1"/>
          <p:nvPr>
            <p:ph idx="4" type="subTitle"/>
          </p:nvPr>
        </p:nvSpPr>
        <p:spPr>
          <a:xfrm>
            <a:off x="46085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 1">
  <p:cSld name="TITLE_AND_TWO_COLUMNS_1_1_1_1_1_1_1_1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/>
          <p:nvPr>
            <p:ph type="title"/>
          </p:nvPr>
        </p:nvSpPr>
        <p:spPr>
          <a:xfrm>
            <a:off x="4572000" y="539496"/>
            <a:ext cx="38517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43"/>
          <p:cNvSpPr txBox="1"/>
          <p:nvPr>
            <p:ph idx="1" type="subTitle"/>
          </p:nvPr>
        </p:nvSpPr>
        <p:spPr>
          <a:xfrm>
            <a:off x="720300" y="2194560"/>
            <a:ext cx="38517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33" name="Google Shape;533;p43"/>
          <p:cNvSpPr txBox="1"/>
          <p:nvPr>
            <p:ph idx="2" type="subTitle"/>
          </p:nvPr>
        </p:nvSpPr>
        <p:spPr>
          <a:xfrm>
            <a:off x="728450" y="1655064"/>
            <a:ext cx="3851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3"/>
          <p:cNvSpPr/>
          <p:nvPr/>
        </p:nvSpPr>
        <p:spPr>
          <a:xfrm flipH="1">
            <a:off x="305275" y="103648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3"/>
          <p:cNvSpPr/>
          <p:nvPr/>
        </p:nvSpPr>
        <p:spPr>
          <a:xfrm flipH="1">
            <a:off x="-17717" y="564150"/>
            <a:ext cx="738020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 flipH="1">
            <a:off x="-17663" y="-2979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37" name="Google Shape;53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4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4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5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54" name="Google Shape;554;p45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/>
          <p:nvPr/>
        </p:nvSpPr>
        <p:spPr>
          <a:xfrm>
            <a:off x="4572000" y="4857750"/>
            <a:ext cx="4572000" cy="285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6"/>
          <p:cNvSpPr/>
          <p:nvPr/>
        </p:nvSpPr>
        <p:spPr>
          <a:xfrm>
            <a:off x="0" y="4857750"/>
            <a:ext cx="4572000" cy="28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25" scaled="0"/>
          </a:gradFill>
          <a:ln>
            <a:noFill/>
          </a:ln>
          <a:effectLst>
            <a:outerShdw blurRad="50800" rotWithShape="0" algn="tl" dir="5400000" dist="88900">
              <a:srgbClr val="000000">
                <a:alpha val="40000"/>
              </a:srgbClr>
            </a:outerShdw>
          </a:effectLst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1" y="4866086"/>
            <a:ext cx="4572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Imed Bouchrika</a:t>
            </a: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Startups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6"/>
          <p:cNvSpPr txBox="1"/>
          <p:nvPr>
            <p:ph idx="1" type="body"/>
          </p:nvPr>
        </p:nvSpPr>
        <p:spPr>
          <a:xfrm>
            <a:off x="304800" y="800101"/>
            <a:ext cx="83820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/>
            </a:lvl1pPr>
            <a:lvl2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62" name="Google Shape;562;p46"/>
          <p:cNvSpPr txBox="1"/>
          <p:nvPr>
            <p:ph type="title"/>
          </p:nvPr>
        </p:nvSpPr>
        <p:spPr>
          <a:xfrm>
            <a:off x="0" y="0"/>
            <a:ext cx="891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3" name="Google Shape;563;p46"/>
          <p:cNvSpPr txBox="1"/>
          <p:nvPr>
            <p:ph idx="12" type="sldNum"/>
          </p:nvPr>
        </p:nvSpPr>
        <p:spPr>
          <a:xfrm>
            <a:off x="7929586" y="4869658"/>
            <a:ext cx="12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6"/>
          <p:cNvSpPr txBox="1"/>
          <p:nvPr/>
        </p:nvSpPr>
        <p:spPr>
          <a:xfrm>
            <a:off x="4572000" y="4875625"/>
            <a:ext cx="3572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http://www.imed.ws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300" y="538325"/>
            <a:ext cx="4882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6"/>
          <p:cNvSpPr/>
          <p:nvPr/>
        </p:nvSpPr>
        <p:spPr>
          <a:xfrm>
            <a:off x="6862233" y="761341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696" y="1290836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73375" y="570925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61" name="Google Shape;61;p6"/>
          <p:cNvSpPr/>
          <p:nvPr/>
        </p:nvSpPr>
        <p:spPr>
          <a:xfrm>
            <a:off x="6571735" y="230812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601500" y="1410066"/>
            <a:ext cx="28620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4608576" y="2908717"/>
            <a:ext cx="38223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132" y="35389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1530781" y="340748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704799" y="4469119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249873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586700" y="3407485"/>
            <a:ext cx="706162" cy="199363"/>
          </a:xfrm>
          <a:custGeom>
            <a:rect b="b" l="l" r="r" t="t"/>
            <a:pathLst>
              <a:path extrusionOk="0" h="8769" w="31064">
                <a:moveTo>
                  <a:pt x="1" y="0"/>
                </a:moveTo>
                <a:lnTo>
                  <a:pt x="31063" y="0"/>
                </a:lnTo>
                <a:lnTo>
                  <a:pt x="31063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2130305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720300" y="526350"/>
            <a:ext cx="3851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8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5529283" y="2346770"/>
            <a:ext cx="1484910" cy="199386"/>
          </a:xfrm>
          <a:custGeom>
            <a:rect b="b" l="l" r="r" t="t"/>
            <a:pathLst>
              <a:path extrusionOk="0" h="8770" w="65321">
                <a:moveTo>
                  <a:pt x="1" y="1"/>
                </a:moveTo>
                <a:lnTo>
                  <a:pt x="1" y="8769"/>
                </a:lnTo>
                <a:lnTo>
                  <a:pt x="65321" y="8769"/>
                </a:lnTo>
                <a:lnTo>
                  <a:pt x="6532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482346" y="234677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ctrTitle"/>
          </p:nvPr>
        </p:nvSpPr>
        <p:spPr>
          <a:xfrm>
            <a:off x="720300" y="2726082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9"/>
          <p:cNvSpPr txBox="1"/>
          <p:nvPr>
            <p:ph hasCustomPrompt="1" idx="2" type="title"/>
          </p:nvPr>
        </p:nvSpPr>
        <p:spPr>
          <a:xfrm>
            <a:off x="720300" y="445123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87" name="Google Shape;8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3393" y="168270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5882306" y="75768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solidFill>
            <a:srgbClr val="F66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5041749" y="1814557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6481830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4601398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6030658" y="28831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6738321" y="340082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7541801" y="2776552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95" name="Google Shape;95;p9"/>
          <p:cNvSpPr/>
          <p:nvPr/>
        </p:nvSpPr>
        <p:spPr>
          <a:xfrm>
            <a:off x="5740160" y="2344879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4601398" y="754776"/>
            <a:ext cx="1117166" cy="199363"/>
          </a:xfrm>
          <a:custGeom>
            <a:rect b="b" l="l" r="r" t="t"/>
            <a:pathLst>
              <a:path extrusionOk="0" h="8769" w="49144">
                <a:moveTo>
                  <a:pt x="0" y="0"/>
                </a:moveTo>
                <a:lnTo>
                  <a:pt x="49143" y="0"/>
                </a:lnTo>
                <a:lnTo>
                  <a:pt x="49143" y="8768"/>
                </a:lnTo>
                <a:lnTo>
                  <a:pt x="0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786218" y="2300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720300" y="538325"/>
            <a:ext cx="28755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0"/>
          <p:cNvSpPr/>
          <p:nvPr/>
        </p:nvSpPr>
        <p:spPr>
          <a:xfrm>
            <a:off x="460224" y="447276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1880430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-2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2391303" y="5004025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693" y="510749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 txBox="1"/>
          <p:nvPr>
            <p:ph type="title"/>
          </p:nvPr>
        </p:nvSpPr>
        <p:spPr>
          <a:xfrm>
            <a:off x="0" y="550525"/>
            <a:ext cx="9144000" cy="20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  Software Engineering :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3400"/>
            </a:br>
            <a:r>
              <a:rPr b="1" i="1" lang="en" sz="4700"/>
              <a:t>6</a:t>
            </a:r>
            <a:r>
              <a:rPr b="1" i="1" lang="en" sz="5000"/>
              <a:t> : Design : Software Modeling</a:t>
            </a:r>
            <a:br>
              <a:rPr b="1" i="1" lang="en" sz="5000"/>
            </a:br>
            <a:r>
              <a:rPr b="1" i="1" lang="en" sz="5000"/>
              <a:t> UML - Part 2</a:t>
            </a:r>
            <a:endParaRPr b="1" i="1" sz="3000"/>
          </a:p>
        </p:txBody>
      </p:sp>
      <p:sp>
        <p:nvSpPr>
          <p:cNvPr id="570" name="Google Shape;570;p47"/>
          <p:cNvSpPr txBox="1"/>
          <p:nvPr>
            <p:ph idx="4294967295" type="title"/>
          </p:nvPr>
        </p:nvSpPr>
        <p:spPr>
          <a:xfrm>
            <a:off x="3993525" y="3281900"/>
            <a:ext cx="5018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Professor Imed Bouchrika</a:t>
            </a:r>
            <a:br>
              <a:rPr lang="en" sz="3000"/>
            </a:br>
            <a:r>
              <a:rPr lang="en" sz="1700"/>
              <a:t>National School of </a:t>
            </a:r>
            <a:r>
              <a:rPr lang="en" sz="1700"/>
              <a:t>Artificial</a:t>
            </a:r>
            <a:r>
              <a:rPr lang="en" sz="1700"/>
              <a:t> Intelligence</a:t>
            </a:r>
            <a:br>
              <a:rPr lang="en" sz="1700"/>
            </a:br>
            <a:r>
              <a:rPr lang="en" sz="1700"/>
              <a:t>imed.bouchrika@ensia.edu.dz</a:t>
            </a:r>
            <a:endParaRPr sz="1700"/>
          </a:p>
        </p:txBody>
      </p:sp>
      <p:sp>
        <p:nvSpPr>
          <p:cNvPr id="571" name="Google Shape;571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634" name="Google Shape;634;p56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Terminology</a:t>
            </a:r>
            <a:r>
              <a:rPr lang="en" sz="1800"/>
              <a:t>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View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Controller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Model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Decoupling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Upgrading and maintenance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Collaboration</a:t>
            </a:r>
            <a:endParaRPr sz="1800"/>
          </a:p>
        </p:txBody>
      </p:sp>
      <p:sp>
        <p:nvSpPr>
          <p:cNvPr id="635" name="Google Shape;635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641" name="Google Shape;641;p57"/>
          <p:cNvSpPr txBox="1"/>
          <p:nvPr>
            <p:ph idx="2" type="subTitle"/>
          </p:nvPr>
        </p:nvSpPr>
        <p:spPr>
          <a:xfrm>
            <a:off x="2021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Features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Improve the signup feature to include a process to validate email addresses in addition to verify that the user actually owns the email address provided.  Technically, the system would </a:t>
            </a:r>
            <a:r>
              <a:rPr lang="en" sz="1800"/>
              <a:t>send a secure and custom link to the user to click on it to verify and confirm the status of their account.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How to better visualize this idea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Which view to to use:</a:t>
            </a:r>
            <a:endParaRPr sz="1800"/>
          </a:p>
        </p:txBody>
      </p:sp>
      <p:sp>
        <p:nvSpPr>
          <p:cNvPr id="642" name="Google Shape;642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648" name="Google Shape;648;p58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Case Diagram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State Diagram  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Activity Diagram 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Sequence Diagram :</a:t>
            </a:r>
            <a:endParaRPr sz="1800"/>
          </a:p>
        </p:txBody>
      </p:sp>
      <p:sp>
        <p:nvSpPr>
          <p:cNvPr id="649" name="Google Shape;649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655" name="Google Shape;655;p59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Use Case Diagram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State Diagram  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Activity Diagram 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Sequence Diagram :</a:t>
            </a:r>
            <a:endParaRPr sz="1800"/>
          </a:p>
        </p:txBody>
      </p:sp>
      <p:sp>
        <p:nvSpPr>
          <p:cNvPr id="656" name="Google Shape;656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7" name="Google Shape;65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6977" y="1179575"/>
            <a:ext cx="5474001" cy="38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663" name="Google Shape;663;p60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Case Diagram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State Diagram  : What the are the possible states for the user ?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Activity Diagram 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Sequence Diagram :</a:t>
            </a:r>
            <a:endParaRPr sz="1800"/>
          </a:p>
        </p:txBody>
      </p:sp>
      <p:sp>
        <p:nvSpPr>
          <p:cNvPr id="664" name="Google Shape;664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670" name="Google Shape;670;p61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Case Diagram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State Diagram  : What the are the possible states for the user ?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Activity Diagram 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Sequence Diagram :</a:t>
            </a:r>
            <a:endParaRPr sz="1800"/>
          </a:p>
        </p:txBody>
      </p:sp>
      <p:sp>
        <p:nvSpPr>
          <p:cNvPr id="671" name="Google Shape;671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2" name="Google Shape;67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400" y="2559825"/>
            <a:ext cx="8462499" cy="25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678" name="Google Shape;678;p62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Case Diagram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State Diagram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Activity Diagram 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Sequence Diagram :</a:t>
            </a:r>
            <a:endParaRPr b="1" sz="1800"/>
          </a:p>
        </p:txBody>
      </p:sp>
      <p:sp>
        <p:nvSpPr>
          <p:cNvPr id="679" name="Google Shape;67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0" name="Google Shape;6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288" y="1743125"/>
            <a:ext cx="77057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686" name="Google Shape;686;p63"/>
          <p:cNvSpPr txBox="1"/>
          <p:nvPr>
            <p:ph idx="2" type="subTitle"/>
          </p:nvPr>
        </p:nvSpPr>
        <p:spPr>
          <a:xfrm>
            <a:off x="126100" y="1781525"/>
            <a:ext cx="8718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What’s the Class Diagram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is a static structural UML diagram to depict the different entities (i.e. classes ) used to construct a software system in addition to details related to their attributes, operations and their relationships.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Entities designed with the class diagrams are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Classes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Interfaces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Structs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693" name="Google Shape;693;p64"/>
          <p:cNvSpPr txBox="1"/>
          <p:nvPr>
            <p:ph idx="2" type="subTitle"/>
          </p:nvPr>
        </p:nvSpPr>
        <p:spPr>
          <a:xfrm>
            <a:off x="126100" y="1781525"/>
            <a:ext cx="8718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The use of Class Diagram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Conceptual modeling</a:t>
            </a:r>
            <a:endParaRPr i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Detailed Structural Modeling</a:t>
            </a:r>
            <a:endParaRPr i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Data Modeling</a:t>
            </a:r>
            <a:endParaRPr i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Programming Code</a:t>
            </a:r>
            <a:endParaRPr i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00" name="Google Shape;700;p65"/>
          <p:cNvSpPr txBox="1"/>
          <p:nvPr>
            <p:ph idx="2" type="subTitle"/>
          </p:nvPr>
        </p:nvSpPr>
        <p:spPr>
          <a:xfrm>
            <a:off x="126100" y="1781525"/>
            <a:ext cx="8718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Elements of  the </a:t>
            </a:r>
            <a:r>
              <a:rPr b="1" lang="en"/>
              <a:t>Class Diagram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Boxes: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Classes </a:t>
            </a:r>
            <a:r>
              <a:rPr lang="en"/>
              <a:t>with Attributes and Operations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Relationships: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Association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Generalization/Inheritance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Composition/Aggregation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Dependence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"/>
          <p:cNvSpPr txBox="1"/>
          <p:nvPr>
            <p:ph type="title"/>
          </p:nvPr>
        </p:nvSpPr>
        <p:spPr>
          <a:xfrm>
            <a:off x="266675" y="58516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Outline :</a:t>
            </a:r>
            <a:endParaRPr b="1"/>
          </a:p>
        </p:txBody>
      </p:sp>
      <p:sp>
        <p:nvSpPr>
          <p:cNvPr id="577" name="Google Shape;577;p48"/>
          <p:cNvSpPr txBox="1"/>
          <p:nvPr>
            <p:ph idx="1" type="subTitle"/>
          </p:nvPr>
        </p:nvSpPr>
        <p:spPr>
          <a:xfrm>
            <a:off x="2737775" y="64200"/>
            <a:ext cx="6444000" cy="4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Unified Modeling Language</a:t>
            </a:r>
            <a:endParaRPr b="1"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LAB To-do App</a:t>
            </a:r>
            <a:endParaRPr b="1"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UML Revision:</a:t>
            </a:r>
            <a:endParaRPr b="1" sz="2000"/>
          </a:p>
          <a:p>
            <a:pPr indent="-3365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i="1" lang="en" sz="1700"/>
              <a:t>Use Case vs. State vs. Sequence vs. Activity</a:t>
            </a:r>
            <a:endParaRPr b="1" i="1" sz="17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Structural Diagrams</a:t>
            </a:r>
            <a:endParaRPr b="1" sz="20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i="1" lang="en" sz="1700"/>
              <a:t>Class Diagram</a:t>
            </a:r>
            <a:endParaRPr b="1" i="1"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="1" lang="en" sz="2000"/>
              <a:t>UML Tools</a:t>
            </a:r>
            <a:endParaRPr b="1"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Frameworks :</a:t>
            </a:r>
            <a:endParaRPr b="1"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1 - Laravel</a:t>
            </a:r>
            <a:endParaRPr b="1" sz="20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578" name="Google Shape;5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07" name="Google Shape;707;p66"/>
          <p:cNvSpPr txBox="1"/>
          <p:nvPr>
            <p:ph idx="2" type="subTitle"/>
          </p:nvPr>
        </p:nvSpPr>
        <p:spPr>
          <a:xfrm>
            <a:off x="126100" y="1781525"/>
            <a:ext cx="5266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Drawing  the Class Diagram : Classes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class is drawn as a box with three section: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Top Section : Class name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Middle Section : Attributes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Bottom Section : Operations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9" name="Google Shape;70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900" y="2027425"/>
            <a:ext cx="3446300" cy="2466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6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15" name="Google Shape;715;p67"/>
          <p:cNvSpPr txBox="1"/>
          <p:nvPr>
            <p:ph idx="2" type="subTitle"/>
          </p:nvPr>
        </p:nvSpPr>
        <p:spPr>
          <a:xfrm>
            <a:off x="126100" y="1781525"/>
            <a:ext cx="5266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Drawing  the Class Diagram : Classes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For conceptual design without details, the class box can be drawn with only two sections.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7" name="Google Shape;71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3650" y="2293275"/>
            <a:ext cx="3446300" cy="1819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23" name="Google Shape;723;p68"/>
          <p:cNvSpPr txBox="1"/>
          <p:nvPr>
            <p:ph idx="2" type="subTitle"/>
          </p:nvPr>
        </p:nvSpPr>
        <p:spPr>
          <a:xfrm>
            <a:off x="126100" y="1476725"/>
            <a:ext cx="5761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Class Box : Attributes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attributes are the adjectives and properties of a given entity.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In programming language : </a:t>
            </a:r>
            <a:r>
              <a:rPr b="1" lang="en"/>
              <a:t>Instance Variables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Within the attributes section, we can specify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Visibility Scope.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Type of the attribute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Default value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i="1" lang="en" sz="1300"/>
              <a:t>If to generate the code from the model, you need to use the data types consistent with the target programming language.</a:t>
            </a:r>
            <a:endParaRPr i="1" sz="13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5" name="Google Shape;72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850" y="1799900"/>
            <a:ext cx="2996301" cy="313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31" name="Google Shape;731;p69"/>
          <p:cNvSpPr txBox="1"/>
          <p:nvPr>
            <p:ph idx="2" type="subTitle"/>
          </p:nvPr>
        </p:nvSpPr>
        <p:spPr>
          <a:xfrm>
            <a:off x="126100" y="1476725"/>
            <a:ext cx="5761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Class Box : Attributes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attributes are the adjectives and properties of a given entity.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In programming language : </a:t>
            </a:r>
            <a:r>
              <a:rPr b="1" lang="en"/>
              <a:t>Instance Variables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Within the attributes section, we can specify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Visibility Scope.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Type of the attribute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Default value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i="1" lang="en" sz="1300"/>
              <a:t>If to generate the code from the model, you need to use the data types consistent with the target programming language.</a:t>
            </a:r>
            <a:endParaRPr i="1" sz="13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3" name="Google Shape;73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850" y="1799900"/>
            <a:ext cx="2996301" cy="3138440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69"/>
          <p:cNvSpPr/>
          <p:nvPr/>
        </p:nvSpPr>
        <p:spPr>
          <a:xfrm>
            <a:off x="1274025" y="1999125"/>
            <a:ext cx="5373900" cy="21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What about other member attributes like : </a:t>
            </a:r>
            <a:endParaRPr b="1"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Expense Category ?</a:t>
            </a:r>
            <a:endParaRPr b="1" sz="16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Created by ?</a:t>
            </a:r>
            <a:endParaRPr b="1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40" name="Google Shape;740;p70"/>
          <p:cNvSpPr txBox="1"/>
          <p:nvPr>
            <p:ph idx="2" type="subTitle"/>
          </p:nvPr>
        </p:nvSpPr>
        <p:spPr>
          <a:xfrm>
            <a:off x="126100" y="1476725"/>
            <a:ext cx="5761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Class Box : Attributes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attributes are the adjectives and properties of a given entity.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In programming language : </a:t>
            </a:r>
            <a:r>
              <a:rPr b="1" lang="en"/>
              <a:t>Instance Variables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Within the attributes section, we can specify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Visibility Scope.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Type of the attribute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Default value</a:t>
            </a:r>
            <a:endParaRPr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i="1" lang="en" sz="1300"/>
              <a:t>If to generate the code from the model, you need to use the data types consistent with the target programming language.</a:t>
            </a:r>
            <a:endParaRPr i="1" sz="13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2" name="Google Shape;742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850" y="1799900"/>
            <a:ext cx="2996301" cy="313844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70"/>
          <p:cNvSpPr/>
          <p:nvPr/>
        </p:nvSpPr>
        <p:spPr>
          <a:xfrm>
            <a:off x="1274025" y="1999125"/>
            <a:ext cx="5373900" cy="21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Recommendation : Keep the attributes for variables of basic/primitive data types.</a:t>
            </a:r>
            <a:endParaRPr b="1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7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49" name="Google Shape;749;p71"/>
          <p:cNvSpPr txBox="1"/>
          <p:nvPr>
            <p:ph idx="2" type="subTitle"/>
          </p:nvPr>
        </p:nvSpPr>
        <p:spPr>
          <a:xfrm>
            <a:off x="126100" y="1629125"/>
            <a:ext cx="60642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Class Box : Attributes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Visibility Scope : relates to the level of information hiding to be enforced when accessing the attribute</a:t>
            </a:r>
            <a:endParaRPr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 sz="1500"/>
              <a:t>+ : Public</a:t>
            </a:r>
            <a:r>
              <a:rPr i="1" lang="en" sz="1500"/>
              <a:t> : it can be access from anywhere.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 sz="1500">
                <a:solidFill>
                  <a:schemeClr val="dk1"/>
                </a:solidFill>
              </a:rPr>
              <a:t># : Protected</a:t>
            </a:r>
            <a:r>
              <a:rPr i="1" lang="en" sz="1500">
                <a:solidFill>
                  <a:schemeClr val="dk1"/>
                </a:solidFill>
              </a:rPr>
              <a:t> : Accessible to subclasses only.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 sz="1500"/>
              <a:t>- : Private</a:t>
            </a:r>
            <a:r>
              <a:rPr i="1" lang="en" sz="1500"/>
              <a:t> : Not accessible except from the class only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 sz="1500"/>
              <a:t>~ : Package</a:t>
            </a:r>
            <a:r>
              <a:rPr i="1" lang="en" sz="1500"/>
              <a:t> : Accessible from classes of the same package.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Default ( no symbol )  usually : </a:t>
            </a:r>
            <a:r>
              <a:rPr b="1" i="1" lang="en" sz="1500"/>
              <a:t>private</a:t>
            </a:r>
            <a:endParaRPr b="1" i="1" sz="15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1" name="Google Shape;75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650" y="1799900"/>
            <a:ext cx="2996301" cy="3138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57" name="Google Shape;757;p72"/>
          <p:cNvSpPr txBox="1"/>
          <p:nvPr>
            <p:ph idx="2" type="subTitle"/>
          </p:nvPr>
        </p:nvSpPr>
        <p:spPr>
          <a:xfrm>
            <a:off x="126100" y="1781525"/>
            <a:ext cx="54105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Class Box : Attributes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Static attributes or global variables that belong to the class and shared between all objects of the same class, are represented by an underline.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u="sng"/>
              <a:t>n</a:t>
            </a:r>
            <a:r>
              <a:rPr lang="en" u="sng"/>
              <a:t>um_users </a:t>
            </a:r>
            <a:endParaRPr u="sng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For constant variables, conventionally, the variable name is written in capital letters.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9" name="Google Shape;75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500" y="2510450"/>
            <a:ext cx="3302600" cy="192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65" name="Google Shape;765;p73"/>
          <p:cNvSpPr txBox="1"/>
          <p:nvPr>
            <p:ph idx="2" type="subTitle"/>
          </p:nvPr>
        </p:nvSpPr>
        <p:spPr>
          <a:xfrm>
            <a:off x="126100" y="1781525"/>
            <a:ext cx="54105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Class Box : Attributes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Attributes can be non-stored and  computed during their time of retrieval.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Example : Age of the person.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indicate that an attribute is computed and non-stored, the symbol / is used just before the attribute name.</a:t>
            </a:r>
            <a:endParaRPr/>
          </a:p>
        </p:txBody>
      </p:sp>
      <p:sp>
        <p:nvSpPr>
          <p:cNvPr id="766" name="Google Shape;766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7" name="Google Shape;76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400" y="2396446"/>
            <a:ext cx="3607400" cy="187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73" name="Google Shape;773;p74"/>
          <p:cNvSpPr txBox="1"/>
          <p:nvPr>
            <p:ph idx="2" type="subTitle"/>
          </p:nvPr>
        </p:nvSpPr>
        <p:spPr>
          <a:xfrm>
            <a:off x="126100" y="1781525"/>
            <a:ext cx="54105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Class Box : Operations and Methods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Are action, functions or operations that can be performed by a given class.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Class Operation can be specified by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Visibility modifier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Operation name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Passed Parameters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Return Type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5" name="Google Shape;77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325" y="3363200"/>
            <a:ext cx="4880149" cy="178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7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81" name="Google Shape;781;p75"/>
          <p:cNvSpPr txBox="1"/>
          <p:nvPr>
            <p:ph idx="2" type="subTitle"/>
          </p:nvPr>
        </p:nvSpPr>
        <p:spPr>
          <a:xfrm>
            <a:off x="126100" y="1781525"/>
            <a:ext cx="5956800" cy="31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Class Box : Operations and Methods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Can we add the setters and getters ?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Better not : The aim of UML diagrams is to simplify and convey our understanding to how we would design the system not to care about non-</a:t>
            </a:r>
            <a:r>
              <a:rPr lang="en"/>
              <a:t>architectural</a:t>
            </a:r>
            <a:r>
              <a:rPr lang="en"/>
              <a:t> details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3" name="Google Shape;78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750" y="818375"/>
            <a:ext cx="24384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Unified Modelling Language</a:t>
            </a:r>
            <a:endParaRPr sz="3400"/>
          </a:p>
        </p:txBody>
      </p:sp>
      <p:sp>
        <p:nvSpPr>
          <p:cNvPr id="584" name="Google Shape;584;p49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From Requirements to Design and Modelling: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Functional Modelling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Use Case Diagram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Behavioral Modelling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State, Activity, Sequence …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Structural Modeling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Class Diagram, Object, component, package, deployment</a:t>
            </a:r>
            <a:endParaRPr sz="1800"/>
          </a:p>
        </p:txBody>
      </p:sp>
      <p:sp>
        <p:nvSpPr>
          <p:cNvPr id="585" name="Google Shape;58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7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89" name="Google Shape;789;p76"/>
          <p:cNvSpPr txBox="1"/>
          <p:nvPr>
            <p:ph idx="2" type="subTitle"/>
          </p:nvPr>
        </p:nvSpPr>
        <p:spPr>
          <a:xfrm>
            <a:off x="126100" y="1400525"/>
            <a:ext cx="54105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Class Box : Interface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Is composed of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Attributes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Operations (Signatures) that need to be implemented inside a class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Interface is drawn the same way as the class but with</a:t>
            </a:r>
            <a:r>
              <a:rPr lang="en"/>
              <a:t> annotation word &lt;&lt;interface&gt;&gt; above the interface name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interface </a:t>
            </a:r>
            <a:r>
              <a:rPr b="1" lang="en"/>
              <a:t>must have</a:t>
            </a:r>
            <a:r>
              <a:rPr lang="en"/>
              <a:t> at least one class to implement its operation</a:t>
            </a:r>
            <a:endParaRPr/>
          </a:p>
        </p:txBody>
      </p:sp>
      <p:sp>
        <p:nvSpPr>
          <p:cNvPr id="790" name="Google Shape;790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1" name="Google Shape;79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350" y="1814025"/>
            <a:ext cx="3675650" cy="2963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7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797" name="Google Shape;797;p77"/>
          <p:cNvSpPr txBox="1"/>
          <p:nvPr>
            <p:ph idx="2" type="subTitle"/>
          </p:nvPr>
        </p:nvSpPr>
        <p:spPr>
          <a:xfrm>
            <a:off x="126100" y="1781525"/>
            <a:ext cx="8882400" cy="3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Finding the Classes for a Given System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</a:t>
            </a:r>
            <a:r>
              <a:rPr lang="en"/>
              <a:t>intuitive</a:t>
            </a:r>
            <a:r>
              <a:rPr lang="en"/>
              <a:t> way is to read through the software requirements specification and search for </a:t>
            </a:r>
            <a:r>
              <a:rPr b="1" lang="en"/>
              <a:t>nouns</a:t>
            </a:r>
            <a:r>
              <a:rPr lang="en"/>
              <a:t> that :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Have adjectives or properties or attributes.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Person has the attributes : weight, name, color….</a:t>
            </a:r>
            <a:endParaRPr i="1"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Expense has the attribute : amount, date, description….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May not have adjectives </a:t>
            </a:r>
            <a:r>
              <a:rPr b="1" lang="en"/>
              <a:t>but </a:t>
            </a:r>
            <a:r>
              <a:rPr lang="en"/>
              <a:t>are </a:t>
            </a:r>
            <a:r>
              <a:rPr b="1" lang="en"/>
              <a:t> associated </a:t>
            </a:r>
            <a:r>
              <a:rPr lang="en"/>
              <a:t>with other classes.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Country : can be stored as country_name : String, but as all user objects would be using this attribute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04" name="Google Shape;804;p78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Finding the Classes for a Given System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Brainstorming : via having an open discussion to suggest classes that are implicitly not mentioned during the requirements engineering phase.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Design Pattern</a:t>
            </a:r>
            <a:r>
              <a:rPr lang="en"/>
              <a:t>s : A Pattern is simply a useful group of collaborating classes that provide a solution to a commonly occurring problem ( More to come on design pattern in a separate lecture 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7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11" name="Google Shape;811;p79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Case Study 1 : To-do App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List the possible classes for the to-do App, provided the following requirements:</a:t>
            </a:r>
            <a:endParaRPr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A user can sign up requiring that they provide their full information including address and their email address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The user needs to activate their account via a link they receive in their email box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Users can add To-Do items with a due date, mark it completed and even delete them.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Users can add Sub-To-Do items under a specific item.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To-Do Item can be assigned to a single category and have many labels.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Users can change the sequence/ordering of to-do items shown on their screen.</a:t>
            </a:r>
            <a:endParaRPr i="1"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8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18" name="Google Shape;818;p80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Case Study 1 : To-do App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List the possible classes for the to-do App, provided the following requirements:</a:t>
            </a:r>
            <a:endParaRPr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A</a:t>
            </a:r>
            <a:r>
              <a:rPr b="1" i="1" lang="en" sz="1500">
                <a:highlight>
                  <a:schemeClr val="accent1"/>
                </a:highlight>
              </a:rPr>
              <a:t> user</a:t>
            </a:r>
            <a:r>
              <a:rPr b="1" i="1" lang="en" sz="1500"/>
              <a:t> </a:t>
            </a:r>
            <a:r>
              <a:rPr i="1" lang="en" sz="1500"/>
              <a:t>can sign up requiring that they provide their full information including </a:t>
            </a:r>
            <a:r>
              <a:rPr i="1" lang="en" sz="1500">
                <a:highlight>
                  <a:schemeClr val="accent1"/>
                </a:highlight>
              </a:rPr>
              <a:t>address</a:t>
            </a:r>
            <a:r>
              <a:rPr i="1" lang="en" sz="1500"/>
              <a:t> and their email address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The user needs to activate their account via a link they receive in their email box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Users can add </a:t>
            </a:r>
            <a:r>
              <a:rPr i="1" lang="en" sz="1500">
                <a:highlight>
                  <a:schemeClr val="accent1"/>
                </a:highlight>
              </a:rPr>
              <a:t>To-Do item</a:t>
            </a:r>
            <a:r>
              <a:rPr i="1" lang="en" sz="1500"/>
              <a:t>s with a due date, mark it completed and even delete them.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Users can add </a:t>
            </a:r>
            <a:r>
              <a:rPr i="1" lang="en" sz="1500">
                <a:highlight>
                  <a:schemeClr val="accent1"/>
                </a:highlight>
              </a:rPr>
              <a:t>Sub-To-Do item</a:t>
            </a:r>
            <a:r>
              <a:rPr i="1" lang="en" sz="1500"/>
              <a:t>s under a specific item.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To-Do Item can be assigned to a single </a:t>
            </a:r>
            <a:r>
              <a:rPr i="1" lang="en" sz="1500">
                <a:highlight>
                  <a:schemeClr val="accent1"/>
                </a:highlight>
              </a:rPr>
              <a:t>category</a:t>
            </a:r>
            <a:r>
              <a:rPr i="1" lang="en" sz="1500"/>
              <a:t> and have many </a:t>
            </a:r>
            <a:r>
              <a:rPr i="1" lang="en" sz="1500">
                <a:highlight>
                  <a:schemeClr val="accent1"/>
                </a:highlight>
              </a:rPr>
              <a:t>label</a:t>
            </a:r>
            <a:r>
              <a:rPr i="1" lang="en" sz="1500"/>
              <a:t>s.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Users can change the sequence/ordering of to-do items shown on their screen.</a:t>
            </a:r>
            <a:endParaRPr i="1"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25" name="Google Shape;825;p81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Case Study 1 : To-do App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7" name="Google Shape;82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6350" y="2234547"/>
            <a:ext cx="5807225" cy="27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8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33" name="Google Shape;833;p82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Case Study 1 : To-do App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5" name="Google Shape;83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975" y="2232375"/>
            <a:ext cx="5416676" cy="2734324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82"/>
          <p:cNvSpPr txBox="1"/>
          <p:nvPr/>
        </p:nvSpPr>
        <p:spPr>
          <a:xfrm>
            <a:off x="750625" y="3148725"/>
            <a:ext cx="20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Missing any attribute 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8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42" name="Google Shape;842;p83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Case Study 1 : To-do App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4" name="Google Shape;844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975" y="2232375"/>
            <a:ext cx="5416676" cy="2734324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83"/>
          <p:cNvSpPr txBox="1"/>
          <p:nvPr/>
        </p:nvSpPr>
        <p:spPr>
          <a:xfrm>
            <a:off x="750625" y="3148725"/>
            <a:ext cx="20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Missing any attribute 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6" name="Google Shape;846;p83"/>
          <p:cNvSpPr/>
          <p:nvPr/>
        </p:nvSpPr>
        <p:spPr>
          <a:xfrm>
            <a:off x="237325" y="2800488"/>
            <a:ext cx="3112800" cy="159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Sequence of the item</a:t>
            </a:r>
            <a:endParaRPr b="1"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8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52" name="Google Shape;852;p84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Case Study 1 : To-do App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4" name="Google Shape;854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250" y="2158600"/>
            <a:ext cx="6053774" cy="28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60" name="Google Shape;860;p85"/>
          <p:cNvSpPr txBox="1"/>
          <p:nvPr>
            <p:ph idx="2" type="subTitle"/>
          </p:nvPr>
        </p:nvSpPr>
        <p:spPr>
          <a:xfrm>
            <a:off x="126100" y="15529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Case Study 2 : Expense Tracker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List the possible classes for the Expense Tracker, provided the following requirements: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A user can sign up requiring that they provide their full information including address and their phone number.</a:t>
            </a:r>
            <a:endParaRPr i="1"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The user would be insert their expense with a single category (or even Subcategory) paying  :</a:t>
            </a:r>
            <a:endParaRPr i="1" sz="1400"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en" sz="1100"/>
              <a:t>In cash ( DZD Currency) </a:t>
            </a:r>
            <a:endParaRPr i="1" sz="1100"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en" sz="1100"/>
              <a:t>Using their Visa/Mastercard ( In foreign currency)</a:t>
            </a:r>
            <a:endParaRPr i="1" sz="1100"/>
          </a:p>
          <a:p>
            <a:pPr indent="-2984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i="1" lang="en" sz="1100"/>
              <a:t>In Cheque from their bank account</a:t>
            </a:r>
            <a:endParaRPr i="1" sz="11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The user can insert their revenue/revenue</a:t>
            </a:r>
            <a:endParaRPr i="1"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The user can see their balance ( How much money they are having now)</a:t>
            </a:r>
            <a:endParaRPr i="1" sz="14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Unified Modelling Language</a:t>
            </a:r>
            <a:endParaRPr sz="3400"/>
          </a:p>
        </p:txBody>
      </p:sp>
      <p:sp>
        <p:nvSpPr>
          <p:cNvPr id="591" name="Google Shape;591;p50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UML is a general purpose notation that is used to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Visualize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Specify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construct and</a:t>
            </a:r>
            <a:endParaRPr sz="1800"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Document the artifacts of :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Software-based systems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Business and similar processes,</a:t>
            </a:r>
            <a:endParaRPr sz="1800"/>
          </a:p>
        </p:txBody>
      </p:sp>
      <p:sp>
        <p:nvSpPr>
          <p:cNvPr id="592" name="Google Shape;59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8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67" name="Google Shape;867;p86"/>
          <p:cNvSpPr txBox="1"/>
          <p:nvPr>
            <p:ph idx="2" type="subTitle"/>
          </p:nvPr>
        </p:nvSpPr>
        <p:spPr>
          <a:xfrm>
            <a:off x="126100" y="1552925"/>
            <a:ext cx="88824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Case Study 2 : Expense Tracker </a:t>
            </a:r>
            <a:endParaRPr/>
          </a:p>
        </p:txBody>
      </p:sp>
      <p:sp>
        <p:nvSpPr>
          <p:cNvPr id="868" name="Google Shape;868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9" name="Google Shape;86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951" y="2006375"/>
            <a:ext cx="7146550" cy="30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8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75" name="Google Shape;875;p87"/>
          <p:cNvSpPr txBox="1"/>
          <p:nvPr>
            <p:ph idx="2" type="subTitle"/>
          </p:nvPr>
        </p:nvSpPr>
        <p:spPr>
          <a:xfrm>
            <a:off x="126100" y="1552925"/>
            <a:ext cx="5001600" cy="27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Simple Association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Represents a structural link between two classes.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Drawn as </a:t>
            </a:r>
            <a:r>
              <a:rPr lang="en"/>
              <a:t>a simple line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Optionally labeled with either the name of the relationship or the roles that the classes play in the relationship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An arrow/Triangle can be added to improve the readability of the association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7" name="Google Shape;87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9700" y="2407875"/>
            <a:ext cx="3987075" cy="21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8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83" name="Google Shape;883;p88"/>
          <p:cNvSpPr txBox="1"/>
          <p:nvPr>
            <p:ph idx="2" type="subTitle"/>
          </p:nvPr>
        </p:nvSpPr>
        <p:spPr>
          <a:xfrm>
            <a:off x="126100" y="1781525"/>
            <a:ext cx="41892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Simple Association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</a:t>
            </a:r>
            <a:r>
              <a:rPr lang="en"/>
              <a:t>ultiplicity symbols : represent the minimum and maximum times a class instance can be associated with the related class instance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5" name="Google Shape;88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575" y="2101025"/>
            <a:ext cx="4189101" cy="2197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8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91" name="Google Shape;891;p89"/>
          <p:cNvSpPr txBox="1"/>
          <p:nvPr>
            <p:ph idx="2" type="subTitle"/>
          </p:nvPr>
        </p:nvSpPr>
        <p:spPr>
          <a:xfrm>
            <a:off x="126100" y="1781525"/>
            <a:ext cx="39780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Simple Association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Multiplicity symbols : represent the minimum and maximum times a class instance can be associated with the related class instance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3" name="Google Shape;893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575" y="799700"/>
            <a:ext cx="4942899" cy="42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9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899" name="Google Shape;899;p90"/>
          <p:cNvSpPr txBox="1"/>
          <p:nvPr>
            <p:ph idx="2" type="subTitle"/>
          </p:nvPr>
        </p:nvSpPr>
        <p:spPr>
          <a:xfrm>
            <a:off x="126100" y="1781525"/>
            <a:ext cx="48747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Self-Association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class can be </a:t>
            </a:r>
            <a:r>
              <a:rPr lang="en"/>
              <a:t>associated</a:t>
            </a:r>
            <a:r>
              <a:rPr lang="en"/>
              <a:t> with itself.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Example :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Person can marry a person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Location can be inside a location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(sub)-Category can be placed under a (sub)-Category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If you are programmer, </a:t>
            </a:r>
            <a:r>
              <a:rPr lang="en"/>
              <a:t>be careful</a:t>
            </a:r>
            <a:r>
              <a:rPr lang="en"/>
              <a:t> of recursive relationships.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1" name="Google Shape;901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675" y="3333950"/>
            <a:ext cx="27622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4900" y="1804213"/>
            <a:ext cx="3312989" cy="153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9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908" name="Google Shape;908;p91"/>
          <p:cNvSpPr txBox="1"/>
          <p:nvPr>
            <p:ph idx="2" type="subTitle"/>
          </p:nvPr>
        </p:nvSpPr>
        <p:spPr>
          <a:xfrm>
            <a:off x="126100" y="1781525"/>
            <a:ext cx="8111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 Association Class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is a class which associates to other classes for the case when the relationship needs to have further attributes or information.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Linked to the association solid line by a dashed line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Association class is drawn as a normal class with attributes and operations.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9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915" name="Google Shape;915;p92"/>
          <p:cNvSpPr txBox="1"/>
          <p:nvPr>
            <p:ph idx="2" type="subTitle"/>
          </p:nvPr>
        </p:nvSpPr>
        <p:spPr>
          <a:xfrm>
            <a:off x="126100" y="1781525"/>
            <a:ext cx="5508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 Association Class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Example :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You as a student,  you associated directly with the School </a:t>
            </a:r>
            <a:r>
              <a:rPr lang="en"/>
              <a:t>with</a:t>
            </a:r>
            <a:r>
              <a:rPr lang="en"/>
              <a:t> no extra data needed?  No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association needs further information like registration year, academic year, status…</a:t>
            </a:r>
            <a:endParaRPr/>
          </a:p>
        </p:txBody>
      </p:sp>
      <p:sp>
        <p:nvSpPr>
          <p:cNvPr id="916" name="Google Shape;916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7" name="Google Shape;917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925" y="2276713"/>
            <a:ext cx="36385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9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923" name="Google Shape;923;p93"/>
          <p:cNvSpPr txBox="1"/>
          <p:nvPr>
            <p:ph idx="2" type="subTitle"/>
          </p:nvPr>
        </p:nvSpPr>
        <p:spPr>
          <a:xfrm>
            <a:off x="126100" y="1781525"/>
            <a:ext cx="5508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 Association Class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Example :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Can we model the expense to the currency as just a simple association ?</a:t>
            </a:r>
            <a:endParaRPr/>
          </a:p>
        </p:txBody>
      </p:sp>
      <p:sp>
        <p:nvSpPr>
          <p:cNvPr id="924" name="Google Shape;924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5" name="Google Shape;92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950" y="3519074"/>
            <a:ext cx="5437026" cy="15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9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931" name="Google Shape;931;p94"/>
          <p:cNvSpPr txBox="1"/>
          <p:nvPr>
            <p:ph idx="2" type="subTitle"/>
          </p:nvPr>
        </p:nvSpPr>
        <p:spPr>
          <a:xfrm>
            <a:off x="126100" y="1781525"/>
            <a:ext cx="4065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 Association Class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Example :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Can we model the expense to the currency as just a simple association ?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We no currency rate + date on top of the association</a:t>
            </a:r>
            <a:endParaRPr/>
          </a:p>
        </p:txBody>
      </p:sp>
      <p:sp>
        <p:nvSpPr>
          <p:cNvPr id="932" name="Google Shape;932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3" name="Google Shape;93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4326" y="2556151"/>
            <a:ext cx="4923799" cy="24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9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939" name="Google Shape;939;p95"/>
          <p:cNvSpPr txBox="1"/>
          <p:nvPr>
            <p:ph idx="2" type="subTitle"/>
          </p:nvPr>
        </p:nvSpPr>
        <p:spPr>
          <a:xfrm>
            <a:off x="126100" y="1629125"/>
            <a:ext cx="43485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Aggregation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Represents a logical a-part-of relationship between multiple classes or a class and itself.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Logical implies: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Whole Class can be removed without impacting the composing -Classes</a:t>
            </a:r>
            <a:endParaRPr i="1"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Composing-classes can compose different whole classes at the same time ( Multiplicity can be * )</a:t>
            </a:r>
            <a:endParaRPr i="1" sz="14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 sz="1500"/>
          </a:p>
        </p:txBody>
      </p:sp>
      <p:sp>
        <p:nvSpPr>
          <p:cNvPr id="940" name="Google Shape;940;p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1" name="Google Shape;941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923" y="1493860"/>
            <a:ext cx="4547076" cy="35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598" name="Google Shape;598;p51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Software Process Model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Using Scrum ?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Using Plan-Driven </a:t>
            </a:r>
            <a:r>
              <a:rPr lang="en" sz="1800"/>
              <a:t>Methodologies</a:t>
            </a:r>
            <a:r>
              <a:rPr lang="en" sz="1800"/>
              <a:t>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Waterfall</a:t>
            </a:r>
            <a:r>
              <a:rPr lang="en" sz="1800"/>
              <a:t> ?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Spiral ?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…</a:t>
            </a:r>
            <a:endParaRPr sz="1800"/>
          </a:p>
        </p:txBody>
      </p:sp>
      <p:sp>
        <p:nvSpPr>
          <p:cNvPr id="599" name="Google Shape;59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9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947" name="Google Shape;947;p96"/>
          <p:cNvSpPr txBox="1"/>
          <p:nvPr>
            <p:ph idx="2" type="subTitle"/>
          </p:nvPr>
        </p:nvSpPr>
        <p:spPr>
          <a:xfrm>
            <a:off x="126100" y="1781525"/>
            <a:ext cx="52551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Composition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is almost the same as Aggregation but a Physical relationship.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If the whole class is removed, the composing-classes are destroyed.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Only one whole class for a given composing class.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9" name="Google Shape;94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125" y="1892197"/>
            <a:ext cx="3558626" cy="280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9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955" name="Google Shape;955;p97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Inheritance or Generalization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generalization association shows that one class (subclass) inherits from another class (superclass):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meaning that the properties and operations of the superclass are also valid for objects of the subclass.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generalization path is shown with a solid line from the subclass to the superclass and a hollow arrow pointing at the superclass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" name="Google Shape;961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199" y="868099"/>
            <a:ext cx="5703275" cy="4207326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9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963" name="Google Shape;963;p98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Inheritance or Generalization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9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970" name="Google Shape;970;p99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Dependencies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700">
                <a:solidFill>
                  <a:schemeClr val="dk1"/>
                </a:solidFill>
              </a:rPr>
              <a:t>is a directed relationship which is used to show that some UML element or a set of elements</a:t>
            </a:r>
            <a:r>
              <a:rPr b="1" lang="en" sz="1700">
                <a:solidFill>
                  <a:schemeClr val="dk1"/>
                </a:solidFill>
              </a:rPr>
              <a:t> requires</a:t>
            </a:r>
            <a:r>
              <a:rPr lang="en" sz="1700">
                <a:solidFill>
                  <a:schemeClr val="dk1"/>
                </a:solidFill>
              </a:rPr>
              <a:t>, </a:t>
            </a:r>
            <a:r>
              <a:rPr b="1" lang="en" sz="1700">
                <a:solidFill>
                  <a:schemeClr val="dk1"/>
                </a:solidFill>
              </a:rPr>
              <a:t>needs</a:t>
            </a:r>
            <a:r>
              <a:rPr lang="en" sz="1700">
                <a:solidFill>
                  <a:schemeClr val="dk1"/>
                </a:solidFill>
              </a:rPr>
              <a:t> or </a:t>
            </a:r>
            <a:r>
              <a:rPr b="1" lang="en" sz="1700">
                <a:solidFill>
                  <a:schemeClr val="dk1"/>
                </a:solidFill>
              </a:rPr>
              <a:t>depends</a:t>
            </a:r>
            <a:r>
              <a:rPr lang="en" sz="1700">
                <a:solidFill>
                  <a:schemeClr val="dk1"/>
                </a:solidFill>
              </a:rPr>
              <a:t> on other model elements for specification or implementation.</a:t>
            </a:r>
            <a:endParaRPr sz="1700">
              <a:solidFill>
                <a:schemeClr val="dk1"/>
              </a:solidFill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700">
                <a:solidFill>
                  <a:schemeClr val="dk1"/>
                </a:solidFill>
              </a:rPr>
              <a:t>If the changes to the definition of one may cause changes to the other (but not the other way around).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Drawn as dashed-line arrow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Class 1 depends on Class 2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2" name="Google Shape;972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951" y="4089400"/>
            <a:ext cx="4115225" cy="7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0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978" name="Google Shape;978;p100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Dependencies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1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0" name="Google Shape;980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625" y="2251875"/>
            <a:ext cx="5057500" cy="27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0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UML - Structural Diagrams - Class Diagram</a:t>
            </a:r>
            <a:endParaRPr sz="3400"/>
          </a:p>
        </p:txBody>
      </p:sp>
      <p:sp>
        <p:nvSpPr>
          <p:cNvPr id="986" name="Google Shape;986;p101"/>
          <p:cNvSpPr txBox="1"/>
          <p:nvPr>
            <p:ph idx="2" type="subTitle"/>
          </p:nvPr>
        </p:nvSpPr>
        <p:spPr>
          <a:xfrm>
            <a:off x="126100" y="1781525"/>
            <a:ext cx="88824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Relationships : Dependencies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8" name="Google Shape;988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452" y="1977050"/>
            <a:ext cx="3659650" cy="29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605" name="Google Shape;605;p52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Software Process Model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Using Scrum ?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Using Plan-Driven Methodologies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Waterfall ?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Spiral ?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…</a:t>
            </a:r>
            <a:endParaRPr sz="1800"/>
          </a:p>
        </p:txBody>
      </p:sp>
      <p:sp>
        <p:nvSpPr>
          <p:cNvPr id="606" name="Google Shape;60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52"/>
          <p:cNvSpPr/>
          <p:nvPr/>
        </p:nvSpPr>
        <p:spPr>
          <a:xfrm>
            <a:off x="5634575" y="3785050"/>
            <a:ext cx="2992200" cy="96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Build and Fix Model</a:t>
            </a:r>
            <a:endParaRPr b="1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613" name="Google Shape;613;p53"/>
          <p:cNvSpPr txBox="1"/>
          <p:nvPr>
            <p:ph idx="2" type="subTitle"/>
          </p:nvPr>
        </p:nvSpPr>
        <p:spPr>
          <a:xfrm>
            <a:off x="202125" y="1324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Is the Software Requirement Specification important ?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It is extremely important to avoid non-feasible or expensive changes to the system in the future.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Implementing the signup features, it was too expensive to add to an existing system</a:t>
            </a:r>
            <a:endParaRPr sz="18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i="1" lang="en" sz="1300"/>
              <a:t>Upgrading the database to include a new table.</a:t>
            </a:r>
            <a:endParaRPr i="1"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i="1" lang="en" sz="1300"/>
              <a:t>Changing the business logic to most functionalities to make sure that only user can edit/delete/view their items..</a:t>
            </a:r>
            <a:endParaRPr i="1"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i="1" lang="en" sz="1300"/>
              <a:t>Changing the interaction flow.</a:t>
            </a:r>
            <a:endParaRPr i="1"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i="1" lang="en" sz="1300"/>
              <a:t>Dealing with old data</a:t>
            </a:r>
            <a:endParaRPr i="1" sz="1300"/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i="1" lang="en" sz="1300"/>
              <a:t>….</a:t>
            </a:r>
            <a:endParaRPr i="1" sz="1300"/>
          </a:p>
        </p:txBody>
      </p:sp>
      <p:sp>
        <p:nvSpPr>
          <p:cNvPr id="614" name="Google Shape;614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620" name="Google Shape;620;p54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Aim of the To-do App.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Give an overview of how to develop a simple web application without using a framework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 brief introduction to Web Technologies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Get an insight into the architecture of web applications.</a:t>
            </a:r>
            <a:endParaRPr sz="1800"/>
          </a:p>
        </p:txBody>
      </p:sp>
      <p:sp>
        <p:nvSpPr>
          <p:cNvPr id="621" name="Google Shape;621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5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New Features to consider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Assigning to-do item to a Category ?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Assigning to-do item to many labels ?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Assigning to-do item to another person to complete it ?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Making sure that users have a valid and verifiable email address ?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7" name="Google Shape;627;p5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LAB : T0 Do App</a:t>
            </a:r>
            <a:endParaRPr sz="3400"/>
          </a:p>
        </p:txBody>
      </p:sp>
      <p:sp>
        <p:nvSpPr>
          <p:cNvPr id="628" name="Google Shape;628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beat Creative Business Plan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22C1F8"/>
      </a:lt2>
      <a:accent1>
        <a:srgbClr val="F668B9"/>
      </a:accent1>
      <a:accent2>
        <a:srgbClr val="212121"/>
      </a:accent2>
      <a:accent3>
        <a:srgbClr val="9B68ED"/>
      </a:accent3>
      <a:accent4>
        <a:srgbClr val="FFCF69"/>
      </a:accent4>
      <a:accent5>
        <a:srgbClr val="22C1F8"/>
      </a:accent5>
      <a:accent6>
        <a:srgbClr val="FFCF69"/>
      </a:accent6>
      <a:hlink>
        <a:srgbClr val="F668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