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2"/>
  </p:notesMasterIdLst>
  <p:sldIdLst>
    <p:sldId id="256" r:id="rId5"/>
    <p:sldId id="257" r:id="rId6"/>
    <p:sldId id="275" r:id="rId7"/>
    <p:sldId id="276" r:id="rId8"/>
    <p:sldId id="277" r:id="rId9"/>
    <p:sldId id="274" r:id="rId10"/>
    <p:sldId id="273" r:id="rId11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18" y="90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태현" userId="457c81ab-c54f-4ece-9c2f-7e08093cd15c" providerId="ADAL" clId="{04017E1A-F872-4F31-9C32-4CB96AFE76EC}"/>
    <pc:docChg chg="modSld">
      <pc:chgData name="송 태현" userId="457c81ab-c54f-4ece-9c2f-7e08093cd15c" providerId="ADAL" clId="{04017E1A-F872-4F31-9C32-4CB96AFE76EC}" dt="2024-03-12T01:46:42.989" v="1" actId="20577"/>
      <pc:docMkLst>
        <pc:docMk/>
      </pc:docMkLst>
      <pc:sldChg chg="modSp mod">
        <pc:chgData name="송 태현" userId="457c81ab-c54f-4ece-9c2f-7e08093cd15c" providerId="ADAL" clId="{04017E1A-F872-4F31-9C32-4CB96AFE76EC}" dt="2024-03-12T01:46:42.989" v="1" actId="20577"/>
        <pc:sldMkLst>
          <pc:docMk/>
          <pc:sldMk cId="0" sldId="256"/>
        </pc:sldMkLst>
        <pc:spChg chg="mod">
          <ac:chgData name="송 태현" userId="457c81ab-c54f-4ece-9c2f-7e08093cd15c" providerId="ADAL" clId="{04017E1A-F872-4F31-9C32-4CB96AFE76EC}" dt="2024-03-12T01:46:42.989" v="1" actId="20577"/>
          <ac:spMkLst>
            <pc:docMk/>
            <pc:sldMk cId="0" sldId="256"/>
            <ac:spMk id="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31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dk1"/>
                </a:solidFill>
              </a:rPr>
              <a:t>2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en-US" altLang="ko-KR" sz="4000" dirty="0">
                <a:solidFill>
                  <a:schemeClr val="dk1"/>
                </a:solidFill>
              </a:rPr>
              <a:t>_</a:t>
            </a:r>
            <a:r>
              <a:rPr lang="ko-KR" altLang="en-US" sz="4000" dirty="0">
                <a:solidFill>
                  <a:schemeClr val="dk1"/>
                </a:solidFill>
              </a:rPr>
              <a:t>조별 발표 템플릿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00</a:t>
            </a:r>
            <a:r>
              <a:rPr lang="ko-KR" altLang="en-US" sz="1600" b="1" dirty="0"/>
              <a:t>반 </a:t>
            </a:r>
            <a:r>
              <a:rPr lang="en-US" altLang="ko-KR" sz="1600" b="1" dirty="0"/>
              <a:t>00</a:t>
            </a:r>
            <a:r>
              <a:rPr lang="ko-KR" altLang="en-US" sz="1600" b="1" dirty="0"/>
              <a:t>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수립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122180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2969119"/>
            <a:ext cx="122180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868758"/>
            <a:ext cx="122180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479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조에서 설정한 가설을 최소 </a:t>
            </a:r>
            <a:r>
              <a:rPr lang="en-US" altLang="ko-KR" dirty="0"/>
              <a:t>3</a:t>
            </a:r>
            <a:r>
              <a:rPr lang="ko-KR" altLang="en-US" dirty="0"/>
              <a:t>개 이상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5108312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588896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시각화 위주로 작성해주세요 </a:t>
            </a:r>
          </a:p>
        </p:txBody>
      </p:sp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38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Y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관계를 살펴봅시다</a:t>
            </a:r>
            <a:r>
              <a:rPr 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Y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와의 관계를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그룹으로 정리해봅시다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강한 관계의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</a:t>
            </a: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중간 관계의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</a:t>
            </a: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약한 관계의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53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검증 과정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조별 토론 방법론 적용 내용을 보여주세요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결 론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20" y="1354137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어느 구에 버스 시설의 추가가 가장 필요한가요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3624624-A2CA-4196-AFC1-D645E1D748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904AA5-60AB-43F0-AC9B-BA20011DF9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94862E-13F1-49A0-AFAE-2AAC4CB3D8E9}">
  <ds:schemaRefs>
    <ds:schemaRef ds:uri="http://schemas.microsoft.com/office/2006/metadata/properties"/>
    <ds:schemaRef ds:uri="http://schemas.microsoft.com/office/infopath/2007/PartnerControls"/>
    <ds:schemaRef ds:uri="9114dcef-bd0d-459c-b9d7-fc63398cdbee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93</Words>
  <Application>Microsoft Office PowerPoint</Application>
  <PresentationFormat>A4 용지(210x297mm)</PresentationFormat>
  <Paragraphs>30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HY신명조</vt:lpstr>
      <vt:lpstr>Noto Sans Symbols</vt:lpstr>
      <vt:lpstr>Arial</vt:lpstr>
      <vt:lpstr>Calibri</vt:lpstr>
      <vt:lpstr>맑은 고딕</vt:lpstr>
      <vt:lpstr>Office 테마</vt:lpstr>
      <vt:lpstr>PowerPoint 프레젠테이션</vt:lpstr>
      <vt:lpstr>가설 수립</vt:lpstr>
      <vt:lpstr>단변량 분석</vt:lpstr>
      <vt:lpstr>이변량 분석</vt:lpstr>
      <vt:lpstr>가설 검증 과정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송 태현</cp:lastModifiedBy>
  <cp:revision>20</cp:revision>
  <dcterms:modified xsi:type="dcterms:W3CDTF">2024-03-12T01:46:52Z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