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6"/>
  </p:notesMasterIdLst>
  <p:handoutMasterIdLst>
    <p:handoutMasterId r:id="rId7"/>
  </p:handoutMasterIdLst>
  <p:sldIdLst>
    <p:sldId id="3516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C1B3"/>
    <a:srgbClr val="1F6765"/>
    <a:srgbClr val="2C9492"/>
    <a:srgbClr val="02BDB6"/>
    <a:srgbClr val="FFCC99"/>
    <a:srgbClr val="F0E9F9"/>
    <a:srgbClr val="E6F2FF"/>
    <a:srgbClr val="F2F2F2"/>
    <a:srgbClr val="F4F4F4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64894" autoAdjust="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874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사전 안내 </a:t>
            </a:r>
            <a:r>
              <a:rPr lang="en-US" altLang="ko-KR" sz="24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– </a:t>
            </a:r>
            <a:r>
              <a:rPr lang="ko-KR" altLang="en-US" sz="24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개인별 과제 정의서 양식</a:t>
            </a:r>
            <a:endParaRPr sz="36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graphicFrame>
        <p:nvGraphicFramePr>
          <p:cNvPr id="2" name="Google Shape;516;g1b5d807d25a_29_172">
            <a:extLst>
              <a:ext uri="{FF2B5EF4-FFF2-40B4-BE49-F238E27FC236}">
                <a16:creationId xmlns:a16="http://schemas.microsoft.com/office/drawing/2014/main" id="{B8B713E3-0FD5-476A-237F-1C4F36957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337625"/>
              </p:ext>
            </p:extLst>
          </p:nvPr>
        </p:nvGraphicFramePr>
        <p:xfrm>
          <a:off x="696000" y="1412293"/>
          <a:ext cx="10800000" cy="47408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9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7829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2932171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4071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반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조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수도권역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조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선정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BM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디지털 컨텐츠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7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조원 성명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박태일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윤명식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 err="1">
                          <a:solidFill>
                            <a:schemeClr val="tx1"/>
                          </a:solidFill>
                        </a:rPr>
                        <a:t>류지선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 err="1">
                          <a:solidFill>
                            <a:schemeClr val="tx1"/>
                          </a:solidFill>
                        </a:rPr>
                        <a:t>박주형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 err="1">
                          <a:solidFill>
                            <a:schemeClr val="tx1"/>
                          </a:solidFill>
                        </a:rPr>
                        <a:t>신인재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안은지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 err="1">
                          <a:solidFill>
                            <a:schemeClr val="tx1"/>
                          </a:solidFill>
                        </a:rPr>
                        <a:t>하예빈</a:t>
                      </a:r>
                      <a:endParaRPr lang="ko-KR" altLang="en-US"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과제명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u="none" strike="noStrike" cap="none">
                          <a:solidFill>
                            <a:schemeClr val="tx1"/>
                          </a:solidFill>
                        </a:rPr>
                        <a:t>티빙 추천시스템</a:t>
                      </a:r>
                      <a:endParaRPr lang="ko-KR" altLang="en-US"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32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주요 서비스 내용</a:t>
                      </a:r>
                      <a:b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주요 기능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기술 포함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u="none" strike="noStrike" cap="none">
                          <a:solidFill>
                            <a:schemeClr val="tx1"/>
                          </a:solidFill>
                        </a:rPr>
                        <a:t>구독자 트렌드를 파악을 통해 지속적인 분석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u="none" strike="noStrike" cap="none">
                          <a:solidFill>
                            <a:schemeClr val="tx1"/>
                          </a:solidFill>
                        </a:rPr>
                        <a:t>협업 알고리즘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u="none" strike="noStrike" cap="none">
                          <a:solidFill>
                            <a:schemeClr val="tx1"/>
                          </a:solidFill>
                        </a:rPr>
                        <a:t>시청한 콘텐츠 평가</a:t>
                      </a:r>
                      <a:endParaRPr lang="ko-KR" altLang="en-US"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52572"/>
                  </a:ext>
                </a:extLst>
              </a:tr>
              <a:tr h="3210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목표 고객</a:t>
                      </a:r>
                      <a:r>
                        <a:rPr lang="en-US" altLang="ko-KR" sz="1100" b="1" u="none" strike="noStrike" cap="none" dirty="0">
                          <a:solidFill>
                            <a:schemeClr val="tx1"/>
                          </a:solidFill>
                        </a:rPr>
                        <a:t>(B2B.B2G </a:t>
                      </a:r>
                      <a:r>
                        <a:rPr lang="ko-KR" altLang="en-US" sz="1100" b="1" u="none" strike="noStrike" cap="none" dirty="0">
                          <a:solidFill>
                            <a:schemeClr val="tx1"/>
                          </a:solidFill>
                        </a:rPr>
                        <a:t>대상</a:t>
                      </a:r>
                      <a:r>
                        <a:rPr lang="en-US" altLang="ko-KR" sz="1100" b="1" u="none" strike="noStrike" cap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u="none" strike="noStrike" cap="none">
                          <a:solidFill>
                            <a:schemeClr val="tx1"/>
                          </a:solidFill>
                        </a:rPr>
                        <a:t>티빙</a:t>
                      </a:r>
                      <a:endParaRPr lang="ko-KR" altLang="en-US"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2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과제 선정 배경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티빙의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애매한 추천 시스템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젋은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층의 높은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ott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선택도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콘텐츠 확장의 높은 의지</a:t>
                      </a: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4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활용 데이터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Ott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동향분ㅅ헉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_2023.pdf,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응답자의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_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ott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_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이용률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_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현황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csv,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응답자의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_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유로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_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ott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_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서비스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_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지출액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.csv</a:t>
                      </a:r>
                      <a:endParaRPr lang="ko-KR" altLang="en-US" sz="11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59410"/>
                  </a:ext>
                </a:extLst>
              </a:tr>
              <a:tr h="55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기대 효과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점점 방대한 콘텐츠 속에 개인 맞춤형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큐레이션을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통해 구독자 유지 및 체류 시간 증가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누적시간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</a:t>
                      </a:r>
                      <a:b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추천을 지속적으로 분석을 하여 트렌드에 맞는 콘텐츠 제작을 통해 신규 구독자 유입</a:t>
                      </a: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8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41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1857a468-9f2d-455b-8425-136ceb0ac253"/>
    <ds:schemaRef ds:uri="http://purl.org/dc/dcmitype/"/>
    <ds:schemaRef ds:uri="http://schemas.microsoft.com/office/2006/documentManagement/types"/>
    <ds:schemaRef ds:uri="http://www.w3.org/XML/1998/namespace"/>
    <ds:schemaRef ds:uri="9114dcef-bd0d-459c-b9d7-fc63398cdbe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6533</TotalTime>
  <Words>146</Words>
  <Application>Microsoft Office PowerPoint</Application>
  <PresentationFormat>와이드스크린</PresentationFormat>
  <Paragraphs>23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Noto Sans Symbols</vt:lpstr>
      <vt:lpstr>나눔스퀘어 네오 Heavy</vt:lpstr>
      <vt:lpstr>Malgun Gothic</vt:lpstr>
      <vt:lpstr>Malgun Gothic</vt:lpstr>
      <vt:lpstr>Arial</vt:lpstr>
      <vt:lpstr>Calibri</vt:lpstr>
      <vt:lpstr>Office 테마</vt:lpstr>
      <vt:lpstr>사전 안내 – 개인별 과제 정의서 양식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윤명식</cp:lastModifiedBy>
  <cp:revision>345</cp:revision>
  <dcterms:modified xsi:type="dcterms:W3CDTF">2024-06-13T11:36:25Z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