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84" r:id="rId5"/>
    <p:sldId id="294" r:id="rId6"/>
    <p:sldId id="290" r:id="rId7"/>
    <p:sldId id="3548" r:id="rId8"/>
    <p:sldId id="3549" r:id="rId9"/>
    <p:sldId id="3550" r:id="rId10"/>
    <p:sldId id="296" r:id="rId11"/>
    <p:sldId id="257" r:id="rId12"/>
    <p:sldId id="3554" r:id="rId13"/>
    <p:sldId id="3551" r:id="rId14"/>
    <p:sldId id="3552" r:id="rId15"/>
    <p:sldId id="307" r:id="rId16"/>
    <p:sldId id="304" r:id="rId17"/>
    <p:sldId id="3553" r:id="rId18"/>
    <p:sldId id="308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B2BCA-5576-43CB-9FFC-21E22C4BA30E}" v="62" dt="2024-07-01T06:56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크루 이호준" userId="S::k010024@aivle.kt.co.kr::d8a6e03e-ddf4-440c-93d4-8689735f04d1" providerId="AD" clId="Web-{23F57F04-EF0E-4D01-ADD0-B52604572E4B}"/>
    <pc:docChg chg="modSld">
      <pc:chgData name="크루 이호준" userId="S::k010024@aivle.kt.co.kr::d8a6e03e-ddf4-440c-93d4-8689735f04d1" providerId="AD" clId="Web-{23F57F04-EF0E-4D01-ADD0-B52604572E4B}" dt="2024-07-01T06:08:59.159" v="3" actId="20577"/>
      <pc:docMkLst>
        <pc:docMk/>
      </pc:docMkLst>
      <pc:sldChg chg="modSp">
        <pc:chgData name="크루 이호준" userId="S::k010024@aivle.kt.co.kr::d8a6e03e-ddf4-440c-93d4-8689735f04d1" providerId="AD" clId="Web-{23F57F04-EF0E-4D01-ADD0-B52604572E4B}" dt="2024-07-01T06:08:59.159" v="3" actId="20577"/>
        <pc:sldMkLst>
          <pc:docMk/>
          <pc:sldMk cId="956866257" sldId="3554"/>
        </pc:sldMkLst>
        <pc:spChg chg="mod">
          <ac:chgData name="크루 이호준" userId="S::k010024@aivle.kt.co.kr::d8a6e03e-ddf4-440c-93d4-8689735f04d1" providerId="AD" clId="Web-{23F57F04-EF0E-4D01-ADD0-B52604572E4B}" dt="2024-07-01T06:08:59.159" v="3" actId="20577"/>
          <ac:spMkLst>
            <pc:docMk/>
            <pc:sldMk cId="956866257" sldId="3554"/>
            <ac:spMk id="14" creationId="{FFC10956-AEFB-11F3-D6B3-AB67CAF8AD85}"/>
          </ac:spMkLst>
        </pc:spChg>
      </pc:sldChg>
    </pc:docChg>
  </pc:docChgLst>
  <pc:docChgLst>
    <pc:chgData name="크루 이호준" userId="S::k010024@aivle.kt.co.kr::d8a6e03e-ddf4-440c-93d4-8689735f04d1" providerId="AD" clId="Web-{716B2BCA-5576-43CB-9FFC-21E22C4BA30E}"/>
    <pc:docChg chg="modSld">
      <pc:chgData name="크루 이호준" userId="S::k010024@aivle.kt.co.kr::d8a6e03e-ddf4-440c-93d4-8689735f04d1" providerId="AD" clId="Web-{716B2BCA-5576-43CB-9FFC-21E22C4BA30E}" dt="2024-07-01T06:55:51.517" v="35"/>
      <pc:docMkLst>
        <pc:docMk/>
      </pc:docMkLst>
      <pc:sldChg chg="modSp">
        <pc:chgData name="크루 이호준" userId="S::k010024@aivle.kt.co.kr::d8a6e03e-ddf4-440c-93d4-8689735f04d1" providerId="AD" clId="Web-{716B2BCA-5576-43CB-9FFC-21E22C4BA30E}" dt="2024-07-01T06:55:51.517" v="35"/>
        <pc:sldMkLst>
          <pc:docMk/>
          <pc:sldMk cId="2091969782" sldId="257"/>
        </pc:sldMkLst>
        <pc:graphicFrameChg chg="mod modGraphic">
          <ac:chgData name="크루 이호준" userId="S::k010024@aivle.kt.co.kr::d8a6e03e-ddf4-440c-93d4-8689735f04d1" providerId="AD" clId="Web-{716B2BCA-5576-43CB-9FFC-21E22C4BA30E}" dt="2024-07-01T06:55:51.517" v="35"/>
          <ac:graphicFrameMkLst>
            <pc:docMk/>
            <pc:sldMk cId="2091969782" sldId="257"/>
            <ac:graphicFrameMk id="3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0F3D8896-8948-4D13-97C0-E0AE07C89449}">
      <dgm:prSet phldrT="[텍스트]" custT="1"/>
      <dgm:spPr>
        <a:pattFill prst="ltUpDiag">
          <a:fgClr>
            <a:srgbClr val="2DBBB5"/>
          </a:fgClr>
          <a:bgClr>
            <a:schemeClr val="bg1"/>
          </a:bgClr>
        </a:patt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spc="-170" baseline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spc="-170" baseline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70822" custLinFactNeighborY="3547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 custScaleX="12939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ScaleY="91955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7E940337-5B00-4D5B-8831-B02DA59866DC}" type="presOf" srcId="{974D72E1-5AF4-4BBA-A148-FC855FA74192}" destId="{0F05D858-64E5-4122-9868-87785E908F08}" srcOrd="0" destOrd="0" presId="urn:microsoft.com/office/officeart/2005/8/layout/hChevron3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76613BB2-0859-440F-AA06-29F83F1E9635}" type="presOf" srcId="{AA4E8B0C-8622-4143-BCE4-5F28FCBC9E74}" destId="{6DC63210-1E58-4884-BBFA-B6127E97405A}" srcOrd="0" destOrd="0" presId="urn:microsoft.com/office/officeart/2005/8/layout/hChevron3"/>
    <dgm:cxn modelId="{F32B18CC-A4C8-4AF5-83CC-5B6FB306E5F9}" type="presOf" srcId="{12E47AD5-7F44-4B0F-8202-DCFCE55030CB}" destId="{B7BAF514-7B73-4F97-959E-C2FD87ACF7D0}" srcOrd="0" destOrd="0" presId="urn:microsoft.com/office/officeart/2005/8/layout/hChevron3"/>
    <dgm:cxn modelId="{8BBD91E0-6936-4DAB-963D-3708EFD2D253}" type="presOf" srcId="{BA84FFA9-B4D1-471A-8802-6D3841812F29}" destId="{C23A6FAE-8B81-40E2-8C78-FE9E6E791C0B}" srcOrd="0" destOrd="0" presId="urn:microsoft.com/office/officeart/2005/8/layout/hChevron3"/>
    <dgm:cxn modelId="{40A13FE4-1F62-4AF4-8787-DC1D313F380A}" type="presOf" srcId="{0F3D8896-8948-4D13-97C0-E0AE07C89449}" destId="{BA377B06-5749-4D6C-A99E-E9BCA3DCC390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4C1148FB-D8D2-4BA0-8174-4DE5E8E4028B}" type="presOf" srcId="{C55F996A-DABF-46A9-8DCA-AAC6CD3024A3}" destId="{784F1ED6-EA1D-4340-AD86-A7E19E5EC38C}" srcOrd="0" destOrd="0" presId="urn:microsoft.com/office/officeart/2005/8/layout/hChevron3"/>
    <dgm:cxn modelId="{C6B6037D-8883-4290-A357-9B891434B548}" type="presParOf" srcId="{C23A6FAE-8B81-40E2-8C78-FE9E6E791C0B}" destId="{6DC63210-1E58-4884-BBFA-B6127E97405A}" srcOrd="0" destOrd="0" presId="urn:microsoft.com/office/officeart/2005/8/layout/hChevron3"/>
    <dgm:cxn modelId="{E1B2A1D6-54BF-4705-AD2C-EA5A43CDA8A4}" type="presParOf" srcId="{C23A6FAE-8B81-40E2-8C78-FE9E6E791C0B}" destId="{E000B436-6ED9-4A64-ABA7-6B43D471A123}" srcOrd="1" destOrd="0" presId="urn:microsoft.com/office/officeart/2005/8/layout/hChevron3"/>
    <dgm:cxn modelId="{CD74B77D-DE5B-4545-AB45-91CAD8FF2B41}" type="presParOf" srcId="{C23A6FAE-8B81-40E2-8C78-FE9E6E791C0B}" destId="{0F05D858-64E5-4122-9868-87785E908F08}" srcOrd="2" destOrd="0" presId="urn:microsoft.com/office/officeart/2005/8/layout/hChevron3"/>
    <dgm:cxn modelId="{D19B82C4-EDB3-468C-B533-65D0E2CE6A01}" type="presParOf" srcId="{C23A6FAE-8B81-40E2-8C78-FE9E6E791C0B}" destId="{2941DB8F-52DF-481C-B8A4-3B22D2DC186A}" srcOrd="3" destOrd="0" presId="urn:microsoft.com/office/officeart/2005/8/layout/hChevron3"/>
    <dgm:cxn modelId="{2595CA51-87C2-4611-88E1-2851FA7B142C}" type="presParOf" srcId="{C23A6FAE-8B81-40E2-8C78-FE9E6E791C0B}" destId="{784F1ED6-EA1D-4340-AD86-A7E19E5EC38C}" srcOrd="4" destOrd="0" presId="urn:microsoft.com/office/officeart/2005/8/layout/hChevron3"/>
    <dgm:cxn modelId="{824E41F5-8CE0-43FD-ABC6-0835575C6199}" type="presParOf" srcId="{C23A6FAE-8B81-40E2-8C78-FE9E6E791C0B}" destId="{D01933F3-2E86-4D46-BD8B-D181973EA6BE}" srcOrd="5" destOrd="0" presId="urn:microsoft.com/office/officeart/2005/8/layout/hChevron3"/>
    <dgm:cxn modelId="{A6D857BC-1005-4310-988E-BD9ABCF9B492}" type="presParOf" srcId="{C23A6FAE-8B81-40E2-8C78-FE9E6E791C0B}" destId="{B7BAF514-7B73-4F97-959E-C2FD87ACF7D0}" srcOrd="6" destOrd="0" presId="urn:microsoft.com/office/officeart/2005/8/layout/hChevron3"/>
    <dgm:cxn modelId="{C095D99F-7B78-41ED-8594-04653ACCF06B}" type="presParOf" srcId="{C23A6FAE-8B81-40E2-8C78-FE9E6E791C0B}" destId="{91CC2E16-1C44-4DD1-AFF6-B5A98C5B0525}" srcOrd="7" destOrd="0" presId="urn:microsoft.com/office/officeart/2005/8/layout/hChevron3"/>
    <dgm:cxn modelId="{ED31F368-4D76-41FC-B546-3F58B133105A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0F3D8896-8948-4D13-97C0-E0AE07C89449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3978" custLinFactNeighborY="-369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LinFactNeighborX="256" custLinFactNeighborY="-27780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30EA639-A2B0-41B3-893C-E1720322D042}" type="presOf" srcId="{BA84FFA9-B4D1-471A-8802-6D3841812F29}" destId="{C23A6FAE-8B81-40E2-8C78-FE9E6E791C0B}" srcOrd="0" destOrd="0" presId="urn:microsoft.com/office/officeart/2005/8/layout/hChevron3"/>
    <dgm:cxn modelId="{2245183B-299C-4EBD-ADD2-145E7FF538D3}" type="presOf" srcId="{C55F996A-DABF-46A9-8DCA-AAC6CD3024A3}" destId="{784F1ED6-EA1D-4340-AD86-A7E19E5EC38C}" srcOrd="0" destOrd="0" presId="urn:microsoft.com/office/officeart/2005/8/layout/hChevron3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6051A09F-B8DE-4B78-9CD9-E60463986733}" type="presOf" srcId="{0F3D8896-8948-4D13-97C0-E0AE07C89449}" destId="{BA377B06-5749-4D6C-A99E-E9BCA3DCC390}" srcOrd="0" destOrd="0" presId="urn:microsoft.com/office/officeart/2005/8/layout/hChevron3"/>
    <dgm:cxn modelId="{F2C330BA-DC06-401E-9FC6-374238ACBF5A}" type="presOf" srcId="{974D72E1-5AF4-4BBA-A148-FC855FA74192}" destId="{0F05D858-64E5-4122-9868-87785E908F08}" srcOrd="0" destOrd="0" presId="urn:microsoft.com/office/officeart/2005/8/layout/hChevron3"/>
    <dgm:cxn modelId="{EDD15CCC-A7FE-4ED1-A2DF-8EE709225142}" type="presOf" srcId="{12E47AD5-7F44-4B0F-8202-DCFCE55030CB}" destId="{B7BAF514-7B73-4F97-959E-C2FD87ACF7D0}" srcOrd="0" destOrd="0" presId="urn:microsoft.com/office/officeart/2005/8/layout/hChevron3"/>
    <dgm:cxn modelId="{DA5B06DF-07C6-401F-ABFF-EC8BA016AA54}" type="presOf" srcId="{AA4E8B0C-8622-4143-BCE4-5F28FCBC9E74}" destId="{6DC63210-1E58-4884-BBFA-B6127E97405A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C844A2F9-10CC-4461-AA6C-D40567AFEE48}" type="presParOf" srcId="{C23A6FAE-8B81-40E2-8C78-FE9E6E791C0B}" destId="{6DC63210-1E58-4884-BBFA-B6127E97405A}" srcOrd="0" destOrd="0" presId="urn:microsoft.com/office/officeart/2005/8/layout/hChevron3"/>
    <dgm:cxn modelId="{247AF411-8C13-4113-A316-0E82337AA5D0}" type="presParOf" srcId="{C23A6FAE-8B81-40E2-8C78-FE9E6E791C0B}" destId="{E000B436-6ED9-4A64-ABA7-6B43D471A123}" srcOrd="1" destOrd="0" presId="urn:microsoft.com/office/officeart/2005/8/layout/hChevron3"/>
    <dgm:cxn modelId="{7EC41593-59BC-4F06-A288-F073A92EC25B}" type="presParOf" srcId="{C23A6FAE-8B81-40E2-8C78-FE9E6E791C0B}" destId="{0F05D858-64E5-4122-9868-87785E908F08}" srcOrd="2" destOrd="0" presId="urn:microsoft.com/office/officeart/2005/8/layout/hChevron3"/>
    <dgm:cxn modelId="{DAC85280-7803-40BB-ADEC-C0C64C961314}" type="presParOf" srcId="{C23A6FAE-8B81-40E2-8C78-FE9E6E791C0B}" destId="{2941DB8F-52DF-481C-B8A4-3B22D2DC186A}" srcOrd="3" destOrd="0" presId="urn:microsoft.com/office/officeart/2005/8/layout/hChevron3"/>
    <dgm:cxn modelId="{10AECC76-2E74-46F3-A152-D6052F66B060}" type="presParOf" srcId="{C23A6FAE-8B81-40E2-8C78-FE9E6E791C0B}" destId="{784F1ED6-EA1D-4340-AD86-A7E19E5EC38C}" srcOrd="4" destOrd="0" presId="urn:microsoft.com/office/officeart/2005/8/layout/hChevron3"/>
    <dgm:cxn modelId="{695A6C0D-3FEA-42D9-8E42-88C48E61E358}" type="presParOf" srcId="{C23A6FAE-8B81-40E2-8C78-FE9E6E791C0B}" destId="{D01933F3-2E86-4D46-BD8B-D181973EA6BE}" srcOrd="5" destOrd="0" presId="urn:microsoft.com/office/officeart/2005/8/layout/hChevron3"/>
    <dgm:cxn modelId="{B8FC9B40-250F-426F-8784-788E3EE0ABDC}" type="presParOf" srcId="{C23A6FAE-8B81-40E2-8C78-FE9E6E791C0B}" destId="{B7BAF514-7B73-4F97-959E-C2FD87ACF7D0}" srcOrd="6" destOrd="0" presId="urn:microsoft.com/office/officeart/2005/8/layout/hChevron3"/>
    <dgm:cxn modelId="{30EA7CCE-B713-47DC-869C-8666FCE63B01}" type="presParOf" srcId="{C23A6FAE-8B81-40E2-8C78-FE9E6E791C0B}" destId="{91CC2E16-1C44-4DD1-AFF6-B5A98C5B0525}" srcOrd="7" destOrd="0" presId="urn:microsoft.com/office/officeart/2005/8/layout/hChevron3"/>
    <dgm:cxn modelId="{2AFD002D-802C-42B0-BBF5-B49CDC29DEF2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20857"/>
          <a:ext cx="2606315" cy="1042526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0857"/>
        <a:ext cx="2345684" cy="1042526"/>
      </dsp:txXfrm>
    </dsp:sp>
    <dsp:sp modelId="{0F05D858-64E5-4122-9868-87785E908F08}">
      <dsp:nvSpPr>
        <dsp:cNvPr id="0" name=""/>
        <dsp:cNvSpPr/>
      </dsp:nvSpPr>
      <dsp:spPr>
        <a:xfrm>
          <a:off x="2087929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09192" y="10428"/>
        <a:ext cx="1563789" cy="1042526"/>
      </dsp:txXfrm>
    </dsp:sp>
    <dsp:sp modelId="{784F1ED6-EA1D-4340-AD86-A7E19E5EC38C}">
      <dsp:nvSpPr>
        <dsp:cNvPr id="0" name=""/>
        <dsp:cNvSpPr/>
      </dsp:nvSpPr>
      <dsp:spPr>
        <a:xfrm>
          <a:off x="4172981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94244" y="10428"/>
        <a:ext cx="1563789" cy="1042526"/>
      </dsp:txXfrm>
    </dsp:sp>
    <dsp:sp modelId="{B7BAF514-7B73-4F97-959E-C2FD87ACF7D0}">
      <dsp:nvSpPr>
        <dsp:cNvPr id="0" name=""/>
        <dsp:cNvSpPr/>
      </dsp:nvSpPr>
      <dsp:spPr>
        <a:xfrm>
          <a:off x="6258033" y="10428"/>
          <a:ext cx="3372441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sp:txBody>
      <dsp:txXfrm>
        <a:off x="6779296" y="10428"/>
        <a:ext cx="2329915" cy="1042526"/>
      </dsp:txXfrm>
    </dsp:sp>
    <dsp:sp modelId="{BA377B06-5749-4D6C-A99E-E9BCA3DCC390}">
      <dsp:nvSpPr>
        <dsp:cNvPr id="0" name=""/>
        <dsp:cNvSpPr/>
      </dsp:nvSpPr>
      <dsp:spPr>
        <a:xfrm>
          <a:off x="9109212" y="52364"/>
          <a:ext cx="2606315" cy="958654"/>
        </a:xfrm>
        <a:prstGeom prst="chevron">
          <a:avLst/>
        </a:prstGeom>
        <a:pattFill prst="ltUpDiag">
          <a:fgClr>
            <a:srgbClr val="2DBBB5"/>
          </a:fgClr>
          <a:bgClr>
            <a:schemeClr val="bg1"/>
          </a:bgClr>
        </a:patt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kern="1200" spc="-170" baseline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kern="12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kern="1200" spc="-170" baseline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588539" y="52364"/>
        <a:ext cx="1647661" cy="95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0"/>
          <a:ext cx="2789415" cy="106338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sp:txBody>
      <dsp:txXfrm>
        <a:off x="0" y="0"/>
        <a:ext cx="2523569" cy="1063384"/>
      </dsp:txXfrm>
    </dsp:sp>
    <dsp:sp modelId="{0F05D858-64E5-4122-9868-87785E908F08}">
      <dsp:nvSpPr>
        <dsp:cNvPr id="0" name=""/>
        <dsp:cNvSpPr/>
      </dsp:nvSpPr>
      <dsp:spPr>
        <a:xfrm>
          <a:off x="2232962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sp:txBody>
      <dsp:txXfrm>
        <a:off x="2764654" y="0"/>
        <a:ext cx="1726031" cy="1063384"/>
      </dsp:txXfrm>
    </dsp:sp>
    <dsp:sp modelId="{784F1ED6-EA1D-4340-AD86-A7E19E5EC38C}">
      <dsp:nvSpPr>
        <dsp:cNvPr id="0" name=""/>
        <dsp:cNvSpPr/>
      </dsp:nvSpPr>
      <dsp:spPr>
        <a:xfrm>
          <a:off x="4464494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sp:txBody>
      <dsp:txXfrm>
        <a:off x="4996186" y="0"/>
        <a:ext cx="1726031" cy="1063384"/>
      </dsp:txXfrm>
    </dsp:sp>
    <dsp:sp modelId="{B7BAF514-7B73-4F97-959E-C2FD87ACF7D0}">
      <dsp:nvSpPr>
        <dsp:cNvPr id="0" name=""/>
        <dsp:cNvSpPr/>
      </dsp:nvSpPr>
      <dsp:spPr>
        <a:xfrm>
          <a:off x="669602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sp:txBody>
      <dsp:txXfrm>
        <a:off x="7227719" y="0"/>
        <a:ext cx="1726031" cy="1063384"/>
      </dsp:txXfrm>
    </dsp:sp>
    <dsp:sp modelId="{BA377B06-5749-4D6C-A99E-E9BCA3DCC390}">
      <dsp:nvSpPr>
        <dsp:cNvPr id="0" name=""/>
        <dsp:cNvSpPr/>
      </dsp:nvSpPr>
      <dsp:spPr>
        <a:xfrm>
          <a:off x="892898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460679" y="0"/>
        <a:ext cx="1726031" cy="106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4C8FE-3E67-4EF1-8F8D-350DBB1D8577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3F1B-F767-48CF-955E-0FD9961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5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4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5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5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585F-1CB1-F6F4-CC83-5E1B3550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43CC5-B621-BBAD-D559-137CC7FA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1137-821A-7C2E-E642-99AD723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6315-D2F1-590B-7B65-9DBADA5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790D-5198-5CBE-406B-79BC738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0680-C8C2-AC6C-5208-8975A45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88EDB-072D-256F-B063-83ACF66D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AF2BA-DB7A-3697-5408-77A78B25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BAE1E-8184-8D3F-201A-07C09A7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9424-24EA-A15E-1865-42365D6C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667-E67E-6402-6604-F8719860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28434-904A-7023-56EB-5B7747FF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01BC-6A36-F025-4D84-ED713616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BDB6-016F-4633-715E-B331F6E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B552A-3A67-342F-0E9B-4C7E6986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4659-D653-FFCC-09F5-A56F76B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2C32-28E5-ACC7-CD16-7A22726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94741-3147-1575-8584-35929E7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0872-6CEF-D592-47AE-A28E48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8D534-6CEB-527F-BB2C-6E33E7A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A45B-C82D-49D4-7E8C-822AD76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E2EB5-3449-2A1E-CC10-EEC3D08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431C-99EE-57DA-0A1C-80366B1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1335D-2051-968D-6AD0-BAEA17E8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2743A-6609-BFD5-3FC7-B3F3245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1FB6-C8CB-31B1-5605-E8E4729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BA6F-5CAA-EC61-144E-A650174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892-E552-DF7D-BEA7-88B499FC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9A457-6154-FBAE-4E8B-3C14F96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ADB2A-A6DC-56EF-7930-8396224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C242F-84F7-8EAA-3E95-68AD8B42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AA84-1068-22C2-13B7-675CF27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5E66A-2B75-3E6C-1343-3C050D53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E3074-FF8F-E63E-53FB-B10B8B6C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E4277-6CC8-0591-20A4-F7380251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003B2-08F1-E920-A4C2-0CB6E209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8238A-9FA2-1AEE-99B9-1288C6B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6B962-2F34-B04A-8759-1B48CEE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C18AC-4928-825A-09C0-C94AD39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61B1-0C1E-8082-11E2-6F6746F6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F4E52-23C7-70D8-546C-6A50B28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CBE40-E820-8008-BD80-E783E62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AB719-7136-D822-5DBD-ABA7FC5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91D4-E75D-10E6-B727-6B27684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599AA-D567-DFA4-E3BE-EC41820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E5362-2B5F-F435-FD7A-D4C6B3B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71F1-7737-33FD-4D5C-D63EDDA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96C6-99C7-41ED-C127-F4EEB881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99BBA-CFD7-D2B7-6669-F93D746E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8D4E9-94BB-813E-DFC2-07DD25ED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4207-07D2-5ECD-3D77-95BF43D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C95E8-B14B-BBD7-606A-C0B1091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6198-1158-5D3D-E58D-B4D1616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C0AB0-4E7A-EAC0-4F09-CD1C14C38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28C0-9C51-A291-6C23-923C1AB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160D5-0741-2600-37AC-DA50446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0FD46-1FD5-072C-B32B-F0944F9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2BFCD-648C-A6AD-809D-D015CC2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1AE9B-0F7F-BCFD-B60D-A8A457F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9E0C-334B-BF89-9657-541AC289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F008E-E256-AC38-2309-6490539F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502EF-6749-456F-ABDC-B648EF5D96A0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3BCB-BBC9-1BBB-DD1A-27C49FF6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B2F75-4C00-FEAF-22E5-F609B1425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meetup-join/19%3ameeting_ZmE2OGFjMWItOTY0YS00NTIwLTg3ZjEtN2FjOGQ3MTlmMjRj%40thread.v2/0?context=%7b%22Tid%22%3a%22a633bbdc-0cc6-4cb1-8bba-7fa0ea11b482%22%2c%22Oid%22%3a%22e654e746-1e94-4a6d-a6a3-d784a1e98454%22%7d" TargetMode="External"/><Relationship Id="rId13" Type="http://schemas.openxmlformats.org/officeDocument/2006/relationships/hyperlink" Target="https://teams.microsoft.com/l/meetup-join/19%3ameeting_M2IxMGY5MmUtYmE0OC00MjczLWI4NDUtZTVmMTkyMTRkMWVk%40thread.v2/0?context=%7b%22Tid%22%3a%22a633bbdc-0cc6-4cb1-8bba-7fa0ea11b482%22%2c%22Oid%22%3a%2275dee1c0-1476-4d79-bcfe-38d1cc1bd801%22%7d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teams.microsoft.com/l/meetup-join/19%3ameeting_NGJjMTkyZmEtMzRjYi00NmJmLTg0NDYtMTdkYTU4MGE2ZTRk%40thread.v2/0?context=%7b%22Tid%22%3a%22a633bbdc-0cc6-4cb1-8bba-7fa0ea11b482%22%2c%22Oid%22%3a%221738611d-11d5-4cf8-82ce-39165473b33d%22%7d" TargetMode="External"/><Relationship Id="rId12" Type="http://schemas.openxmlformats.org/officeDocument/2006/relationships/hyperlink" Target="https://teams.microsoft.com/l/meetup-join/19%3ameeting_MTdkNDZkODEtNTM3MS00ODU0LTk0YjctMTRhNWM4M2Q3Njg4%40thread.v2/0?context=%7b%22Tid%22%3a%22a633bbdc-0cc6-4cb1-8bba-7fa0ea11b482%22%2c%22Oid%22%3a%22418f1e28-c0b4-4020-a62e-c62fbf0c59d8%22%7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meetup-join/19%3ameeting_YjhjMjM5YmEtNzIyOC00MGUwLTgwZDUtMDg3YjIzODVjMWI3%40thread.v2/0?context=%7b%22Tid%22%3a%22a633bbdc-0cc6-4cb1-8bba-7fa0ea11b482%22%2c%22Oid%22%3a%221738611d-11d5-4cf8-82ce-39165473b33d%22%7d" TargetMode="External"/><Relationship Id="rId11" Type="http://schemas.openxmlformats.org/officeDocument/2006/relationships/hyperlink" Target="https://teams.microsoft.com/l/meetup-join/19%3ameeting_YTI2MDVkOGYtYjc3NC00YTZiLTg4MTctYmU2NThhM2M3OWRm%40thread.v2/0?context=%7b%22Tid%22%3a%22a633bbdc-0cc6-4cb1-8bba-7fa0ea11b482%22%2c%22Oid%22%3a%228176e906-5b8d-482d-a81b-a6b9c5deb7d6%22%7d" TargetMode="External"/><Relationship Id="rId5" Type="http://schemas.openxmlformats.org/officeDocument/2006/relationships/hyperlink" Target="https://teams.microsoft.com/l/meetup-join/19%3ameeting_Mzc5MTAxMzMtNzg3Mi00MjNiLWE5MjUtYzc5ZmI5YjU5NjM5%40thread.v2/0?context=%7b%22Tid%22%3a%22a633bbdc-0cc6-4cb1-8bba-7fa0ea11b482%22%2c%22Oid%22%3a%22bffcde20-a586-4aba-8b0c-f403847ed7bb%22%7d" TargetMode="External"/><Relationship Id="rId10" Type="http://schemas.openxmlformats.org/officeDocument/2006/relationships/hyperlink" Target="https://teams.microsoft.com/l/meetup-join/19%3ameeting_Yjc5OGNlN2ItZDg3Yi00OTU3LWI2ZTQtYTg5MzRiNDg3YjI3%40thread.v2/0?context=%7b%22Tid%22%3a%22a633bbdc-0cc6-4cb1-8bba-7fa0ea11b482%22%2c%22Oid%22%3a%222f6daef2-0305-4d0c-8231-856cc2cd54e5%22%7d" TargetMode="External"/><Relationship Id="rId4" Type="http://schemas.openxmlformats.org/officeDocument/2006/relationships/hyperlink" Target="https://teams.microsoft.com/l/meetup-join/19%3ameeting_MmQ1YjZlMjctNGNhZC00MTI0LWJlZDMtOTE0YWQ2NzUzOWNi%40thread.v2/0?context=%7b%22Tid%22%3a%22a633bbdc-0cc6-4cb1-8bba-7fa0ea11b482%22%2c%22Oid%22%3a%22bffcde20-a586-4aba-8b0c-f403847ed7bb%22%7d" TargetMode="External"/><Relationship Id="rId9" Type="http://schemas.openxmlformats.org/officeDocument/2006/relationships/hyperlink" Target="https://teams.microsoft.com/l/meetup-join/19%3ameeting_OGIzNGE4OTYtMzI4ZC00OWY0LWFlMzQtZWFlYjIyN2E5ODUw%40thread.v2/0?context=%7b%22Tid%22%3a%22a633bbdc-0cc6-4cb1-8bba-7fa0ea11b482%22%2c%22Oid%22%3a%22e654e746-1e94-4a6d-a6a3-d784a1e98454%22%7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543658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4" y="2070580"/>
            <a:ext cx="6485756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6231" y="2408825"/>
            <a:ext cx="64234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ko-KR" altLang="en-US" sz="3200" b="1" spc="-300" err="1">
                <a:solidFill>
                  <a:schemeClr val="bg1"/>
                </a:solidFill>
                <a:ea typeface="맑은 고딕" panose="020B0503020000020004" pitchFamily="50" charset="-127"/>
              </a:rPr>
              <a:t>에이블스쿨</a:t>
            </a:r>
            <a:r>
              <a:rPr kumimoji="1" lang="ko-KR" altLang="en-US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DX</a:t>
            </a:r>
            <a:r>
              <a:rPr kumimoji="1" lang="ko-KR" altLang="en-US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컨설턴트 </a:t>
            </a:r>
            <a:r>
              <a:rPr kumimoji="1" lang="ko-KR" altLang="en-US" sz="3200" b="1" spc="-300" err="1">
                <a:solidFill>
                  <a:schemeClr val="bg1"/>
                </a:solidFill>
                <a:ea typeface="맑은 고딕" panose="020B0503020000020004" pitchFamily="50" charset="-127"/>
              </a:rPr>
              <a:t>빅프로젝트</a:t>
            </a:r>
            <a:endParaRPr kumimoji="1" lang="en-US" altLang="ko-KR" sz="32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ko-KR" altLang="en-US" sz="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endParaRPr kumimoji="1" lang="en-US" altLang="ko-KR" sz="6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en-US" altLang="ko-KR" sz="3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3</a:t>
            </a:r>
            <a:r>
              <a:rPr kumimoji="1" lang="ko-KR" altLang="en-US" sz="3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주차 사전 가이드</a:t>
            </a:r>
            <a:endParaRPr kumimoji="1" lang="x-none" altLang="en-US" sz="36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6971" y="3701175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2024.07.01(</a:t>
            </a:r>
            <a:r>
              <a:rPr kumimoji="1" lang="ko-KR" altLang="en-US" b="1" spc="-150">
                <a:solidFill>
                  <a:schemeClr val="bg1"/>
                </a:solidFill>
                <a:ea typeface="맑은 고딕" panose="020B0503020000020004" pitchFamily="50" charset="-127"/>
              </a:rPr>
              <a:t>월</a:t>
            </a: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) ~ 7.05(</a:t>
            </a:r>
            <a:r>
              <a:rPr kumimoji="1" lang="ko-KR" altLang="en-US" b="1" spc="-150">
                <a:solidFill>
                  <a:schemeClr val="bg1"/>
                </a:solidFill>
                <a:ea typeface="맑은 고딕" panose="020B0503020000020004" pitchFamily="50" charset="-127"/>
              </a:rPr>
              <a:t>금</a:t>
            </a: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kumimoji="1" lang="x-none" altLang="en-US" b="1" spc="-15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8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7/1(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1(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7/2(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2(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52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–7/3(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3(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5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7/3(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6C14C8-4458-E750-E451-C08319E3161C}"/>
              </a:ext>
            </a:extLst>
          </p:cNvPr>
          <p:cNvGraphicFramePr>
            <a:graphicFrameLocks noGrp="1"/>
          </p:cNvGraphicFramePr>
          <p:nvPr/>
        </p:nvGraphicFramePr>
        <p:xfrm>
          <a:off x="583622" y="1962776"/>
          <a:ext cx="10983599" cy="4462091"/>
        </p:xfrm>
        <a:graphic>
          <a:graphicData uri="http://schemas.openxmlformats.org/drawingml/2006/table">
            <a:tbl>
              <a:tblPr/>
              <a:tblGrid>
                <a:gridCol w="1907949">
                  <a:extLst>
                    <a:ext uri="{9D8B030D-6E8A-4147-A177-3AD203B41FA5}">
                      <a16:colId xmlns:a16="http://schemas.microsoft.com/office/drawing/2014/main" val="2252322585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234182419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3074465321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436866439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1686692467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12982870"/>
                    </a:ext>
                  </a:extLst>
                </a:gridCol>
                <a:gridCol w="1546984">
                  <a:extLst>
                    <a:ext uri="{9D8B030D-6E8A-4147-A177-3AD203B41FA5}">
                      <a16:colId xmlns:a16="http://schemas.microsoft.com/office/drawing/2014/main" val="3847348068"/>
                    </a:ext>
                  </a:extLst>
                </a:gridCol>
              </a:tblGrid>
              <a:tr h="3950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코칭시간</a:t>
                      </a:r>
                      <a:endParaRPr lang="ko-KR" altLang="en-US" sz="1800" b="1" kern="1200" spc="-100" baseline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그룹링크</a:t>
                      </a:r>
                      <a:endParaRPr lang="en-US" sz="1800" b="1" kern="1200" spc="-100" baseline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50841"/>
                  </a:ext>
                </a:extLst>
              </a:tr>
              <a:tr h="406701">
                <a:tc row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김계리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김권석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8346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정석환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2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63441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7~10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이윤진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3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0299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11~13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석지혜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4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380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14~16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이경진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5178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17~19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6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97099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20~22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최혜민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엄연진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충남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2279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대구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23~25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이주은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대구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경북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2427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26~28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김혜원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전남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6120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29~31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14:30~15:30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부산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경남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9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6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7/4(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4(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7/5(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(※ 17:00 </a:t>
                      </a:r>
                      <a:r>
                        <a:rPr lang="ko-KR" altLang="en-US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까지 </a:t>
                      </a: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EDU</a:t>
                      </a:r>
                      <a:r>
                        <a:rPr lang="ko-KR" altLang="en-US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심의 요청 및 산출물 제출</a:t>
                      </a: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5(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2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4654" y="63834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AIVLE EDU –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우수 프로젝트 탭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 1,2,3,4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49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2626" r="5680"/>
          <a:stretch/>
        </p:blipFill>
        <p:spPr>
          <a:xfrm>
            <a:off x="1324597" y="1579871"/>
            <a:ext cx="9367085" cy="4700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4597" y="3537958"/>
            <a:ext cx="1066088" cy="766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1565" y="4093436"/>
            <a:ext cx="3770121" cy="350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역량목표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2199" y="847210"/>
          <a:ext cx="11127601" cy="56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목표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과제선정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 기반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과제를 발굴 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59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솔루션기획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솔루션개요서의 솔루션 기능 구현을 위한 데이터 분석 방향을 설정할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데이터 분석을 위한 데이터를 수집할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ko-KR" altLang="en-US" sz="1600" b="1" i="0" u="none" strike="noStrike" kern="0" cap="none" spc="-6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수집한 데이터를 기반으로 데이터분석을 통해 기능을 구현할 수 있다</a:t>
                      </a:r>
                      <a:r>
                        <a:rPr kumimoji="0" lang="en-US" altLang="ko-KR" sz="1600" b="1" i="0" u="none" strike="noStrike" kern="0" cap="none" spc="-6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0362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 결과를 </a:t>
                      </a:r>
                      <a:r>
                        <a:rPr lang="ko-KR" altLang="en-US" sz="16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시각화할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9808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솔루션에 대한 산업을 정의하고 환경분석을 통해 고객군의 니즈를 식별할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3069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고객군을 세분화하고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고객군을 선별할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007507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</a:t>
                      </a:r>
                      <a:r>
                        <a:rPr lang="ko-KR" altLang="en-US" sz="1600" b="1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대상 솔루션의 가치제안을 정의할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7724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솔루션의 비즈니스모델을 정의할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00295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제안서작성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제안 대상 고객사를 식별할 수 있다</a:t>
                      </a:r>
                      <a:r>
                        <a:rPr lang="en-US" altLang="ko-KR" sz="1600" b="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제안고객사 대상 제안 전략을 수립할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 전략에 따라 제안서를 작성할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58267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스토리라인을 설정할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발표자료를 작성할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</a:t>
                      </a:r>
                      <a:r>
                        <a:rPr lang="en-US" altLang="ko-KR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58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 기능을 적절히 표현하는 시연 영상을 제작할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 업무프로세스를 적용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진행한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결과물 내용을 평가자에게 원활히 소개할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경로</a:t>
            </a:r>
          </a:p>
        </p:txBody>
      </p:sp>
      <p:sp>
        <p:nvSpPr>
          <p:cNvPr id="2" name="모서리가 둥근 직사각형 11">
            <a:extLst>
              <a:ext uri="{FF2B5EF4-FFF2-40B4-BE49-F238E27FC236}">
                <a16:creationId xmlns:a16="http://schemas.microsoft.com/office/drawing/2014/main" id="{F10905C5-7798-8148-7F3B-74F2C433CC71}"/>
              </a:ext>
            </a:extLst>
          </p:cNvPr>
          <p:cNvSpPr/>
          <p:nvPr/>
        </p:nvSpPr>
        <p:spPr>
          <a:xfrm>
            <a:off x="110339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363C04-7B8C-F8A5-311D-05C00B62203F}"/>
              </a:ext>
            </a:extLst>
          </p:cNvPr>
          <p:cNvSpPr/>
          <p:nvPr/>
        </p:nvSpPr>
        <p:spPr>
          <a:xfrm>
            <a:off x="111863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종례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3370-3FE2-DC5A-23B6-48B5144AECFC}"/>
              </a:ext>
            </a:extLst>
          </p:cNvPr>
          <p:cNvSpPr txBox="1"/>
          <p:nvPr/>
        </p:nvSpPr>
        <p:spPr>
          <a:xfrm>
            <a:off x="1370613" y="4713368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반별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0D37C04-81FD-3893-4644-804141E44937}"/>
              </a:ext>
            </a:extLst>
          </p:cNvPr>
          <p:cNvSpPr/>
          <p:nvPr/>
        </p:nvSpPr>
        <p:spPr>
          <a:xfrm>
            <a:off x="373991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16D429-FC15-E23F-8CDA-7A1482A41353}"/>
              </a:ext>
            </a:extLst>
          </p:cNvPr>
          <p:cNvSpPr/>
          <p:nvPr/>
        </p:nvSpPr>
        <p:spPr>
          <a:xfrm>
            <a:off x="375515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F8BFF-0742-CA6C-6808-14A97A0C45FF}"/>
              </a:ext>
            </a:extLst>
          </p:cNvPr>
          <p:cNvSpPr txBox="1"/>
          <p:nvPr/>
        </p:nvSpPr>
        <p:spPr>
          <a:xfrm>
            <a:off x="4019165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15625790-A5C8-4E06-B80D-F685D38B9090}"/>
              </a:ext>
            </a:extLst>
          </p:cNvPr>
          <p:cNvSpPr/>
          <p:nvPr/>
        </p:nvSpPr>
        <p:spPr>
          <a:xfrm>
            <a:off x="637643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5D79F-B9C7-ECE0-6CCF-554EE7D48CFC}"/>
              </a:ext>
            </a:extLst>
          </p:cNvPr>
          <p:cNvSpPr/>
          <p:nvPr/>
        </p:nvSpPr>
        <p:spPr>
          <a:xfrm>
            <a:off x="639167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E1758-1C81-CA3A-9952-D61FC014190A}"/>
              </a:ext>
            </a:extLst>
          </p:cNvPr>
          <p:cNvSpPr txBox="1"/>
          <p:nvPr/>
        </p:nvSpPr>
        <p:spPr>
          <a:xfrm>
            <a:off x="6667717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A63B79C8-F24C-525E-B5A9-46AB31A2B1A7}"/>
              </a:ext>
            </a:extLst>
          </p:cNvPr>
          <p:cNvSpPr/>
          <p:nvPr/>
        </p:nvSpPr>
        <p:spPr>
          <a:xfrm>
            <a:off x="9016554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6CFE03-67A7-177A-04D9-A5B562CB1F49}"/>
              </a:ext>
            </a:extLst>
          </p:cNvPr>
          <p:cNvSpPr/>
          <p:nvPr/>
        </p:nvSpPr>
        <p:spPr>
          <a:xfrm>
            <a:off x="9031794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심의요청</a:t>
            </a:r>
            <a:r>
              <a:rPr lang="en-US" altLang="ko-KR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DA50B-9C65-95A4-A803-82277D21F1D3}"/>
              </a:ext>
            </a:extLst>
          </p:cNvPr>
          <p:cNvSpPr txBox="1"/>
          <p:nvPr/>
        </p:nvSpPr>
        <p:spPr>
          <a:xfrm>
            <a:off x="9031794" y="4713368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AIVLE-EDU</a:t>
            </a:r>
          </a:p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탭 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6449E-4311-0917-6688-D469CAB034EF}"/>
              </a:ext>
            </a:extLst>
          </p:cNvPr>
          <p:cNvSpPr txBox="1"/>
          <p:nvPr/>
        </p:nvSpPr>
        <p:spPr>
          <a:xfrm>
            <a:off x="117034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매니저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CC1D2-2F53-74FD-437D-08B0FA4ECB75}"/>
              </a:ext>
            </a:extLst>
          </p:cNvPr>
          <p:cNvSpPr txBox="1"/>
          <p:nvPr/>
        </p:nvSpPr>
        <p:spPr>
          <a:xfrm>
            <a:off x="381131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2814-61CB-FB9C-BF5D-8C6C8623633C}"/>
              </a:ext>
            </a:extLst>
          </p:cNvPr>
          <p:cNvSpPr txBox="1"/>
          <p:nvPr/>
        </p:nvSpPr>
        <p:spPr>
          <a:xfrm>
            <a:off x="646370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코치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8C062-88E8-8E4F-310F-BB92D7E49018}"/>
              </a:ext>
            </a:extLst>
          </p:cNvPr>
          <p:cNvSpPr txBox="1"/>
          <p:nvPr/>
        </p:nvSpPr>
        <p:spPr>
          <a:xfrm>
            <a:off x="9113374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37D90-197F-31A5-4FD6-A250840CCE06}"/>
              </a:ext>
            </a:extLst>
          </p:cNvPr>
          <p:cNvSpPr/>
          <p:nvPr/>
        </p:nvSpPr>
        <p:spPr>
          <a:xfrm>
            <a:off x="433209" y="1267599"/>
            <a:ext cx="11342231" cy="653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1D2CE-B998-2231-417A-D53D5BC8AFA5}"/>
              </a:ext>
            </a:extLst>
          </p:cNvPr>
          <p:cNvSpPr txBox="1"/>
          <p:nvPr/>
        </p:nvSpPr>
        <p:spPr>
          <a:xfrm>
            <a:off x="433208" y="1357456"/>
            <a:ext cx="11342231" cy="535814"/>
          </a:xfrm>
          <a:prstGeom prst="rect">
            <a:avLst/>
          </a:prstGeom>
          <a:solidFill>
            <a:srgbClr val="D3EDEC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24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빅프로젝트는</a:t>
            </a:r>
            <a:r>
              <a:rPr lang="ko-KR" altLang="en-US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주로 </a:t>
            </a:r>
            <a:r>
              <a:rPr lang="en-US" altLang="ko-KR" sz="28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AIVLE-EDU</a:t>
            </a:r>
            <a:r>
              <a:rPr lang="en-US" altLang="ko-KR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lang="ko-KR" altLang="en-US" sz="28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팀즈</a:t>
            </a:r>
            <a:r>
              <a:rPr lang="ko-KR" altLang="en-US" sz="24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</a:t>
            </a:r>
            <a:r>
              <a:rPr lang="ko-KR" altLang="en-US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  <a:endParaRPr lang="ko-KR" altLang="en-US" sz="2000" b="1" spc="-171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47AEA-9984-4B56-298D-51A85BBD3CDC}"/>
              </a:ext>
            </a:extLst>
          </p:cNvPr>
          <p:cNvSpPr/>
          <p:nvPr/>
        </p:nvSpPr>
        <p:spPr>
          <a:xfrm>
            <a:off x="433208" y="2247401"/>
            <a:ext cx="6530300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9F3ADC-5EB3-4A91-C4E0-F6CC04A314C1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4FFAE4-45C7-200E-81C0-D867EE8F07CF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0732C-F7DE-F006-2805-0F912ADF6132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3A3B7-0533-F373-71B0-52F019FF98AF}"/>
              </a:ext>
            </a:extLst>
          </p:cNvPr>
          <p:cNvSpPr txBox="1"/>
          <p:nvPr/>
        </p:nvSpPr>
        <p:spPr>
          <a:xfrm>
            <a:off x="7196835" y="3767882"/>
            <a:ext cx="4930405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  <a:r>
              <a:rPr lang="ko-KR" altLang="en-US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룸 </a:t>
            </a:r>
            <a:r>
              <a:rPr lang="en-US" altLang="ko-KR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en-US" altLang="ko-KR" sz="14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② 과제 심의 </a:t>
            </a:r>
            <a:r>
              <a:rPr lang="ko-KR" altLang="en-US" sz="1500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완료 처리까지 스텝별로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 ‘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</a:t>
            </a: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산출물 업로드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7635-BF60-CFF2-80E5-6AC325992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1" r="6036" b="25940"/>
          <a:stretch/>
        </p:blipFill>
        <p:spPr>
          <a:xfrm>
            <a:off x="422951" y="2807188"/>
            <a:ext cx="6530300" cy="3360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9BF55-C12A-DC8D-EF06-E6FE9FFCB690}"/>
              </a:ext>
            </a:extLst>
          </p:cNvPr>
          <p:cNvSpPr/>
          <p:nvPr/>
        </p:nvSpPr>
        <p:spPr>
          <a:xfrm>
            <a:off x="406047" y="2726871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1BD2B-4499-49E7-1294-185A1BAB9B12}"/>
              </a:ext>
            </a:extLst>
          </p:cNvPr>
          <p:cNvSpPr/>
          <p:nvPr/>
        </p:nvSpPr>
        <p:spPr>
          <a:xfrm>
            <a:off x="344678" y="4865077"/>
            <a:ext cx="1133644" cy="844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EFCA1-FA96-B89A-3315-740E8DD67762}"/>
              </a:ext>
            </a:extLst>
          </p:cNvPr>
          <p:cNvSpPr/>
          <p:nvPr/>
        </p:nvSpPr>
        <p:spPr>
          <a:xfrm>
            <a:off x="6006924" y="4267201"/>
            <a:ext cx="534553" cy="1441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B6645-47B3-99D4-986F-C1F41B883AFB}"/>
              </a:ext>
            </a:extLst>
          </p:cNvPr>
          <p:cNvSpPr/>
          <p:nvPr/>
        </p:nvSpPr>
        <p:spPr>
          <a:xfrm>
            <a:off x="5867400" y="408818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33CE4-BCF2-D9A7-EB1F-97D82E443E44}"/>
              </a:ext>
            </a:extLst>
          </p:cNvPr>
          <p:cNvSpPr/>
          <p:nvPr/>
        </p:nvSpPr>
        <p:spPr>
          <a:xfrm>
            <a:off x="270068" y="473295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G:\Image\PNG\arrow\wavearrow.png">
            <a:extLst>
              <a:ext uri="{FF2B5EF4-FFF2-40B4-BE49-F238E27FC236}">
                <a16:creationId xmlns:a16="http://schemas.microsoft.com/office/drawing/2014/main" id="{EBC8E5E5-09EE-DD80-8D24-8BB4DBC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90187" y="4264441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6DA2BA-5170-5675-ECAF-F09C38BDDF98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DDC36B7-9557-F2AE-7736-F96445544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255" t="16411" r="9255" b="10257"/>
          <a:stretch/>
        </p:blipFill>
        <p:spPr>
          <a:xfrm>
            <a:off x="-155139" y="2757843"/>
            <a:ext cx="8071924" cy="35608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548353-6570-A7B3-78BC-FB49F2C7726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D75BE-6FED-ECCE-9410-754B2902F0DC}"/>
              </a:ext>
            </a:extLst>
          </p:cNvPr>
          <p:cNvSpPr txBox="1"/>
          <p:nvPr/>
        </p:nvSpPr>
        <p:spPr>
          <a:xfrm>
            <a:off x="8071924" y="2703301"/>
            <a:ext cx="4040753" cy="255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① 제목은 자동생성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( KT AIVLE School 5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트랙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② 내용 작성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③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첨부파일에 산출물 첨부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 클릭</a:t>
            </a:r>
            <a:endParaRPr lang="en-US" altLang="ko-KR" sz="15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400" b="1" spc="-1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400" b="1" spc="-1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확장자만 파일 업로드 가능</a:t>
            </a:r>
            <a:endParaRPr lang="en-US" altLang="ko-KR" sz="1400" b="1" spc="-10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기본 첨부파일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10MB ,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200 MB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4D3E37-12E7-DB3C-6897-F098DD218B2E}"/>
              </a:ext>
            </a:extLst>
          </p:cNvPr>
          <p:cNvSpPr/>
          <p:nvPr/>
        </p:nvSpPr>
        <p:spPr>
          <a:xfrm>
            <a:off x="2872155" y="3717798"/>
            <a:ext cx="3329354" cy="199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535DA-A3F6-5B58-D592-1E82A0BE8908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EDB191-DCB8-4F6D-AF2F-CBE82961DB94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 descr="G:\Image\PNG\arrow\wavearrow.png">
            <a:extLst>
              <a:ext uri="{FF2B5EF4-FFF2-40B4-BE49-F238E27FC236}">
                <a16:creationId xmlns:a16="http://schemas.microsoft.com/office/drawing/2014/main" id="{392D8637-E658-AFCE-156B-532F2B5A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543425" y="4257115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81C784-126E-032E-80A8-340C2C871016}"/>
              </a:ext>
            </a:extLst>
          </p:cNvPr>
          <p:cNvSpPr/>
          <p:nvPr/>
        </p:nvSpPr>
        <p:spPr>
          <a:xfrm>
            <a:off x="8145720" y="5678058"/>
            <a:ext cx="3585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  </a:t>
            </a:r>
            <a:r>
              <a:rPr lang="ko-KR" altLang="en-US" sz="1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제출 파일명을 반드시 준수해서 요청 해주세요</a:t>
            </a:r>
            <a:endParaRPr lang="en-US" altLang="ko-KR" sz="1400" b="1" spc="-171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7EB85-4895-B118-9D2B-F33993FF8FD4}"/>
              </a:ext>
            </a:extLst>
          </p:cNvPr>
          <p:cNvSpPr txBox="1"/>
          <p:nvPr/>
        </p:nvSpPr>
        <p:spPr>
          <a:xfrm>
            <a:off x="8071924" y="4899949"/>
            <a:ext cx="6172200" cy="79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파일명</a:t>
            </a:r>
            <a:r>
              <a:rPr lang="en-US" altLang="ko-KR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spc="-1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 파일명 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AI_1</a:t>
            </a: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1BB326-3916-06FD-2B38-1F8FE6AE3B4E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2C45C3D-9849-6CAB-88A5-256216609976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D196A-13DE-06D5-E8EC-640C5EE7D81C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4654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2D909B-B436-442D-96B3-37C8669F683F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2F9-3BE5-84F3-D8A2-5A1D79EE8C27}"/>
              </a:ext>
            </a:extLst>
          </p:cNvPr>
          <p:cNvSpPr txBox="1"/>
          <p:nvPr/>
        </p:nvSpPr>
        <p:spPr>
          <a:xfrm>
            <a:off x="7916785" y="3428602"/>
            <a:ext cx="432651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요청 후 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심의 진행</a:t>
            </a:r>
            <a:endParaRPr lang="en-US" altLang="ko-KR" sz="16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보완 요청 시 다시 심의 요청 진행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승인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승인 시 조회만 가능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심의가 끝나면 다음 스텝으로 진행</a:t>
            </a:r>
            <a:endParaRPr lang="en-US" altLang="ko-KR" sz="16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5400C-8448-FA21-FEC7-399E929EB877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762E2-D6CF-AA32-0ED7-AF516DDC2532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F93744-12F3-2148-786A-2068BE143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8" t="16752" r="12105" b="10268"/>
          <a:stretch/>
        </p:blipFill>
        <p:spPr>
          <a:xfrm>
            <a:off x="1792130" y="2757843"/>
            <a:ext cx="4966171" cy="35702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D6DC2-D323-5FD4-C97D-1F128C19AE2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684EB-2A4C-9F22-E829-4D287203B14B}"/>
              </a:ext>
            </a:extLst>
          </p:cNvPr>
          <p:cNvSpPr/>
          <p:nvPr/>
        </p:nvSpPr>
        <p:spPr>
          <a:xfrm>
            <a:off x="1920495" y="4569008"/>
            <a:ext cx="3270630" cy="1052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575947-8E2D-A080-5187-15794BE4D02E}"/>
              </a:ext>
            </a:extLst>
          </p:cNvPr>
          <p:cNvSpPr/>
          <p:nvPr/>
        </p:nvSpPr>
        <p:spPr>
          <a:xfrm>
            <a:off x="3423247" y="3786044"/>
            <a:ext cx="87546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167932-8F81-D7E8-A7C3-E21D500C4C9E}"/>
              </a:ext>
            </a:extLst>
          </p:cNvPr>
          <p:cNvSpPr/>
          <p:nvPr/>
        </p:nvSpPr>
        <p:spPr>
          <a:xfrm flipV="1">
            <a:off x="2699400" y="4360680"/>
            <a:ext cx="596250" cy="11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 descr="G:\Image\PNG\arrow\wavearrow.png">
            <a:extLst>
              <a:ext uri="{FF2B5EF4-FFF2-40B4-BE49-F238E27FC236}">
                <a16:creationId xmlns:a16="http://schemas.microsoft.com/office/drawing/2014/main" id="{2C5BDDEA-D857-9F8E-ADB8-B4634FF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952489" y="4008148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979205-D06D-96F1-B447-92589613D8CD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EA1C08-A157-8CF4-F426-F3D5FF50ADC2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E7E4D3-711A-A852-E741-0D5231C437FA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일정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BA5B7BB-F985-7649-AB2E-104B0180FCF1}"/>
              </a:ext>
            </a:extLst>
          </p:cNvPr>
          <p:cNvGrpSpPr/>
          <p:nvPr/>
        </p:nvGrpSpPr>
        <p:grpSpPr>
          <a:xfrm>
            <a:off x="230781" y="1030818"/>
            <a:ext cx="11730437" cy="5053946"/>
            <a:chOff x="173050" y="1242485"/>
            <a:chExt cx="11730437" cy="50539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6E657D-4891-B0DD-A32F-CA4EAA2DF17F}"/>
                </a:ext>
              </a:extLst>
            </p:cNvPr>
            <p:cNvGrpSpPr/>
            <p:nvPr/>
          </p:nvGrpSpPr>
          <p:grpSpPr>
            <a:xfrm>
              <a:off x="550301" y="2249834"/>
              <a:ext cx="6139675" cy="343392"/>
              <a:chOff x="780843" y="1838959"/>
              <a:chExt cx="4235853" cy="3433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87176-8426-6857-A1C8-C3FD23488F03}"/>
                  </a:ext>
                </a:extLst>
              </p:cNvPr>
              <p:cNvSpPr txBox="1"/>
              <p:nvPr/>
            </p:nvSpPr>
            <p:spPr>
              <a:xfrm>
                <a:off x="780843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6.4(</a:t>
                </a:r>
                <a:r>
                  <a:rPr lang="ko-KR" altLang="en-US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</a:t>
                </a:r>
                <a:r>
                  <a:rPr lang="en-US" altLang="ko-KR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89B6-BAF6-1114-7E8B-60B9DA8FAB3F}"/>
                  </a:ext>
                </a:extLst>
              </p:cNvPr>
              <p:cNvSpPr txBox="1"/>
              <p:nvPr/>
            </p:nvSpPr>
            <p:spPr>
              <a:xfrm>
                <a:off x="2368117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6.17~18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32F99-946B-426A-F303-1754ED5216FF}"/>
                  </a:ext>
                </a:extLst>
              </p:cNvPr>
              <p:cNvSpPr txBox="1"/>
              <p:nvPr/>
            </p:nvSpPr>
            <p:spPr>
              <a:xfrm>
                <a:off x="3897845" y="1905352"/>
                <a:ext cx="1118851" cy="276999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1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6.18 ~ 6.21</a:t>
                </a:r>
                <a:endParaRPr lang="ko-KR" altLang="en-US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C5758D16-59A9-59E2-2EB4-F969C6D16D95}"/>
                </a:ext>
              </a:extLst>
            </p:cNvPr>
            <p:cNvGraphicFramePr/>
            <p:nvPr/>
          </p:nvGraphicFramePr>
          <p:xfrm>
            <a:off x="185082" y="5233047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6991D-F594-F332-61C2-BAE27CD78ECB}"/>
                </a:ext>
              </a:extLst>
            </p:cNvPr>
            <p:cNvSpPr txBox="1"/>
            <p:nvPr/>
          </p:nvSpPr>
          <p:spPr>
            <a:xfrm>
              <a:off x="7272193" y="4836464"/>
              <a:ext cx="1485648" cy="338554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7.30(</a:t>
              </a:r>
              <a:r>
                <a:rPr lang="ko-KR" altLang="en-US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  <a:r>
                <a:rPr lang="en-US" altLang="ko-KR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6850BC59-A17D-AE5E-60D4-FB8018FF0661}"/>
                </a:ext>
              </a:extLst>
            </p:cNvPr>
            <p:cNvGraphicFramePr/>
            <p:nvPr/>
          </p:nvGraphicFramePr>
          <p:xfrm>
            <a:off x="173050" y="2653925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ECAC8AD5-8B18-11BB-0C89-A7065AA00EA1}"/>
                </a:ext>
              </a:extLst>
            </p:cNvPr>
            <p:cNvSpPr/>
            <p:nvPr/>
          </p:nvSpPr>
          <p:spPr>
            <a:xfrm rot="16200000">
              <a:off x="2401900" y="986838"/>
              <a:ext cx="160020" cy="235986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B39B4-520E-5623-BFAC-058438EBAC63}"/>
                </a:ext>
              </a:extLst>
            </p:cNvPr>
            <p:cNvSpPr txBox="1"/>
            <p:nvPr/>
          </p:nvSpPr>
          <p:spPr>
            <a:xfrm>
              <a:off x="1837586" y="1269231"/>
              <a:ext cx="2221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과제 정의서</a:t>
              </a: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9077554A-DFC1-E214-7464-0D19297C55C2}"/>
                </a:ext>
              </a:extLst>
            </p:cNvPr>
            <p:cNvSpPr/>
            <p:nvPr/>
          </p:nvSpPr>
          <p:spPr>
            <a:xfrm rot="16200000">
              <a:off x="5625295" y="975317"/>
              <a:ext cx="160019" cy="238290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D0FA16-07E8-BEE7-8DC9-39A82852F453}"/>
                </a:ext>
              </a:extLst>
            </p:cNvPr>
            <p:cNvSpPr txBox="1"/>
            <p:nvPr/>
          </p:nvSpPr>
          <p:spPr>
            <a:xfrm>
              <a:off x="4507986" y="1649129"/>
              <a:ext cx="239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심의 단계</a:t>
              </a:r>
            </a:p>
          </p:txBody>
        </p: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5B9A6678-DE5D-EFFA-15F5-6ADB7AD719B2}"/>
                </a:ext>
              </a:extLst>
            </p:cNvPr>
            <p:cNvSpPr/>
            <p:nvPr/>
          </p:nvSpPr>
          <p:spPr>
            <a:xfrm rot="16200000">
              <a:off x="9144934" y="10551"/>
              <a:ext cx="193623" cy="431244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F67DF7-07C4-4434-D6AF-F66E039E70C0}"/>
                </a:ext>
              </a:extLst>
            </p:cNvPr>
            <p:cNvSpPr txBox="1"/>
            <p:nvPr/>
          </p:nvSpPr>
          <p:spPr>
            <a:xfrm>
              <a:off x="8230670" y="1661651"/>
              <a:ext cx="3066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타당성 검토 단계</a:t>
              </a:r>
              <a:endParaRPr lang="ko-KR" altLang="en-US" sz="1600" b="1" spc="-17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8767BBE0-ABA8-C45E-4FD4-B29DA5D25EB1}"/>
                </a:ext>
              </a:extLst>
            </p:cNvPr>
            <p:cNvSpPr/>
            <p:nvPr/>
          </p:nvSpPr>
          <p:spPr>
            <a:xfrm rot="16200000">
              <a:off x="2197953" y="2894470"/>
              <a:ext cx="176021" cy="372240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6F8DF0-00AF-2A4C-5D11-4CDD62C50682}"/>
                </a:ext>
              </a:extLst>
            </p:cNvPr>
            <p:cNvSpPr txBox="1"/>
            <p:nvPr/>
          </p:nvSpPr>
          <p:spPr>
            <a:xfrm>
              <a:off x="550301" y="4237564"/>
              <a:ext cx="341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평가 단계</a:t>
              </a:r>
              <a:endParaRPr lang="ko-KR" altLang="en-US" sz="1600" b="1" spc="-17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A7F28E36-71AB-14D8-77F8-ED79B2AA3F1F}"/>
                </a:ext>
              </a:extLst>
            </p:cNvPr>
            <p:cNvSpPr/>
            <p:nvPr/>
          </p:nvSpPr>
          <p:spPr>
            <a:xfrm rot="16200000">
              <a:off x="5248313" y="3742744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CB777B-9F61-6DFE-AFE1-CEC54F266FA6}"/>
                </a:ext>
              </a:extLst>
            </p:cNvPr>
            <p:cNvSpPr txBox="1"/>
            <p:nvPr/>
          </p:nvSpPr>
          <p:spPr>
            <a:xfrm>
              <a:off x="4415056" y="4237564"/>
              <a:ext cx="1881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처리 단계</a:t>
              </a:r>
            </a:p>
          </p:txBody>
        </p:sp>
        <p:sp>
          <p:nvSpPr>
            <p:cNvPr id="49" name="모서리가 둥근 직사각형 42">
              <a:extLst>
                <a:ext uri="{FF2B5EF4-FFF2-40B4-BE49-F238E27FC236}">
                  <a16:creationId xmlns:a16="http://schemas.microsoft.com/office/drawing/2014/main" id="{583AD6D5-873B-963D-F8E5-429B361D6AE5}"/>
                </a:ext>
              </a:extLst>
            </p:cNvPr>
            <p:cNvSpPr/>
            <p:nvPr/>
          </p:nvSpPr>
          <p:spPr>
            <a:xfrm>
              <a:off x="5291304" y="1406872"/>
              <a:ext cx="998804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0" name="모서리가 둥근 직사각형 43">
              <a:extLst>
                <a:ext uri="{FF2B5EF4-FFF2-40B4-BE49-F238E27FC236}">
                  <a16:creationId xmlns:a16="http://schemas.microsoft.com/office/drawing/2014/main" id="{9FB39AA4-B630-18D0-CDF3-49DB4191B174}"/>
                </a:ext>
              </a:extLst>
            </p:cNvPr>
            <p:cNvSpPr/>
            <p:nvPr/>
          </p:nvSpPr>
          <p:spPr>
            <a:xfrm>
              <a:off x="9467041" y="1400047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2~3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1" name="모서리가 둥근 직사각형 45">
              <a:extLst>
                <a:ext uri="{FF2B5EF4-FFF2-40B4-BE49-F238E27FC236}">
                  <a16:creationId xmlns:a16="http://schemas.microsoft.com/office/drawing/2014/main" id="{39085136-0FB4-4B2D-AA50-5112A3FA78F5}"/>
                </a:ext>
              </a:extLst>
            </p:cNvPr>
            <p:cNvSpPr/>
            <p:nvPr/>
          </p:nvSpPr>
          <p:spPr>
            <a:xfrm>
              <a:off x="1953373" y="3950414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4~5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2" name="모서리가 둥근 직사각형 46">
              <a:extLst>
                <a:ext uri="{FF2B5EF4-FFF2-40B4-BE49-F238E27FC236}">
                  <a16:creationId xmlns:a16="http://schemas.microsoft.com/office/drawing/2014/main" id="{9A44A7F7-D0D4-B67A-5FEB-4D53B2ACB4C1}"/>
                </a:ext>
              </a:extLst>
            </p:cNvPr>
            <p:cNvSpPr/>
            <p:nvPr/>
          </p:nvSpPr>
          <p:spPr>
            <a:xfrm>
              <a:off x="4975039" y="3944114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90D09B15-C3F9-55E6-136F-07D8E652F924}"/>
                </a:ext>
              </a:extLst>
            </p:cNvPr>
            <p:cNvSpPr/>
            <p:nvPr/>
          </p:nvSpPr>
          <p:spPr>
            <a:xfrm>
              <a:off x="869607" y="1325099"/>
              <a:ext cx="94985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사전준비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5B3797-FFB7-6DC7-3F44-E94F1863838D}"/>
                </a:ext>
              </a:extLst>
            </p:cNvPr>
            <p:cNvSpPr txBox="1"/>
            <p:nvPr/>
          </p:nvSpPr>
          <p:spPr>
            <a:xfrm>
              <a:off x="971827" y="1640579"/>
              <a:ext cx="289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작성 후 </a:t>
              </a:r>
              <a:r>
                <a:rPr lang="en-US" altLang="ko-KR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.14(</a:t>
              </a:r>
              <a:r>
                <a:rPr lang="ko-KR" altLang="en-US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  <a:r>
                <a:rPr lang="en-US" altLang="ko-KR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제출</a:t>
              </a:r>
              <a:endParaRPr lang="ko-KR" altLang="en-US" sz="1400" b="1" spc="-17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7935A405-3F27-0E28-5D54-F15127E8D7C4}"/>
                </a:ext>
              </a:extLst>
            </p:cNvPr>
            <p:cNvSpPr/>
            <p:nvPr/>
          </p:nvSpPr>
          <p:spPr>
            <a:xfrm>
              <a:off x="745530" y="1242485"/>
              <a:ext cx="3383280" cy="78329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EB3D34-5DFE-EA1E-61DB-437928E8A445}"/>
                </a:ext>
              </a:extLst>
            </p:cNvPr>
            <p:cNvSpPr txBox="1"/>
            <p:nvPr/>
          </p:nvSpPr>
          <p:spPr>
            <a:xfrm>
              <a:off x="7282360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6.24 ~ 6.28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F7AF35-98A4-B120-14AE-6A6127E6F9D4}"/>
                </a:ext>
              </a:extLst>
            </p:cNvPr>
            <p:cNvSpPr txBox="1"/>
            <p:nvPr/>
          </p:nvSpPr>
          <p:spPr>
            <a:xfrm>
              <a:off x="415279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 ~ 7.12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2EEC35-C52E-5986-E24A-9F6880B8CAC0}"/>
                </a:ext>
              </a:extLst>
            </p:cNvPr>
            <p:cNvSpPr txBox="1"/>
            <p:nvPr/>
          </p:nvSpPr>
          <p:spPr>
            <a:xfrm>
              <a:off x="2672475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7.15 ~ 7.19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C4E0BF-1273-B353-C6D5-AFD9F29698AE}"/>
                </a:ext>
              </a:extLst>
            </p:cNvPr>
            <p:cNvSpPr txBox="1"/>
            <p:nvPr/>
          </p:nvSpPr>
          <p:spPr>
            <a:xfrm>
              <a:off x="4668384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7.22 ~ 7.26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5D4F2-003C-F30A-58DA-CC4390688D05}"/>
                </a:ext>
              </a:extLst>
            </p:cNvPr>
            <p:cNvSpPr txBox="1"/>
            <p:nvPr/>
          </p:nvSpPr>
          <p:spPr>
            <a:xfrm>
              <a:off x="9583041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 ~ 7.5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C719BB86-79F4-5046-8F46-F309BE2D5FF1}"/>
                </a:ext>
              </a:extLst>
            </p:cNvPr>
            <p:cNvSpPr/>
            <p:nvPr/>
          </p:nvSpPr>
          <p:spPr>
            <a:xfrm rot="16200000">
              <a:off x="7736140" y="3741748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3E9548-3797-2429-7838-66F9C3AEC7B5}"/>
                </a:ext>
              </a:extLst>
            </p:cNvPr>
            <p:cNvSpPr txBox="1"/>
            <p:nvPr/>
          </p:nvSpPr>
          <p:spPr>
            <a:xfrm>
              <a:off x="7259588" y="4236568"/>
              <a:ext cx="1168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발표회</a:t>
              </a:r>
            </a:p>
          </p:txBody>
        </p:sp>
        <p:sp>
          <p:nvSpPr>
            <p:cNvPr id="64" name="모서리가 둥근 직사각형 46">
              <a:extLst>
                <a:ext uri="{FF2B5EF4-FFF2-40B4-BE49-F238E27FC236}">
                  <a16:creationId xmlns:a16="http://schemas.microsoft.com/office/drawing/2014/main" id="{DB3BE75A-A1EB-BCAB-0514-EECAA5450490}"/>
                </a:ext>
              </a:extLst>
            </p:cNvPr>
            <p:cNvSpPr/>
            <p:nvPr/>
          </p:nvSpPr>
          <p:spPr>
            <a:xfrm>
              <a:off x="7462866" y="3943118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세부일정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654" y="563423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60542"/>
              </p:ext>
            </p:extLst>
          </p:nvPr>
        </p:nvGraphicFramePr>
        <p:xfrm>
          <a:off x="219813" y="1135587"/>
          <a:ext cx="11716644" cy="516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90">
                  <a:extLst>
                    <a:ext uri="{9D8B030D-6E8A-4147-A177-3AD203B41FA5}">
                      <a16:colId xmlns:a16="http://schemas.microsoft.com/office/drawing/2014/main" val="1685249939"/>
                    </a:ext>
                  </a:extLst>
                </a:gridCol>
                <a:gridCol w="674858">
                  <a:extLst>
                    <a:ext uri="{9D8B030D-6E8A-4147-A177-3AD203B41FA5}">
                      <a16:colId xmlns:a16="http://schemas.microsoft.com/office/drawing/2014/main" val="1665630448"/>
                    </a:ext>
                  </a:extLst>
                </a:gridCol>
                <a:gridCol w="2459410">
                  <a:extLst>
                    <a:ext uri="{9D8B030D-6E8A-4147-A177-3AD203B41FA5}">
                      <a16:colId xmlns:a16="http://schemas.microsoft.com/office/drawing/2014/main" val="1883193546"/>
                    </a:ext>
                  </a:extLst>
                </a:gridCol>
                <a:gridCol w="2011946">
                  <a:extLst>
                    <a:ext uri="{9D8B030D-6E8A-4147-A177-3AD203B41FA5}">
                      <a16:colId xmlns:a16="http://schemas.microsoft.com/office/drawing/2014/main" val="2420918667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767838109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36858531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4205470416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841025850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913001002"/>
                    </a:ext>
                  </a:extLst>
                </a:gridCol>
              </a:tblGrid>
              <a:tr h="44638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권장진도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산출물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주간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6938"/>
                  </a:ext>
                </a:extLst>
              </a:tr>
              <a:tr h="446387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25448"/>
                  </a:ext>
                </a:extLst>
              </a:tr>
              <a:tr h="220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타당성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(7.1~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7.5)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]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데이터 분석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및 시각화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             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</a:rPr>
                        <a:t>제안전략 수립</a:t>
                      </a:r>
                      <a:endParaRPr lang="en-US" altLang="ko-KR" sz="1400" b="0" i="0" u="none" strike="noStrike" kern="1200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데이터 분석을 통한 기능 정의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환경분석을 통한 </a:t>
                      </a: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고객니즈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정의</a:t>
                      </a:r>
                      <a:r>
                        <a:rPr lang="ko-KR" altLang="en-US" sz="1100" kern="100" spc="-6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400" b="1" u="none" strike="noStrike" cap="none" dirty="0">
                          <a:latin typeface="맑은 고딕"/>
                          <a:ea typeface="맑은 고딕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cs typeface="Malgun Gothic"/>
                          <a:sym typeface="Malgun Gothic"/>
                        </a:rPr>
                        <a:t>환경분석서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시각화결과</a:t>
                      </a:r>
                      <a:r>
                        <a:rPr lang="en-US" altLang="ko-KR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가치요약서</a:t>
                      </a:r>
                      <a:r>
                        <a:rPr lang="en-US" altLang="ko-KR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전략 수립서</a:t>
                      </a:r>
                      <a:r>
                        <a:rPr lang="en-US" altLang="ko-KR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,IT</a:t>
                      </a: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  <a:sym typeface="Malgun Gothic"/>
                        </a:rPr>
                        <a:t>인프라 구성</a:t>
                      </a: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맑은 고딕"/>
                          <a:ea typeface="맑은 고딕"/>
                        </a:rPr>
                        <a:t>조별 과제 정의서</a:t>
                      </a:r>
                      <a:endParaRPr lang="ko-KR" altLang="en-US" sz="1400" b="1" u="none" strike="noStrike" cap="none" dirty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/>
                          <a:ea typeface="맑은 고딕"/>
                        </a:rPr>
                        <a:t>(7/1 추가)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수행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00986"/>
                  </a:ext>
                </a:extLst>
              </a:tr>
              <a:tr h="20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품질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평가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(7.8~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7.12)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100" normalizeH="0" baseline="0" noProof="0" dirty="0">
                          <a:ln w="3175">
                            <a:solidFill>
                              <a:prstClr val="black">
                                <a:alpha val="30000"/>
                              </a:prst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rial"/>
                        </a:rPr>
                        <a:t>[</a:t>
                      </a:r>
                      <a:r>
                        <a:rPr kumimoji="0" lang="ko-KR" altLang="en-US" sz="1400" b="0" i="0" u="none" strike="noStrike" kern="1200" cap="none" spc="-100" normalizeH="0" baseline="0" noProof="0" dirty="0">
                          <a:ln w="3175">
                            <a:solidFill>
                              <a:prstClr val="black">
                                <a:alpha val="30000"/>
                              </a:prst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rial"/>
                        </a:rPr>
                        <a:t>목표</a:t>
                      </a:r>
                      <a:r>
                        <a:rPr kumimoji="0" lang="en-US" altLang="ko-KR" sz="1400" b="0" i="0" u="none" strike="noStrike" kern="1200" cap="none" spc="-100" normalizeH="0" baseline="0" noProof="0" dirty="0">
                          <a:ln w="3175">
                            <a:solidFill>
                              <a:prstClr val="black">
                                <a:alpha val="30000"/>
                              </a:prst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rial"/>
                        </a:rPr>
                        <a:t>] </a:t>
                      </a:r>
                      <a:r>
                        <a:rPr kumimoji="0" lang="ko-KR" altLang="en-US" sz="1400" b="0" i="0" u="none" strike="noStrike" kern="1200" cap="none" spc="-100" normalizeH="0" baseline="0" noProof="0" dirty="0">
                          <a:ln w="3175">
                            <a:solidFill>
                              <a:prstClr val="black">
                                <a:alpha val="30000"/>
                              </a:prst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rial"/>
                        </a:rPr>
                        <a:t>제안서 작성 및 품질 업그레이드</a:t>
                      </a:r>
                      <a:endParaRPr kumimoji="0" lang="en-US" altLang="ko-KR" sz="1400" b="0" i="0" u="none" strike="noStrike" kern="1200" cap="none" spc="-100" normalizeH="0" baseline="0" noProof="0" dirty="0">
                        <a:ln w="3175">
                          <a:solidFill>
                            <a:prstClr val="black">
                              <a:alpha val="30000"/>
                            </a:prst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1200" b="1" i="0" u="none" strike="noStrike" kern="100" cap="none" spc="-6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제안 발표 레이아웃 작성</a:t>
                      </a:r>
                      <a:r>
                        <a:rPr lang="ko-KR" altLang="en-US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 </a:t>
                      </a:r>
                      <a:endParaRPr lang="en-US" altLang="ko-KR" sz="1200" b="1" i="0" u="none" strike="noStrike" kern="100" cap="none" spc="-6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   </a:t>
                      </a:r>
                      <a:r>
                        <a:rPr kumimoji="0" lang="en-US" altLang="ko-KR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및 발표자료 품질 확보</a:t>
                      </a:r>
                      <a:endParaRPr kumimoji="0" lang="en-US" altLang="ko-KR" sz="1200" b="1" i="0" u="none" strike="noStrike" kern="1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6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200" b="1" i="0" u="none" strike="noStrike" kern="1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 고객 중심적 제안서 작성 진행</a:t>
                      </a:r>
                      <a:endParaRPr kumimoji="0" lang="ko-KR" altLang="en-US" sz="1100" b="0" i="0" u="none" strike="noStrike" kern="1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Malgun Gothic"/>
                        </a:rPr>
                        <a:t>제안 발표 레이아웃</a:t>
                      </a:r>
                      <a:r>
                        <a:rPr lang="en-US" altLang="ko-KR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Malgun Gothic"/>
                        </a:rPr>
                        <a:t>,</a:t>
                      </a:r>
                      <a:endParaRPr lang="ko-KR" altLang="en-US" sz="1400" b="1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+mn-ea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Arial"/>
                        </a:rPr>
                        <a:t>PPT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Arial"/>
                        </a:rPr>
                        <a:t>최종본</a:t>
                      </a:r>
                      <a:r>
                        <a:rPr lang="en-US" altLang="ko-KR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Arial"/>
                        </a:rPr>
                        <a:t>1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sym typeface="Arial"/>
                        </a:rPr>
                        <a:t>페이지 안내 최종본</a:t>
                      </a:r>
                      <a:endParaRPr lang="en-US" altLang="ko-KR" sz="1400" b="0" i="0" u="none" strike="noStrike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수행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565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42535" y="1135587"/>
            <a:ext cx="10293926" cy="3114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74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103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 양식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400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‘</a:t>
            </a:r>
            <a:r>
              <a:rPr lang="ko-KR" altLang="en-US" sz="2400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질문양식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작성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B965A-8F6D-0AE2-ED5B-6E07ECBE9F78}"/>
              </a:ext>
            </a:extLst>
          </p:cNvPr>
          <p:cNvSpPr txBox="1"/>
          <p:nvPr/>
        </p:nvSpPr>
        <p:spPr>
          <a:xfrm>
            <a:off x="3295716" y="933941"/>
            <a:ext cx="509732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b="1" err="1"/>
              <a:t>빅프로젝트</a:t>
            </a:r>
            <a:r>
              <a:rPr lang="ko-KR" altLang="en-US" sz="2000" b="1"/>
              <a:t> 3주차 질문사항 - </a:t>
            </a:r>
            <a:r>
              <a:rPr lang="ko-KR" altLang="en-US" sz="2000" b="1" err="1"/>
              <a:t>DX컨설턴트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10956-AEFB-11F3-D6B3-AB67CAF8AD85}"/>
              </a:ext>
            </a:extLst>
          </p:cNvPr>
          <p:cNvSpPr txBox="1"/>
          <p:nvPr/>
        </p:nvSpPr>
        <p:spPr>
          <a:xfrm>
            <a:off x="756006" y="1609459"/>
            <a:ext cx="112740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600" b="1" err="1"/>
              <a:t>ㅇ</a:t>
            </a:r>
            <a:r>
              <a:rPr lang="ko-KR" altLang="en-US" sz="1600" b="1"/>
              <a:t> 4주차 </a:t>
            </a:r>
            <a:r>
              <a:rPr lang="ko-KR" altLang="en-US" sz="1600" b="1" err="1"/>
              <a:t>기술코칭을</a:t>
            </a:r>
            <a:r>
              <a:rPr lang="ko-KR" altLang="en-US" sz="1600" b="1"/>
              <a:t> 희망하는 조는 아래 양식에 질문사항을 작성해주세요. </a:t>
            </a:r>
            <a:r>
              <a:rPr lang="ko-KR" altLang="en-US" sz="1400" b="1">
                <a:solidFill>
                  <a:srgbClr val="FF0000"/>
                </a:solidFill>
              </a:rPr>
              <a:t>※ </a:t>
            </a:r>
            <a:r>
              <a:rPr lang="ko-KR" altLang="en-US" sz="1400" b="1" err="1">
                <a:solidFill>
                  <a:srgbClr val="FF0000"/>
                </a:solidFill>
              </a:rPr>
              <a:t>미작성</a:t>
            </a:r>
            <a:r>
              <a:rPr lang="ko-KR" altLang="en-US" sz="1400" b="1">
                <a:solidFill>
                  <a:srgbClr val="FF0000"/>
                </a:solidFill>
              </a:rPr>
              <a:t> 시, </a:t>
            </a:r>
            <a:r>
              <a:rPr lang="ko-KR" altLang="en-US" sz="1400" b="1" err="1">
                <a:solidFill>
                  <a:srgbClr val="FF0000"/>
                </a:solidFill>
              </a:rPr>
              <a:t>기술코칭</a:t>
            </a:r>
            <a:r>
              <a:rPr lang="ko-KR" altLang="en-US" sz="1400" b="1">
                <a:solidFill>
                  <a:srgbClr val="FF0000"/>
                </a:solidFill>
              </a:rPr>
              <a:t> 미배정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600" b="1" err="1"/>
              <a:t>ㅇ</a:t>
            </a:r>
            <a:r>
              <a:rPr lang="ko-KR" altLang="en-US" sz="1600" b="1"/>
              <a:t> </a:t>
            </a:r>
            <a:r>
              <a:rPr lang="ko-KR" altLang="en-US" sz="1600" b="1" err="1"/>
              <a:t>기술코칭</a:t>
            </a:r>
            <a:r>
              <a:rPr lang="ko-KR" altLang="en-US" sz="1600" b="1"/>
              <a:t> 분야 </a:t>
            </a:r>
            <a:r>
              <a:rPr lang="en-US" altLang="ko-KR" sz="1600" b="1"/>
              <a:t>: </a:t>
            </a:r>
            <a:r>
              <a:rPr lang="ko-KR" altLang="en-US" sz="1600" b="1"/>
              <a:t>데이터분석</a:t>
            </a:r>
            <a:r>
              <a:rPr lang="en-US" altLang="ko-KR" sz="1600" b="1"/>
              <a:t>&amp;</a:t>
            </a:r>
            <a:r>
              <a:rPr lang="ko-KR" altLang="en-US" sz="1600" b="1"/>
              <a:t>시각화</a:t>
            </a:r>
            <a:r>
              <a:rPr lang="en-US" altLang="ko-KR" sz="1600" b="1"/>
              <a:t>, </a:t>
            </a:r>
            <a:r>
              <a:rPr lang="ko-KR" altLang="en-US" sz="1600" b="1"/>
              <a:t>인프라</a:t>
            </a:r>
            <a:endParaRPr lang="en-US" altLang="ko-KR" sz="1600" b="1"/>
          </a:p>
          <a:p>
            <a:r>
              <a:rPr lang="ko-KR" altLang="en-US" sz="1600" b="1" dirty="0" err="1">
                <a:ea typeface="맑은 고딕"/>
              </a:rPr>
              <a:t>ㅇ</a:t>
            </a:r>
            <a:r>
              <a:rPr lang="ko-KR" altLang="en-US" sz="1600" b="1" dirty="0">
                <a:ea typeface="맑은 고딕"/>
              </a:rPr>
              <a:t> 질문 작성기한 </a:t>
            </a:r>
            <a:r>
              <a:rPr lang="en-US" altLang="ko-KR" sz="1600" b="1" dirty="0">
                <a:ea typeface="맑은 고딕"/>
              </a:rPr>
              <a:t>: </a:t>
            </a:r>
            <a:r>
              <a:rPr lang="en-US" altLang="ko-KR" sz="1600" b="1">
                <a:solidFill>
                  <a:srgbClr val="FF0000"/>
                </a:solidFill>
                <a:ea typeface="맑은 고딕"/>
              </a:rPr>
              <a:t>~7/4, 목</a:t>
            </a:r>
            <a:r>
              <a:rPr lang="ko-KR" altLang="en-US" sz="160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600" b="1">
                <a:solidFill>
                  <a:srgbClr val="FF0000"/>
                </a:solidFill>
                <a:ea typeface="맑은 고딕"/>
              </a:rPr>
              <a:t>17</a:t>
            </a:r>
            <a:r>
              <a:rPr lang="ko-KR" altLang="en-US" sz="1600" b="1">
                <a:solidFill>
                  <a:srgbClr val="FF0000"/>
                </a:solidFill>
                <a:ea typeface="맑은 고딕"/>
              </a:rPr>
              <a:t>시까지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D90E7A-31CE-6B75-ED7B-AD00BE17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0" y="2591163"/>
            <a:ext cx="11286735" cy="30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6" ma:contentTypeDescription="새 문서를 만듭니다." ma:contentTypeScope="" ma:versionID="581f79e164e305435ebd8e2261f6f608">
  <xsd:schema xmlns:xsd="http://www.w3.org/2001/XMLSchema" xmlns:xs="http://www.w3.org/2001/XMLSchema" xmlns:p="http://schemas.microsoft.com/office/2006/metadata/properties" xmlns:ns2="3f4ab4b9-f199-4986-b3e0-6b3b6bdab920" xmlns:ns3="9bd9ff51-6158-4122-8521-836f4a1eb147" targetNamespace="http://schemas.microsoft.com/office/2006/metadata/properties" ma:root="true" ma:fieldsID="1fe87f4ff9613e042d3e5541b3ff05ad" ns2:_="" ns3:_="">
    <xsd:import namespace="3f4ab4b9-f199-4986-b3e0-6b3b6bdab920"/>
    <xsd:import namespace="9bd9ff51-6158-4122-8521-836f4a1eb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ab4b9-f199-4986-b3e0-6b3b6bdab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ff51-6158-4122-8521-836f4a1eb1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DE16FD-8070-4149-A309-971E1658D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65219-675C-40BF-8F56-6A870325C6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C00D24-7ACA-4BFF-8B9A-E757BAD79F6D}">
  <ds:schemaRefs>
    <ds:schemaRef ds:uri="3f4ab4b9-f199-4986-b3e0-6b3b6bdab920"/>
    <ds:schemaRef ds:uri="9bd9ff51-6158-4122-8521-836f4a1eb1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16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revision>8</cp:revision>
  <dcterms:created xsi:type="dcterms:W3CDTF">2024-06-13T00:44:17Z</dcterms:created>
  <dcterms:modified xsi:type="dcterms:W3CDTF">2024-07-03T06:47:22Z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