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51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3"/>
    <a:srgbClr val="1F6765"/>
    <a:srgbClr val="2C9492"/>
    <a:srgbClr val="02BDB6"/>
    <a:srgbClr val="FFCC99"/>
    <a:srgbClr val="F0E9F9"/>
    <a:srgbClr val="E6F2FF"/>
    <a:srgbClr val="F2F2F2"/>
    <a:srgbClr val="F4F4F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64894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7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사전 안내 </a:t>
            </a:r>
            <a:r>
              <a:rPr lang="en-US" altLang="ko-KR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– </a:t>
            </a:r>
            <a:r>
              <a:rPr lang="ko-KR" altLang="en-US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개인별 과제 정의서 양식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B8B713E3-0FD5-476A-237F-1C4F36957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221396"/>
              </p:ext>
            </p:extLst>
          </p:nvPr>
        </p:nvGraphicFramePr>
        <p:xfrm>
          <a:off x="696000" y="1412293"/>
          <a:ext cx="10800000" cy="47408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07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수도권역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BM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디지털 컨텐츠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박태일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윤명식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류지선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박주형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신인재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안은지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하예빈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티빙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 추천시스템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2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구독자 트렌드를 파악을 통해 지속적인 분석</a:t>
                      </a:r>
                      <a:endParaRPr lang="en-US" altLang="ko-KR" sz="13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협업 알고리즘</a:t>
                      </a:r>
                      <a:endParaRPr lang="en-US" altLang="ko-KR" sz="13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시청한 콘텐츠 평가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21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목표 고객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(B2B.B2G </a:t>
                      </a:r>
                      <a:r>
                        <a:rPr lang="ko-KR" altLang="en-US" sz="1100" b="1" u="none" strike="noStrike" cap="none" dirty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티빙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티빙의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애매한 추천 시스템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젋은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층의 높은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선택도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콘텐츠 확장의 높은 의지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55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점점 방대한 콘텐츠 속에 개인 맞춤형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큐레이션을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통해 구독자 유지 및 체류 시간 증가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누적시간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추천을 지속적으로 분석을 하여 트렌드에 맞는 콘텐츠 제작을 통해 신규 구독자 유입</a:t>
                      </a:r>
                      <a:endParaRPr sz="11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metadata/properties"/>
    <ds:schemaRef ds:uri="9114dcef-bd0d-459c-b9d7-fc63398cdbee"/>
    <ds:schemaRef ds:uri="http://purl.org/dc/terms/"/>
    <ds:schemaRef ds:uri="http://purl.org/dc/elements/1.1/"/>
    <ds:schemaRef ds:uri="http://schemas.openxmlformats.org/package/2006/metadata/core-properties"/>
    <ds:schemaRef ds:uri="1857a468-9f2d-455b-8425-136ceb0ac253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6530</TotalTime>
  <Words>118</Words>
  <Application>Microsoft Office PowerPoint</Application>
  <PresentationFormat>와이드스크린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나눔스퀘어 네오 Heavy</vt:lpstr>
      <vt:lpstr>Malgun Gothic</vt:lpstr>
      <vt:lpstr>Malgun Gothic</vt:lpstr>
      <vt:lpstr>Arial</vt:lpstr>
      <vt:lpstr>Calibri</vt:lpstr>
      <vt:lpstr>Office 테마</vt:lpstr>
      <vt:lpstr>사전 안내 – 개인별 과제 정의서 양식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윤명식</cp:lastModifiedBy>
  <cp:revision>344</cp:revision>
  <dcterms:modified xsi:type="dcterms:W3CDTF">2024-06-13T11:33:32Z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