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6"/>
  </p:notesMasterIdLst>
  <p:handoutMasterIdLst>
    <p:handoutMasterId r:id="rId7"/>
  </p:handoutMasterIdLst>
  <p:sldIdLst>
    <p:sldId id="3516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C1B3"/>
    <a:srgbClr val="1F6765"/>
    <a:srgbClr val="2C9492"/>
    <a:srgbClr val="02BDB6"/>
    <a:srgbClr val="FFCC99"/>
    <a:srgbClr val="F0E9F9"/>
    <a:srgbClr val="E6F2FF"/>
    <a:srgbClr val="F2F2F2"/>
    <a:srgbClr val="F4F4F4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64894" autoAdjust="0"/>
  </p:normalViewPr>
  <p:slideViewPr>
    <p:cSldViewPr snapToGrid="0">
      <p:cViewPr varScale="1">
        <p:scale>
          <a:sx n="113" d="100"/>
          <a:sy n="113" d="100"/>
        </p:scale>
        <p:origin x="498" y="10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8747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 dirty="0"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 dirty="0">
                <a:solidFill>
                  <a:srgbClr val="34AEAA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KT AIVLE School</a:t>
            </a:r>
            <a:endParaRPr sz="1723" dirty="0">
              <a:solidFill>
                <a:srgbClr val="34AEAA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4678" y="301886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사전 안내 </a:t>
            </a:r>
            <a:r>
              <a:rPr lang="en-US" altLang="ko-KR" sz="24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– </a:t>
            </a:r>
            <a:r>
              <a:rPr lang="ko-KR" altLang="en-US" sz="24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개인별 과제 정의서 양식</a:t>
            </a:r>
            <a:endParaRPr sz="36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graphicFrame>
        <p:nvGraphicFramePr>
          <p:cNvPr id="2" name="Google Shape;516;g1b5d807d25a_29_172">
            <a:extLst>
              <a:ext uri="{FF2B5EF4-FFF2-40B4-BE49-F238E27FC236}">
                <a16:creationId xmlns:a16="http://schemas.microsoft.com/office/drawing/2014/main" id="{B8B713E3-0FD5-476A-237F-1C4F36957E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163645"/>
              </p:ext>
            </p:extLst>
          </p:nvPr>
        </p:nvGraphicFramePr>
        <p:xfrm>
          <a:off x="696000" y="1412293"/>
          <a:ext cx="10800000" cy="474086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94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7829">
                  <a:extLst>
                    <a:ext uri="{9D8B030D-6E8A-4147-A177-3AD203B41FA5}">
                      <a16:colId xmlns:a16="http://schemas.microsoft.com/office/drawing/2014/main" val="3154290821"/>
                    </a:ext>
                  </a:extLst>
                </a:gridCol>
                <a:gridCol w="2932171">
                  <a:extLst>
                    <a:ext uri="{9D8B030D-6E8A-4147-A177-3AD203B41FA5}">
                      <a16:colId xmlns:a16="http://schemas.microsoft.com/office/drawing/2014/main" val="1597570642"/>
                    </a:ext>
                  </a:extLst>
                </a:gridCol>
              </a:tblGrid>
              <a:tr h="4071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반</a:t>
                      </a: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조</a:t>
                      </a:r>
                      <a:endParaRPr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[00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권역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조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선정 </a:t>
                      </a: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BM</a:t>
                      </a:r>
                      <a:endParaRPr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ㅇㅇㅇㅇ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71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</a:rPr>
                        <a:t>조원 성명</a:t>
                      </a:r>
                      <a:endParaRPr sz="15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67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</a:rPr>
                        <a:t>과제명</a:t>
                      </a:r>
                      <a:endParaRPr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32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</a:rPr>
                        <a:t>주요 서비스 내용</a:t>
                      </a:r>
                      <a:b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500" b="1" u="none" strike="noStrike" cap="non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</a:rPr>
                        <a:t>주요 기능</a:t>
                      </a:r>
                      <a:r>
                        <a:rPr lang="en-US" altLang="ko-KR" sz="1500" b="1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</a:rPr>
                        <a:t>기술 포함</a:t>
                      </a:r>
                      <a:r>
                        <a:rPr lang="en-US" altLang="ko-KR" sz="1500" b="1" u="none" strike="noStrike" cap="none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452572"/>
                  </a:ext>
                </a:extLst>
              </a:tr>
              <a:tr h="3210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</a:rPr>
                        <a:t>목표 고객</a:t>
                      </a:r>
                      <a:r>
                        <a:rPr lang="en-US" altLang="ko-KR" sz="1100" b="1" u="none" strike="noStrike" cap="none" dirty="0">
                          <a:solidFill>
                            <a:schemeClr val="tx1"/>
                          </a:solidFill>
                        </a:rPr>
                        <a:t>(B2B.B2G </a:t>
                      </a:r>
                      <a:r>
                        <a:rPr lang="ko-KR" altLang="en-US" sz="1100" b="1" u="none" strike="noStrike" cap="none" dirty="0">
                          <a:solidFill>
                            <a:schemeClr val="tx1"/>
                          </a:solidFill>
                        </a:rPr>
                        <a:t>대상</a:t>
                      </a:r>
                      <a:r>
                        <a:rPr lang="en-US" altLang="ko-KR" sz="1100" b="1" u="none" strike="noStrike" cap="none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sz="15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22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</a:rPr>
                        <a:t>과제 선정 배경</a:t>
                      </a: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4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</a:rPr>
                        <a:t>활용 데이터</a:t>
                      </a: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endParaRPr sz="1100" dirty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559410"/>
                  </a:ext>
                </a:extLst>
              </a:tr>
              <a:tr h="55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</a:rPr>
                        <a:t>기대 효과</a:t>
                      </a: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endParaRPr sz="1100" dirty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680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41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6" ma:contentTypeDescription="새 문서를 만듭니다." ma:contentTypeScope="" ma:versionID="e9974894dc087bc702e39d51fac416ef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41cd493e84cfcb347ae251f59b06abf5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9138D2-7D62-4711-8DD2-E2A210C093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474F5F0-E47C-4CD4-9BF1-D80ACD90DC05}">
  <ds:schemaRefs>
    <ds:schemaRef ds:uri="9114dcef-bd0d-459c-b9d7-fc63398cdbee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857a468-9f2d-455b-8425-136ceb0ac25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6520</TotalTime>
  <Words>51</Words>
  <Application>Microsoft Office PowerPoint</Application>
  <PresentationFormat>와이드스크린</PresentationFormat>
  <Paragraphs>12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Noto Sans Symbols</vt:lpstr>
      <vt:lpstr>나눔스퀘어 네오 Heavy</vt:lpstr>
      <vt:lpstr>맑은 고딕</vt:lpstr>
      <vt:lpstr>맑은 고딕</vt:lpstr>
      <vt:lpstr>Arial</vt:lpstr>
      <vt:lpstr>Calibri</vt:lpstr>
      <vt:lpstr>Office 테마</vt:lpstr>
      <vt:lpstr>사전 안내 – 개인별 과제 정의서 양식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크루 이호준</cp:lastModifiedBy>
  <cp:revision>342</cp:revision>
  <dcterms:modified xsi:type="dcterms:W3CDTF">2024-06-04T06:15:54Z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</Properties>
</file>