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"/>
  </p:notesMasterIdLst>
  <p:handoutMasterIdLst>
    <p:handoutMasterId r:id="rId7"/>
  </p:handoutMasterIdLst>
  <p:sldIdLst>
    <p:sldId id="351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1B3"/>
    <a:srgbClr val="1F6765"/>
    <a:srgbClr val="2C9492"/>
    <a:srgbClr val="02BDB6"/>
    <a:srgbClr val="FFCC99"/>
    <a:srgbClr val="F0E9F9"/>
    <a:srgbClr val="E6F2FF"/>
    <a:srgbClr val="F2F2F2"/>
    <a:srgbClr val="F4F4F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64894" autoAdjust="0"/>
  </p:normalViewPr>
  <p:slideViewPr>
    <p:cSldViewPr snapToGrid="0">
      <p:cViewPr varScale="1">
        <p:scale>
          <a:sx n="113" d="100"/>
          <a:sy n="113" d="100"/>
        </p:scale>
        <p:origin x="49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74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사전 안내 </a:t>
            </a:r>
            <a:r>
              <a:rPr lang="en-US" altLang="ko-KR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– </a:t>
            </a:r>
            <a:r>
              <a:rPr lang="ko-KR" altLang="en-US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개인별 과제 정의서 양식</a:t>
            </a:r>
            <a:endParaRPr sz="36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B8B713E3-0FD5-476A-237F-1C4F36957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776102"/>
              </p:ext>
            </p:extLst>
          </p:nvPr>
        </p:nvGraphicFramePr>
        <p:xfrm>
          <a:off x="696000" y="1412293"/>
          <a:ext cx="10800000" cy="47408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07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[00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수도권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BM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빅데이터 분석 컨설팅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다이어트 성공을 위한 식단 계획 솔루션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2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</a:rPr>
                        <a:t>BMI 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계산하여 현재 상태 기준으로 목표치 설정 시 기간을 예측</a:t>
                      </a:r>
                      <a:endParaRPr lang="en-US" altLang="ko-KR" sz="13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현재 식단을 기반하여 최대한 할 수 있는 식단 제공</a:t>
                      </a:r>
                      <a:endParaRPr lang="en-US" altLang="ko-KR" sz="13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주기적으로 상태 비교하여 예측력 높임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321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목표 고객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(B2B.B2G </a:t>
                      </a:r>
                      <a:r>
                        <a:rPr lang="ko-KR" altLang="en-US" sz="1100" b="1" u="none" strike="noStrike" cap="none" dirty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헬스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프렌차이즈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 업체 및 보건복지부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코로나로 인한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비만율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다이어트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성공율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낮고 한시적 효과만 보는 것 발견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남녀노소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다아어트에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어려움이 있는 것을 발견</a:t>
                      </a:r>
                      <a:endParaRPr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300" b="0" i="0" u="none" strike="noStrike" cap="non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질변관리청</a:t>
                      </a:r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ko-KR" altLang="en-US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국민건강통계</a:t>
                      </a:r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비만</a:t>
                      </a:r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.xlsx</a:t>
                      </a: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55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데이터를 분석을 통한 다이어트 식단 및 운동 법 추천으로 목표하는 기간에 목표치 만큼 다이어트가 가능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당사자가 할 수 있는 운동량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식단을 통해 다이어트 의지력을 높여 성공율을 높임</a:t>
                      </a:r>
                      <a:endParaRPr lang="en-US" altLang="ko-KR" sz="11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elements/1.1/"/>
    <ds:schemaRef ds:uri="http://schemas.microsoft.com/office/2006/metadata/properties"/>
    <ds:schemaRef ds:uri="1857a468-9f2d-455b-8425-136ceb0ac253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114dcef-bd0d-459c-b9d7-fc63398cdbe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142</Words>
  <Application>Microsoft Office PowerPoint</Application>
  <PresentationFormat>와이드스크린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Symbols</vt:lpstr>
      <vt:lpstr>나눔스퀘어 네오 Heavy</vt:lpstr>
      <vt:lpstr>맑은 고딕</vt:lpstr>
      <vt:lpstr>맑은 고딕</vt:lpstr>
      <vt:lpstr>Arial</vt:lpstr>
      <vt:lpstr>Calibri</vt:lpstr>
      <vt:lpstr>Office 테마</vt:lpstr>
      <vt:lpstr>사전 안내 – 개인별 과제 정의서 양식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윤명식</cp:lastModifiedBy>
  <cp:revision>349</cp:revision>
  <dcterms:modified xsi:type="dcterms:W3CDTF">2024-06-05T08:45:28Z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