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3" r:id="rId2"/>
    <p:sldId id="344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0E60-6CA3-49CE-A9BA-D7595B301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5BD97-F5D8-434F-83C2-EE986FCBB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8EC40-B568-43F0-A64A-B82299EA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BDBB6-EDF1-4367-B53B-6CA1E0D8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C3FA9-8C03-43A3-814C-33D9A2C6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8DAF3-9C18-4537-938F-2CB6CC5D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2F561-6ECF-45BF-81FA-03533C935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64EC8-27DC-48C6-BF03-E5316902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DE8-C892-4D56-B708-31D2B399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09D18-D7C9-4308-A6C8-E6DC7013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DDEE91-67F1-4826-9E82-019096950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0762A-12B1-4A33-8A66-31F7F8C99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335C0-5679-436D-AE8E-D7144B4F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D509D-BE89-4A65-98B5-33E0CAF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9B5AC-08D1-48F8-8B0D-C8E2A44E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57A9-2B94-4A4E-8480-EA98ABD3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BE8B2-38F5-4020-ACD9-8178DFF2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3CB79-C719-421D-BD15-2EE20BCF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284E8-B530-4EFB-AD78-6CE7853E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65A7-792E-4B2A-9E7D-5622F7E4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1446C-EB23-4BC6-9E96-196CB9B2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CC498-898F-425C-9387-6BE91599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91AEA-E03E-432C-ADED-1FE19B55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67723-9539-415B-8394-2C754712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E54C2-0C62-465E-9984-A7444490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3D56A-AE0B-4430-8666-06F6B656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3E40A-695E-4324-9979-7CFE60F2D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2243A-D69B-4B6F-887F-A30B0AB7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6F042-2317-42FC-8CEA-B15BB7E9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08A03-D1A3-4547-BE03-4D7FDE8A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6BC5-C593-4A6C-9482-7FCA4DC4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8112-23A9-4829-B19E-A54E9AE8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41517-1D14-4CD6-A114-AB551676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CCBFA-757F-46F8-A982-AAD99AB46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00EDB-A4AB-4BA4-961B-C9633CC3B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712BE-4A3D-4F5B-A319-725C43AE0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9BA57C-5B1C-4C85-BF55-79BF7D85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CC8245-DF06-434E-A764-24E4CCA0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80F85-93E7-4027-A504-276D1060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5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1CEFC-742A-4451-B918-1663F219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3A10F0-9617-4D16-AE0C-9C42D75C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C78C4-E5B4-4074-81ED-EC9A36F2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E9504-90D9-4838-B83D-351D877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7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F80023-F5C5-461F-8DA2-E06A5CDA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476B6A-A063-46C1-A3D1-2E0B3069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E3E16-4313-4AE3-A3A8-C08EEBC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4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BDF78-BC88-415E-B7C8-FBD359C8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04214-9A6C-4362-9B33-66C64E08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C45D6E-5D9C-40D8-9D5F-27784C41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C93E7-C33A-4667-8B1A-09364646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74CF3-4E1E-47CA-BA3C-CE0E339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F2237-546D-4B90-AFBE-648C0C71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45D8-2C1F-4DE9-A3DC-C654EC79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4D576C-79C4-4DA1-B5C1-13389804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4C006E-6C17-40BF-BD7D-34EB7C72D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3F4AF-9855-437A-95B1-B5396C1E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BAF08-6D3F-42CA-BE26-A7DE94DD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0C9D5-DC96-41BD-AF49-4B131814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2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EF8A99-FC4E-4494-9B03-9CBDEE85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33BC9-0804-4910-9DDB-760E9B3F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9568A-BD7C-4138-8585-A11C16FF2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1B27-C71B-44DA-BC85-0636F175ADB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52AC6-1E62-45CF-8D4B-CEEA0959F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5258A-0B4E-4782-ABA2-EA7BBF138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25BD-A98E-4668-A93C-DEE0011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044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2]– PREP </a:t>
            </a:r>
            <a:r>
              <a:rPr lang="ko-KR" altLang="en-US" dirty="0"/>
              <a:t>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C350-2C32-378B-FA78-47BCEA51D012}"/>
              </a:ext>
            </a:extLst>
          </p:cNvPr>
          <p:cNvSpPr txBox="1"/>
          <p:nvPr/>
        </p:nvSpPr>
        <p:spPr>
          <a:xfrm>
            <a:off x="1682387" y="1018102"/>
            <a:ext cx="805723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본인이 수행하고 있는 과제를 대상으로 </a:t>
            </a:r>
            <a:r>
              <a:rPr lang="en-US" altLang="ko-KR" sz="1500" b="1" dirty="0"/>
              <a:t>PREP</a:t>
            </a:r>
            <a:r>
              <a:rPr lang="ko-KR" altLang="en-US" sz="1500" b="1" dirty="0"/>
              <a:t>를 정의합니다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2D1191-43B5-0409-2B64-9ADB55E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04899"/>
              </p:ext>
            </p:extLst>
          </p:nvPr>
        </p:nvGraphicFramePr>
        <p:xfrm>
          <a:off x="2546483" y="1412056"/>
          <a:ext cx="7416824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616">
                  <a:extLst>
                    <a:ext uri="{9D8B030D-6E8A-4147-A177-3AD203B41FA5}">
                      <a16:colId xmlns:a16="http://schemas.microsoft.com/office/drawing/2014/main" val="594306085"/>
                    </a:ext>
                  </a:extLst>
                </a:gridCol>
                <a:gridCol w="5533208">
                  <a:extLst>
                    <a:ext uri="{9D8B030D-6E8A-4147-A177-3AD203B41FA5}">
                      <a16:colId xmlns:a16="http://schemas.microsoft.com/office/drawing/2014/main" val="1760350422"/>
                    </a:ext>
                  </a:extLst>
                </a:gridCol>
              </a:tblGrid>
              <a:tr h="128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8388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Point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신규 콘텐츠 제작 및 </a:t>
                      </a:r>
                      <a:r>
                        <a:rPr lang="en-US" altLang="ko-KR" sz="1300" dirty="0"/>
                        <a:t>AI </a:t>
                      </a:r>
                      <a:r>
                        <a:rPr lang="ko-KR" altLang="en-US" sz="1300" dirty="0"/>
                        <a:t>추천 시스템을 개발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해외진출 하는 것이 좋다고 생각합니다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898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Reason(3</a:t>
                      </a:r>
                      <a:r>
                        <a:rPr lang="ko-KR" altLang="en-US" sz="1300" dirty="0"/>
                        <a:t>개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300" dirty="0"/>
                        <a:t>이유는 아래와 같습니다 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한류 열풍인 지금 적극적으로 신규 콘텐츠를 제작하여 신규 구독자를 유입 할 수 있습니다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콘텐츠 추천 시스템으로 더 적극적으로 구독자의 트렌드를 알 수 있고 그걸 통해서 더 질 좋은 콘텐츠 제작 및 </a:t>
                      </a:r>
                      <a:r>
                        <a:rPr lang="en-US" altLang="ko-KR" sz="1300" dirty="0"/>
                        <a:t>IP</a:t>
                      </a:r>
                      <a:r>
                        <a:rPr lang="ko-KR" altLang="en-US" sz="1300" dirty="0"/>
                        <a:t>확보를 하여 더 수준 높은 </a:t>
                      </a:r>
                      <a:r>
                        <a:rPr lang="ko-KR" altLang="en-US" sz="1300" dirty="0" err="1"/>
                        <a:t>플렛폼으로</a:t>
                      </a:r>
                      <a:r>
                        <a:rPr lang="ko-KR" altLang="en-US" sz="1300" dirty="0"/>
                        <a:t> 갈 수 있습니다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300" dirty="0"/>
                        <a:t>AI </a:t>
                      </a:r>
                      <a:r>
                        <a:rPr lang="ko-KR" altLang="en-US" sz="1300" dirty="0"/>
                        <a:t>추천 시스템을 개발 시 장기적으로 종합 콘텐츠 </a:t>
                      </a:r>
                      <a:r>
                        <a:rPr lang="ko-KR" altLang="en-US" sz="1300" dirty="0" err="1"/>
                        <a:t>플렛폼으로</a:t>
                      </a:r>
                      <a:r>
                        <a:rPr lang="ko-KR" altLang="en-US" sz="1300" dirty="0"/>
                        <a:t> 갈 수 있습니다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웹툰 및 </a:t>
                      </a:r>
                      <a:r>
                        <a:rPr lang="ko-KR" altLang="en-US" sz="1300" dirty="0" err="1"/>
                        <a:t>웹소설</a:t>
                      </a:r>
                      <a:r>
                        <a:rPr lang="ko-KR" altLang="en-US" sz="1300" dirty="0"/>
                        <a:t> 기반으로 애니 및 드라마가 인기가 많고 게임 등 </a:t>
                      </a:r>
                      <a:r>
                        <a:rPr lang="en-US" altLang="ko-KR" sz="1300" dirty="0"/>
                        <a:t>IP </a:t>
                      </a:r>
                      <a:r>
                        <a:rPr lang="ko-KR" altLang="en-US" sz="1300" dirty="0"/>
                        <a:t>확장에 용의하며 해외에서도 한국 웹툰이 인기가 있어 해외 구독자 확보에 도움이 될 것으로 예상됩니다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4701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Example(3</a:t>
                      </a:r>
                      <a:r>
                        <a:rPr lang="ko-KR" altLang="en-US" sz="1300" dirty="0"/>
                        <a:t>개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예를 들면</a:t>
                      </a:r>
                      <a:r>
                        <a:rPr lang="en-US" altLang="ko-KR" sz="1300" dirty="0"/>
                        <a:t>,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스포티파이 같은 경우 협업 필터링과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err="1"/>
                        <a:t>BaRT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알고리즘을 통해 개인 또는 집단의 </a:t>
                      </a:r>
                      <a:r>
                        <a:rPr lang="ko-KR" altLang="en-US" sz="1300" dirty="0" err="1"/>
                        <a:t>취양을</a:t>
                      </a:r>
                      <a:r>
                        <a:rPr lang="ko-KR" altLang="en-US" sz="1300" dirty="0"/>
                        <a:t> 분석하여 음악을 추천해주는 시스템으로 세계최고의 음악 </a:t>
                      </a:r>
                      <a:r>
                        <a:rPr lang="ko-KR" altLang="en-US" sz="1300" dirty="0" err="1"/>
                        <a:t>플렛폼을</a:t>
                      </a:r>
                      <a:r>
                        <a:rPr lang="ko-KR" altLang="en-US" sz="1300" dirty="0"/>
                        <a:t> 얻었으면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수 많은 곡을 서비스를 함으로써 구독자 약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억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천만명이 있습니다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유튜브 알고리즘 같은 경우도 스포티파이와 비슷하게 수준 높은 추천 시스템으로 사용자 이용시간이 세계에서 </a:t>
                      </a:r>
                      <a:r>
                        <a:rPr lang="ko-KR" altLang="en-US" sz="1300" dirty="0" err="1"/>
                        <a:t>플렛폼입니다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나 혼자만 </a:t>
                      </a:r>
                      <a:r>
                        <a:rPr lang="ko-KR" altLang="en-US" sz="1300" dirty="0" err="1"/>
                        <a:t>레벨업</a:t>
                      </a:r>
                      <a:r>
                        <a:rPr lang="ko-KR" altLang="en-US" sz="1300" dirty="0"/>
                        <a:t> 같은 경우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소설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웹툰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애니가 해외에서 인기가 많고 다음 시즌을 기대하는 시청자가 많습니다</a:t>
                      </a:r>
                      <a:r>
                        <a:rPr lang="en-US" altLang="ko-KR" sz="1300"/>
                        <a:t>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27525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Point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즉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추천 시스템이 좋을 수록 구독자의 이용시간을 늘리 수 있으며 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이용시간이 길고 많은 만큼 많은 제작사가 </a:t>
                      </a:r>
                      <a:r>
                        <a:rPr lang="ko-KR" altLang="en-US" sz="1300" dirty="0" err="1"/>
                        <a:t>티빙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플렛폼을</a:t>
                      </a:r>
                      <a:r>
                        <a:rPr lang="ko-KR" altLang="en-US" sz="1300" dirty="0"/>
                        <a:t> 이용할 것이며 많은 콘텐츠가 만들어 지고 서비스 되는 만큼 더 좋은 추천 시스템이 될 것입니다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latinLnBrk="1"/>
                      <a:r>
                        <a:rPr lang="ko-KR" altLang="en-US" sz="1300" dirty="0"/>
                        <a:t>또한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이를 통해 더 쉬운 트렌드 파악을 하여 구독자의 니즈에 많는 콘텐츠 제작 및 </a:t>
                      </a:r>
                      <a:r>
                        <a:rPr lang="en-US" altLang="ko-KR" sz="1300" dirty="0"/>
                        <a:t>IP</a:t>
                      </a:r>
                      <a:r>
                        <a:rPr lang="ko-KR" altLang="en-US" sz="1300" dirty="0"/>
                        <a:t>를 확보에 확신을 가질 수 있고 향후상품화를 할 수 있을 거라고 예상합니다</a:t>
                      </a:r>
                      <a:r>
                        <a:rPr lang="en-US" altLang="ko-KR" sz="1300" dirty="0"/>
                        <a:t>.</a:t>
                      </a:r>
                      <a:r>
                        <a:rPr lang="ko-KR" altLang="en-US" sz="13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282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1F3FC7-6CBB-4092-93D1-EA46D223F0ED}"/>
              </a:ext>
            </a:extLst>
          </p:cNvPr>
          <p:cNvSpPr txBox="1"/>
          <p:nvPr/>
        </p:nvSpPr>
        <p:spPr>
          <a:xfrm>
            <a:off x="1682387" y="150214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6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F81CE-600F-498F-99C6-A5D73C5A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33"/>
            <a:ext cx="10515600" cy="6109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PREP</a:t>
            </a:r>
            <a:r>
              <a:rPr lang="ko-KR" altLang="en-US" sz="1500" dirty="0"/>
              <a:t>의 경우</a:t>
            </a:r>
            <a:r>
              <a:rPr lang="en-US" altLang="ko-KR" sz="1500" dirty="0"/>
              <a:t>, </a:t>
            </a:r>
            <a:r>
              <a:rPr lang="ko-KR" altLang="en-US" sz="1500" dirty="0"/>
              <a:t>고객중심의 </a:t>
            </a:r>
            <a:r>
              <a:rPr lang="ko-KR" altLang="en-US" sz="1500" dirty="0" err="1"/>
              <a:t>메세지</a:t>
            </a:r>
            <a:r>
              <a:rPr lang="ko-KR" altLang="en-US" sz="1500" dirty="0"/>
              <a:t> 구조를 작성하는 것입니다</a:t>
            </a:r>
            <a:r>
              <a:rPr lang="en-US" altLang="ko-KR" sz="1500" dirty="0"/>
              <a:t>. </a:t>
            </a:r>
          </a:p>
          <a:p>
            <a:pPr>
              <a:buFontTx/>
              <a:buChar char="-"/>
            </a:pPr>
            <a:r>
              <a:rPr lang="en-US" altLang="ko-KR" sz="1500" dirty="0"/>
              <a:t>P(Point) : </a:t>
            </a:r>
            <a:r>
              <a:rPr lang="ko-KR" altLang="en-US" sz="1500" dirty="0"/>
              <a:t>핵심메시지</a:t>
            </a:r>
            <a:r>
              <a:rPr lang="en-US" altLang="ko-KR" sz="1500" dirty="0"/>
              <a:t>, </a:t>
            </a:r>
            <a:r>
              <a:rPr lang="ko-KR" altLang="en-US" sz="1500" dirty="0"/>
              <a:t>두괄식으로 먼저 제시하고자 하는 결론을 명확하게 제시해야 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제안하고자 하는 핵심가치를 고객관점에서 생각하고 고객관점으로 문장을 서술하십시오</a:t>
            </a:r>
            <a:r>
              <a:rPr lang="en-US" altLang="ko-KR" sz="1500" dirty="0"/>
              <a:t>. </a:t>
            </a:r>
          </a:p>
          <a:p>
            <a:pPr>
              <a:buFontTx/>
              <a:buChar char="-"/>
            </a:pPr>
            <a:r>
              <a:rPr lang="en-US" altLang="ko-KR" sz="1500" dirty="0"/>
              <a:t>R(Reason): </a:t>
            </a:r>
            <a:r>
              <a:rPr lang="ko-KR" altLang="en-US" sz="1500" dirty="0"/>
              <a:t>이유</a:t>
            </a:r>
            <a:r>
              <a:rPr lang="en-US" altLang="ko-KR" sz="1500" dirty="0"/>
              <a:t>, </a:t>
            </a:r>
            <a:r>
              <a:rPr lang="ko-KR" altLang="en-US" sz="1500" dirty="0"/>
              <a:t>결론에 대한 이유를 중요도</a:t>
            </a:r>
            <a:r>
              <a:rPr lang="en-US" altLang="ko-KR" sz="1500" dirty="0"/>
              <a:t>(</a:t>
            </a:r>
            <a:r>
              <a:rPr lang="ko-KR" altLang="en-US" sz="1500" dirty="0"/>
              <a:t>고객 가치에 따른 중요도</a:t>
            </a:r>
            <a:r>
              <a:rPr lang="en-US" altLang="ko-KR" sz="1500" dirty="0"/>
              <a:t>)</a:t>
            </a:r>
            <a:r>
              <a:rPr lang="ko-KR" altLang="en-US" sz="1500" dirty="0"/>
              <a:t>에 따라 </a:t>
            </a:r>
            <a:r>
              <a:rPr lang="en-US" altLang="ko-KR" sz="1500" dirty="0"/>
              <a:t>3</a:t>
            </a:r>
            <a:r>
              <a:rPr lang="ko-KR" altLang="en-US" sz="1500" dirty="0"/>
              <a:t>개 정도 설명하는데</a:t>
            </a:r>
            <a:r>
              <a:rPr lang="en-US" altLang="ko-KR" sz="1500" dirty="0"/>
              <a:t>, </a:t>
            </a:r>
            <a:r>
              <a:rPr lang="ko-KR" altLang="en-US" sz="1500" dirty="0"/>
              <a:t>통계 자료</a:t>
            </a:r>
            <a:r>
              <a:rPr lang="en-US" altLang="ko-KR" sz="1500" dirty="0"/>
              <a:t>, </a:t>
            </a:r>
            <a:r>
              <a:rPr lang="ko-KR" altLang="en-US" sz="1500" dirty="0"/>
              <a:t>관련 뉴스 등을 활용할 경우 고객의 관심을 유도할 수 있습니다</a:t>
            </a:r>
            <a:r>
              <a:rPr lang="en-US" altLang="ko-KR" sz="1500" dirty="0"/>
              <a:t>. </a:t>
            </a:r>
          </a:p>
          <a:p>
            <a:pPr>
              <a:buFontTx/>
              <a:buChar char="-"/>
            </a:pPr>
            <a:r>
              <a:rPr lang="en-US" altLang="ko-KR" sz="1500" dirty="0"/>
              <a:t>E(Example) : </a:t>
            </a:r>
            <a:r>
              <a:rPr lang="ko-KR" altLang="en-US" sz="1500" dirty="0"/>
              <a:t>사례</a:t>
            </a:r>
            <a:r>
              <a:rPr lang="en-US" altLang="ko-KR" sz="1500" dirty="0"/>
              <a:t>/</a:t>
            </a:r>
            <a:r>
              <a:rPr lang="ko-KR" altLang="en-US" sz="1500" dirty="0"/>
              <a:t>근거</a:t>
            </a:r>
            <a:r>
              <a:rPr lang="en-US" altLang="ko-KR" sz="1500" dirty="0"/>
              <a:t>, </a:t>
            </a:r>
            <a:r>
              <a:rPr lang="ko-KR" altLang="en-US" sz="1500" dirty="0"/>
              <a:t>결론을 증명하는 사례나 근거자료를 </a:t>
            </a:r>
            <a:r>
              <a:rPr lang="en-US" altLang="ko-KR" sz="1500" dirty="0"/>
              <a:t>3</a:t>
            </a:r>
            <a:r>
              <a:rPr lang="ko-KR" altLang="en-US" sz="1500" dirty="0"/>
              <a:t>개 정도 고객관점에서 중요하거나</a:t>
            </a:r>
            <a:r>
              <a:rPr lang="en-US" altLang="ko-KR" sz="1500" dirty="0"/>
              <a:t>, </a:t>
            </a:r>
            <a:r>
              <a:rPr lang="ko-KR" altLang="en-US" sz="1500" dirty="0"/>
              <a:t>연관성이 높은 순서로 설명합니다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경쟁사 사례나</a:t>
            </a:r>
            <a:r>
              <a:rPr lang="en-US" altLang="ko-KR" sz="1500" dirty="0"/>
              <a:t>, </a:t>
            </a:r>
            <a:r>
              <a:rPr lang="ko-KR" altLang="en-US" sz="1500" dirty="0"/>
              <a:t>고객사의 고객사 사례</a:t>
            </a:r>
            <a:r>
              <a:rPr lang="en-US" altLang="ko-KR" sz="1500" dirty="0"/>
              <a:t>, </a:t>
            </a:r>
            <a:r>
              <a:rPr lang="ko-KR" altLang="en-US" sz="1500" dirty="0"/>
              <a:t>글로벌 선진사례 등을 활용하면 좋습니다</a:t>
            </a:r>
            <a:r>
              <a:rPr lang="en-US" altLang="ko-KR" sz="1500" dirty="0"/>
              <a:t>. </a:t>
            </a:r>
          </a:p>
          <a:p>
            <a:pPr>
              <a:buFontTx/>
              <a:buChar char="-"/>
            </a:pPr>
            <a:r>
              <a:rPr lang="en-US" altLang="ko-KR" sz="1500" dirty="0"/>
              <a:t>P(Point) : </a:t>
            </a:r>
            <a:r>
              <a:rPr lang="ko-KR" altLang="en-US" sz="1500" dirty="0"/>
              <a:t>핵심메시지를 고객을 주어로 하여 다시 한번 강조하며 마무리를 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예를 든다면 고객사는 그래서 </a:t>
            </a:r>
            <a:r>
              <a:rPr lang="en-US" altLang="ko-KR" sz="1500" dirty="0"/>
              <a:t>00</a:t>
            </a:r>
            <a:r>
              <a:rPr lang="ko-KR" altLang="en-US" sz="1500" dirty="0"/>
              <a:t>해야 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등 제 개인적인 경험인데</a:t>
            </a:r>
            <a:r>
              <a:rPr lang="en-US" altLang="ko-KR" sz="1500" dirty="0"/>
              <a:t>, </a:t>
            </a:r>
            <a:r>
              <a:rPr lang="ko-KR" altLang="en-US" sz="1500" dirty="0"/>
              <a:t>남편에게 </a:t>
            </a:r>
            <a:r>
              <a:rPr lang="en-US" altLang="ko-KR" sz="1500" dirty="0"/>
              <a:t>10</a:t>
            </a:r>
            <a:r>
              <a:rPr lang="ko-KR" altLang="en-US" sz="1500" dirty="0"/>
              <a:t>분 동안 열심히 설명하면</a:t>
            </a:r>
            <a:r>
              <a:rPr lang="en-US" altLang="ko-KR" sz="1500" dirty="0"/>
              <a:t>, </a:t>
            </a:r>
            <a:r>
              <a:rPr lang="ko-KR" altLang="en-US" sz="1500" dirty="0"/>
              <a:t>본인이 듣고 싶은 말만 듣고 기억합니다</a:t>
            </a:r>
            <a:r>
              <a:rPr lang="en-US" altLang="ko-KR" sz="1500" dirty="0"/>
              <a:t>. (</a:t>
            </a:r>
            <a:r>
              <a:rPr lang="ko-KR" altLang="en-US" sz="1500" dirty="0"/>
              <a:t>끄덕인다고 다 </a:t>
            </a:r>
            <a:r>
              <a:rPr lang="ko-KR" altLang="en-US" sz="1500" dirty="0" err="1"/>
              <a:t>듣는게</a:t>
            </a:r>
            <a:r>
              <a:rPr lang="ko-KR" altLang="en-US" sz="1500" dirty="0"/>
              <a:t> 아니었어요</a:t>
            </a:r>
            <a:r>
              <a:rPr lang="en-US" altLang="ko-KR" sz="1500" dirty="0"/>
              <a:t>. </a:t>
            </a:r>
            <a:r>
              <a:rPr lang="ko-KR" altLang="en-US" sz="1500" dirty="0"/>
              <a:t>남편도 그러한데</a:t>
            </a:r>
            <a:r>
              <a:rPr lang="en-US" altLang="ko-KR" sz="1500" dirty="0"/>
              <a:t>, </a:t>
            </a:r>
            <a:r>
              <a:rPr lang="ko-KR" altLang="en-US" sz="1500" dirty="0"/>
              <a:t>고객은 </a:t>
            </a:r>
            <a:r>
              <a:rPr lang="ko-KR" altLang="en-US" sz="1500" dirty="0" err="1"/>
              <a:t>오죽하겠어요</a:t>
            </a:r>
            <a:r>
              <a:rPr lang="en-US" altLang="ko-KR" sz="1500" dirty="0"/>
              <a:t>.)</a:t>
            </a:r>
            <a:br>
              <a:rPr lang="en-US" altLang="ko-KR" sz="1500" dirty="0"/>
            </a:br>
            <a:r>
              <a:rPr lang="ko-KR" altLang="en-US" sz="1500" dirty="0"/>
              <a:t>그래서 중요한 내용을 중심으로 일관성 있게 설명하는 것이 </a:t>
            </a:r>
            <a:r>
              <a:rPr lang="ko-KR" altLang="en-US" sz="1500" dirty="0" err="1"/>
              <a:t>전달력이</a:t>
            </a:r>
            <a:r>
              <a:rPr lang="ko-KR" altLang="en-US" sz="1500" dirty="0"/>
              <a:t> 높습니다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일상에서 가족</a:t>
            </a:r>
            <a:r>
              <a:rPr lang="en-US" altLang="ko-KR" sz="1500" dirty="0"/>
              <a:t>/</a:t>
            </a:r>
            <a:r>
              <a:rPr lang="ko-KR" altLang="en-US" sz="1500" dirty="0"/>
              <a:t>지인들과 대화하실 때도 적용해서 연습해 보세요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일상에서 전략을 연습해보고 체득하는 과정도 전략가가 되는 중요한 과정이 됩니다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각 항목들을 </a:t>
            </a:r>
            <a:r>
              <a:rPr lang="ko-KR" altLang="en-US" sz="1500" dirty="0" err="1"/>
              <a:t>넘버링하여</a:t>
            </a:r>
            <a:r>
              <a:rPr lang="ko-KR" altLang="en-US" sz="1500" dirty="0"/>
              <a:t> 포인트를 개조식으로 정리하는 것도 매우 좋아 보입니다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이런 과정들이 </a:t>
            </a:r>
            <a:r>
              <a:rPr lang="ko-KR" altLang="en-US" sz="1500" dirty="0" err="1"/>
              <a:t>애이블러님의</a:t>
            </a:r>
            <a:r>
              <a:rPr lang="ko-KR" altLang="en-US" sz="1500" dirty="0"/>
              <a:t> 역량향상에 큰 도움이 될 것임을 확신합니다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9420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490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[양식 2]– PREP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[양식 2]– PREP 정의</dc:title>
  <dc:creator>윤명식</dc:creator>
  <cp:lastModifiedBy>윤명식</cp:lastModifiedBy>
  <cp:revision>3</cp:revision>
  <dcterms:created xsi:type="dcterms:W3CDTF">2024-05-30T05:54:27Z</dcterms:created>
  <dcterms:modified xsi:type="dcterms:W3CDTF">2024-05-30T08:24:14Z</dcterms:modified>
</cp:coreProperties>
</file>