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1" r:id="rId2"/>
    <p:sldId id="341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D031F-D3C2-4478-AB8A-CFDD5515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14A580-21EC-46A4-BE50-CC3A3532A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E3F4D-BBAE-4478-A327-AEB1B0BF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1502F-FB05-4AF2-980B-B95BB1605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962A5-66E0-46A6-8956-8E3E504B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1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D1B21-E8F0-4648-A329-8E5664EC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79739-5BC5-4D24-A30F-B74EEAEF0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0494-B729-4254-B014-DAFD1DFE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0B667-2C4B-4FB8-8F27-D6A2210B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93A89-B567-49A5-9E75-1A8B4C4F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9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2E3D54-F615-4460-85EC-C527D338C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F18E3-3F68-4924-AAF4-6DE1194A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68B2-AC42-4F6D-9058-5D4B34E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40110-55B6-4E4A-8C0E-043E8E1E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8BF38-82FF-4C95-841A-66C173A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8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79F3-BD06-4965-9316-04A9C051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14517-D250-4D76-9DC3-BC395CC4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18A2-8DCC-4551-808A-41CFAF52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3D135-D943-4999-A661-39A9B08F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F6691-5117-4073-8D59-6AC96DB7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4776-A19E-469C-999B-C3CC5A40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367FB-9F85-4A5F-B07D-15C719A1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F931F-531C-4163-9FD7-679D7C30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1B5AF-5578-42D7-8BA8-B831B5BC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21ECE-E2FD-4E4E-A69F-D5C63565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5DAEA-2724-4CFE-88B9-98828B34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BBB86-AD9E-4648-8626-A84FB033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C5332-A648-42D0-B4C7-7E29E128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E462C-DFA3-441B-A9E5-91AA2C7E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0CB4B-ECFD-4B56-8736-D3D025D2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5EA60-8A5A-451D-BA56-6D56F0F4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8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1E0F-EC50-4F09-81EE-E9F39C89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09047-EA34-4036-BFFA-9AD7057C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2FB02-373D-4234-BE10-A2F3E6A6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BE43C-E205-46E4-B21E-B735C2DA5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4C4C18-748D-419C-83F5-B7B4DE0D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0266A2-FF98-420D-B59E-35B6B9AB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75407-6D77-4F11-BAE2-29053DAA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179BFF-DD56-44C0-B220-34133987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F284C-D32F-4FCC-A8D3-99FBC902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1122B-C606-4DCE-86EC-23247D5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FBDE6-DA03-4633-BE24-F83F3A38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132E4-D057-4BC5-804F-83756CCC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1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41128-9E0C-408A-857B-07D553C4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CDA888-E71D-4156-8A02-CAE4C8CB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D3F0F-C526-4058-B741-50CB8CEF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2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DD756-8037-46DA-A906-8F5B7F9A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F16CE-9553-4564-876A-BB3FC6CD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6C656-C44B-42F8-BE5A-A40E0F2E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C6140-DABE-455B-ADDC-0045EF7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8219B-C20D-4AB7-B646-07E578E0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0C70-C657-4982-BC1F-AD159AEE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E6FE-DB41-43CB-B4A0-3FB1452A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B1131-67DB-4E13-BB42-5824E3623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FEC68-B46A-451B-8940-DF28A8574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F7C0C-91E5-4103-BC3C-6D69EF0A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C1702-7B4E-4571-9E29-64277D8E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1C8EF-D836-4A47-9301-FFEE0CED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5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E3BC1-AEEC-4590-82F3-14C85939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932D6-28D2-48C7-8466-35A2D0A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DEB99-085C-437C-8F5D-37CD19329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D5BB-5F23-4525-A3DE-D7F426EA5BAE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35205-8251-4569-AFFD-692955733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AB6DB-78A2-4A1B-A63A-A83600E5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45FF-1839-426A-AE16-B81227F50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7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BF2D-B7E9-9CD5-7396-A9343A1A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4-Box</a:t>
            </a:r>
            <a:r>
              <a:rPr lang="ko-KR" altLang="en-US" dirty="0"/>
              <a:t>를 활용한 제안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DC2BF-BDF7-6077-62A1-D5CF18BB3F6C}"/>
              </a:ext>
            </a:extLst>
          </p:cNvPr>
          <p:cNvSpPr txBox="1"/>
          <p:nvPr/>
        </p:nvSpPr>
        <p:spPr>
          <a:xfrm>
            <a:off x="2774631" y="1592797"/>
            <a:ext cx="669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5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티빙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클라우드 솔루션 판매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5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9A134A-77DB-55E3-F346-7F9553227C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8998" y="1928043"/>
          <a:ext cx="8256797" cy="419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671">
                  <a:extLst>
                    <a:ext uri="{9D8B030D-6E8A-4147-A177-3AD203B41FA5}">
                      <a16:colId xmlns:a16="http://schemas.microsoft.com/office/drawing/2014/main" val="1017519828"/>
                    </a:ext>
                  </a:extLst>
                </a:gridCol>
                <a:gridCol w="7088126">
                  <a:extLst>
                    <a:ext uri="{9D8B030D-6E8A-4147-A177-3AD203B41FA5}">
                      <a16:colId xmlns:a16="http://schemas.microsoft.com/office/drawing/2014/main" val="759540263"/>
                    </a:ext>
                  </a:extLst>
                </a:gridCol>
              </a:tblGrid>
              <a:tr h="25146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1.Summary</a:t>
                      </a:r>
                      <a:b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주제문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246"/>
                  </a:ext>
                </a:extLst>
              </a:tr>
              <a:tr h="391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고객사는 치열해진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시장에서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시스템 및 클라우드를 통해 기존 구독자 유지 및 신규 구독자 유입을 할 수 있으며 구독자들의 트렌드 파악 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66409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고객의 비전과 연결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153125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빠른 트렌드를 파악하여 트렌드에 알맞은 콘텐츠를 제작 및 확보 함으로써 고객사는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시장에 선두 주자가 될 수 있게 하겠습니다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고객사가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시스템을 사용한다면 트렌드를 파악에 기존보다 적은 비용을 투입 해 구독자 유지 및 유입을 할 수 있는 콘텐츠 제작을 할 수 있을 것입니다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8063128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2.Introduction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개요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우리는 고객사의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시스템 개발에 대해 예상된 효과는 아래와 같습니다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세계최고의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OTT </a:t>
                      </a: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플렛폼이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향후 종합 영상 </a:t>
                      </a: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플렛폼으로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발전 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트렌드에 민감한 만큼 젊은 층에 선호도가 높아 질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52978796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3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본문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우리는 고객사에 안정적이고 수준 높은 시스템 성능을 제공 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넷플릭스는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년을 거쳐 클라우드에 이전함으로써 월간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 가량 증가하는 스트리밍 서비스와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배 증가한 이용 회원 수를 문제 없이 서비스를 제공하였습니다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저희 시스템을 사용하신다면 타사에 비해 적은 비용과 한국 기업인 만큼 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AS 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언어에 문제 없이 제공이 가능합니다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8574381"/>
                  </a:ext>
                </a:extLst>
              </a:tr>
              <a:tr h="675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Box 4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요약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고객사는 기존 서버 비용보다 저렴하고 안전하게 서버 유지 및 관리를 편리하게 운영하여 확장시에도 검증된 시스템을 운영할 수 있습니다</a:t>
                      </a:r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088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7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C84CC-E69B-48D9-807D-F1019DCF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88"/>
            <a:ext cx="10515600" cy="597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[</a:t>
            </a:r>
            <a:r>
              <a:rPr lang="ko-KR" altLang="en-US" sz="1500" dirty="0"/>
              <a:t>양식</a:t>
            </a:r>
            <a:r>
              <a:rPr lang="en-US" altLang="ko-KR" sz="1500" dirty="0"/>
              <a:t>4]</a:t>
            </a:r>
            <a:r>
              <a:rPr lang="ko-KR" altLang="en-US" sz="1500" dirty="0"/>
              <a:t>는 </a:t>
            </a:r>
            <a:r>
              <a:rPr lang="en-US" altLang="ko-KR" sz="1500" dirty="0"/>
              <a:t>4BOX</a:t>
            </a:r>
            <a:r>
              <a:rPr lang="ko-KR" altLang="en-US" sz="1500" dirty="0"/>
              <a:t>구조를 통하여 제안하고자 하는 내용을 </a:t>
            </a:r>
            <a:r>
              <a:rPr lang="ko-KR" altLang="en-US" sz="1500" dirty="0" err="1"/>
              <a:t>구조화하는</a:t>
            </a:r>
            <a:r>
              <a:rPr lang="ko-KR" altLang="en-US" sz="1500" dirty="0"/>
              <a:t> 것입니다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앞서 작성하신 내용을 바탕으로</a:t>
            </a:r>
            <a:r>
              <a:rPr lang="en-US" altLang="ko-KR" sz="1500" dirty="0"/>
              <a:t>)</a:t>
            </a:r>
            <a:r>
              <a:rPr lang="ko-KR" altLang="en-US" sz="1500" dirty="0"/>
              <a:t>이러한 내용이 고객사가 필요로 하는</a:t>
            </a:r>
            <a:r>
              <a:rPr lang="en-US" altLang="ko-KR" sz="1500" dirty="0"/>
              <a:t>(</a:t>
            </a:r>
            <a:r>
              <a:rPr lang="ko-KR" altLang="en-US" sz="1500" dirty="0"/>
              <a:t>중요시하는</a:t>
            </a:r>
            <a:r>
              <a:rPr lang="en-US" altLang="ko-KR" sz="1500" dirty="0"/>
              <a:t>) </a:t>
            </a:r>
            <a:r>
              <a:rPr lang="ko-KR" altLang="en-US" sz="1500" dirty="0"/>
              <a:t>것과 부합해야 하며</a:t>
            </a:r>
            <a:r>
              <a:rPr lang="en-US" altLang="ko-KR" sz="1500" dirty="0"/>
              <a:t>, </a:t>
            </a:r>
            <a:r>
              <a:rPr lang="ko-KR" altLang="en-US" sz="1500" dirty="0"/>
              <a:t>가치제안을 세부적으로 구체화 시킬 때는 전체적인 방향성과 부합해야 그 내용의 </a:t>
            </a:r>
            <a:r>
              <a:rPr lang="ko-KR" altLang="en-US" sz="1500" dirty="0" err="1"/>
              <a:t>전달력과</a:t>
            </a:r>
            <a:r>
              <a:rPr lang="ko-KR" altLang="en-US" sz="1500" dirty="0"/>
              <a:t> 임팩트를 높일 수 있습니다</a:t>
            </a:r>
            <a:r>
              <a:rPr lang="en-US" altLang="ko-KR" sz="1500" dirty="0"/>
              <a:t>.) </a:t>
            </a:r>
          </a:p>
          <a:p>
            <a:pPr marL="342900" indent="-342900">
              <a:buAutoNum type="arabicParenR"/>
            </a:pPr>
            <a:r>
              <a:rPr lang="en-US" altLang="ko-KR" sz="1500" dirty="0"/>
              <a:t>Box 1</a:t>
            </a:r>
            <a:r>
              <a:rPr lang="ko-KR" altLang="en-US" sz="1500" dirty="0"/>
              <a:t>은 주제요약으로 주제문이 고객의 가치를 잘 정의하고 있으며 명확한가</a:t>
            </a:r>
            <a:r>
              <a:rPr lang="en-US" altLang="ko-KR" sz="1500" dirty="0"/>
              <a:t>? </a:t>
            </a:r>
            <a:r>
              <a:rPr lang="ko-KR" altLang="en-US" sz="1500" dirty="0"/>
              <a:t>고객의 비전과 주제문이 연결되는가</a:t>
            </a:r>
            <a:r>
              <a:rPr lang="en-US" altLang="ko-KR" sz="1500" dirty="0"/>
              <a:t>?</a:t>
            </a:r>
            <a:r>
              <a:rPr lang="ko-KR" altLang="en-US" sz="1500" dirty="0"/>
              <a:t>에 관한 내용입니다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주제문이 고객이 필요로 하는 가치를 중심으로 되어 있는지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ko-KR" altLang="en-US" sz="1500" dirty="0"/>
              <a:t>고객에게 경쟁사와 차별적으로 인지할 수 있도록 내용이 구성되고 표현되고 있는지를 검토해 보시기 바랍니다</a:t>
            </a:r>
            <a:r>
              <a:rPr lang="en-US" altLang="ko-KR" sz="1500" dirty="0"/>
              <a:t>. </a:t>
            </a:r>
          </a:p>
          <a:p>
            <a:pPr marL="342900" indent="-342900">
              <a:buAutoNum type="arabicParenR"/>
            </a:pPr>
            <a:r>
              <a:rPr lang="en-US" altLang="ko-KR" sz="1500" dirty="0"/>
              <a:t>Box 2</a:t>
            </a:r>
            <a:r>
              <a:rPr lang="ko-KR" altLang="en-US" sz="1500" dirty="0"/>
              <a:t>는 고객의 핵심 이슈가 명확하게 언급되어 있는가</a:t>
            </a:r>
            <a:r>
              <a:rPr lang="en-US" altLang="ko-KR" sz="1500" dirty="0"/>
              <a:t>? </a:t>
            </a:r>
            <a:r>
              <a:rPr lang="ko-KR" altLang="en-US" sz="1500" dirty="0"/>
              <a:t>언급한 이슈에서 고객에게 보여줘야 하는 </a:t>
            </a:r>
            <a:r>
              <a:rPr lang="en-US" altLang="ko-KR" sz="1500" dirty="0"/>
              <a:t>To-Be</a:t>
            </a:r>
            <a:r>
              <a:rPr lang="ko-KR" altLang="en-US" sz="1500" dirty="0"/>
              <a:t>가 명확하게 제시되고 있는가</a:t>
            </a:r>
            <a:r>
              <a:rPr lang="en-US" altLang="ko-KR" sz="1500" dirty="0"/>
              <a:t>?</a:t>
            </a:r>
            <a:r>
              <a:rPr lang="ko-KR" altLang="en-US" sz="1500" dirty="0"/>
              <a:t>에 </a:t>
            </a:r>
            <a:br>
              <a:rPr lang="en-US" altLang="ko-KR" sz="1500" dirty="0"/>
            </a:br>
            <a:r>
              <a:rPr lang="ko-KR" altLang="en-US" sz="1500" dirty="0"/>
              <a:t>관한 내용입니다</a:t>
            </a:r>
            <a:r>
              <a:rPr lang="en-US" altLang="ko-KR" sz="1500" dirty="0"/>
              <a:t>. To-Be</a:t>
            </a:r>
            <a:r>
              <a:rPr lang="ko-KR" altLang="en-US" sz="1500" dirty="0"/>
              <a:t>로 생각했던 것이 핵심 의사결정자들이 추구하는 변화의 모습을 그리고 있는지 조금 더 생각해 </a:t>
            </a:r>
            <a:r>
              <a:rPr lang="ko-KR" altLang="en-US" sz="1500" dirty="0" err="1"/>
              <a:t>보시길</a:t>
            </a:r>
            <a:r>
              <a:rPr lang="ko-KR" altLang="en-US" sz="1500" dirty="0"/>
              <a:t> 바랍니다</a:t>
            </a:r>
            <a:r>
              <a:rPr lang="en-US" altLang="ko-KR" sz="1500" dirty="0"/>
              <a:t>. </a:t>
            </a:r>
          </a:p>
          <a:p>
            <a:pPr marL="342900" indent="-342900">
              <a:buAutoNum type="arabicParenR"/>
            </a:pPr>
            <a:r>
              <a:rPr lang="en-US" altLang="ko-KR" sz="1500" dirty="0"/>
              <a:t>Box 3 </a:t>
            </a:r>
            <a:r>
              <a:rPr lang="ko-KR" altLang="en-US" sz="1500" dirty="0"/>
              <a:t>본문에서 고객의 핵심 이슈를 해결할 수 있는 솔루션으로 적합한가</a:t>
            </a:r>
            <a:r>
              <a:rPr lang="en-US" altLang="ko-KR" sz="1500" dirty="0"/>
              <a:t>?</a:t>
            </a:r>
            <a:r>
              <a:rPr lang="ko-KR" altLang="en-US" sz="1500" dirty="0"/>
              <a:t>에 관한 내용입니다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en-US" altLang="ko-KR" sz="1500" dirty="0"/>
              <a:t>Box 3</a:t>
            </a:r>
            <a:r>
              <a:rPr lang="ko-KR" altLang="en-US" sz="1500" dirty="0"/>
              <a:t>는 </a:t>
            </a:r>
            <a:r>
              <a:rPr lang="en-US" altLang="ko-KR" sz="1500" dirty="0"/>
              <a:t>Box2</a:t>
            </a:r>
            <a:r>
              <a:rPr lang="ko-KR" altLang="en-US" sz="1500" dirty="0"/>
              <a:t>에 대한 솔루션인데 이 부분이 충분히 반영되어 있는지에 대한 검토가 필요해 보입니다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핵심이슈와 제시한 솔루션이 잘 연결되어 보입니다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그런데 </a:t>
            </a:r>
            <a:r>
              <a:rPr lang="en-US" altLang="ko-KR" sz="1500" dirty="0"/>
              <a:t>how to</a:t>
            </a:r>
            <a:r>
              <a:rPr lang="ko-KR" altLang="en-US" sz="1500" dirty="0"/>
              <a:t>부분이 좀 더 구체화 되었으면 합니다</a:t>
            </a:r>
            <a:r>
              <a:rPr lang="en-US" altLang="ko-KR" sz="1500" dirty="0"/>
              <a:t>. </a:t>
            </a:r>
            <a:br>
              <a:rPr lang="en-US" altLang="ko-KR" sz="1500" dirty="0"/>
            </a:br>
            <a:r>
              <a:rPr lang="ko-KR" altLang="en-US" sz="1500" dirty="0"/>
              <a:t>현재 작성된 것에 솔루션과 그에 대한 근거가 조금 더 추가된다면 </a:t>
            </a:r>
            <a:r>
              <a:rPr lang="ko-KR" altLang="en-US" sz="1500" dirty="0" err="1"/>
              <a:t>좋을듯</a:t>
            </a:r>
            <a:r>
              <a:rPr lang="ko-KR" altLang="en-US" sz="1500" dirty="0"/>
              <a:t> 합니다</a:t>
            </a:r>
            <a:r>
              <a:rPr lang="en-US" altLang="ko-KR" sz="1500" dirty="0"/>
              <a:t>.) </a:t>
            </a:r>
          </a:p>
          <a:p>
            <a:pPr marL="342900" indent="-342900">
              <a:buAutoNum type="arabicParenR"/>
            </a:pPr>
            <a:r>
              <a:rPr lang="ko-KR" altLang="en-US" sz="1500" dirty="0"/>
              <a:t>전체적인 일관성이 잘 전달될 것 같은 지와 표현의 임팩트에 대해 다시 한 번 점검해 </a:t>
            </a:r>
            <a:r>
              <a:rPr lang="ko-KR" altLang="en-US" sz="1500" dirty="0" err="1"/>
              <a:t>보시길</a:t>
            </a:r>
            <a:r>
              <a:rPr lang="ko-KR" altLang="en-US" sz="1500" dirty="0"/>
              <a:t> 바랍니다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엘리베이터 브리핑이라는 말을 </a:t>
            </a:r>
            <a:r>
              <a:rPr lang="ko-KR" altLang="en-US" sz="1500" dirty="0" err="1"/>
              <a:t>들어보셨을</a:t>
            </a:r>
            <a:r>
              <a:rPr lang="ko-KR" altLang="en-US" sz="1500" dirty="0"/>
              <a:t> 겁니다</a:t>
            </a:r>
            <a:r>
              <a:rPr lang="en-US" altLang="ko-KR" sz="1500" dirty="0"/>
              <a:t>. </a:t>
            </a:r>
            <a:r>
              <a:rPr lang="ko-KR" altLang="en-US" sz="1500" dirty="0"/>
              <a:t>짧은 시간 고객에게 효과적으로 브리핑하기 위해서는 본인이 제안하고자 하는 내용을 잘 </a:t>
            </a:r>
            <a:r>
              <a:rPr lang="ko-KR" altLang="en-US" sz="1500" dirty="0" err="1"/>
              <a:t>구조화하여</a:t>
            </a:r>
            <a:r>
              <a:rPr lang="ko-KR" altLang="en-US" sz="1500" dirty="0"/>
              <a:t> 정리하고 있어야 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고객사의 가치제안은 이런 내용을 바탕으로 상황에 따라 유연하게 활용할 수 있어야 합니다</a:t>
            </a:r>
            <a:r>
              <a:rPr lang="en-US" altLang="ko-KR" sz="1500" dirty="0"/>
              <a:t>. 4-box</a:t>
            </a:r>
            <a:r>
              <a:rPr lang="ko-KR" altLang="en-US" sz="1500" dirty="0"/>
              <a:t>는 이러한 구조화를 위한 첫걸음이라 생각하시면 좋겠습니다</a:t>
            </a:r>
          </a:p>
        </p:txBody>
      </p:sp>
    </p:spTree>
    <p:extLst>
      <p:ext uri="{BB962C8B-B14F-4D97-AF65-F5344CB8AC3E}">
        <p14:creationId xmlns:p14="http://schemas.microsoft.com/office/powerpoint/2010/main" val="357179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492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나눔스퀘어 ExtraBold</vt:lpstr>
      <vt:lpstr>맑은 고딕</vt:lpstr>
      <vt:lpstr>Arial</vt:lpstr>
      <vt:lpstr>Office 테마</vt:lpstr>
      <vt:lpstr>[양식 4] 4-Box를 활용한 제안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[양식 4] 4-Box를 활용한 제안</dc:title>
  <dc:creator>윤명식</dc:creator>
  <cp:lastModifiedBy>윤명식</cp:lastModifiedBy>
  <cp:revision>2</cp:revision>
  <dcterms:created xsi:type="dcterms:W3CDTF">2024-05-31T06:20:42Z</dcterms:created>
  <dcterms:modified xsi:type="dcterms:W3CDTF">2024-05-31T08:36:33Z</dcterms:modified>
</cp:coreProperties>
</file>