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3"/>
    <p:sldMasterId id="2147483677" r:id="rId4"/>
  </p:sldMasterIdLst>
  <p:notesMasterIdLst>
    <p:notesMasterId r:id="rId12"/>
  </p:notesMasterIdLst>
  <p:sldIdLst>
    <p:sldId id="3567" r:id="rId5"/>
    <p:sldId id="266" r:id="rId6"/>
    <p:sldId id="3851" r:id="rId7"/>
    <p:sldId id="3853" r:id="rId8"/>
    <p:sldId id="3861" r:id="rId9"/>
    <p:sldId id="3862" r:id="rId10"/>
    <p:sldId id="3863" r:id="rId11"/>
  </p:sldIdLst>
  <p:sldSz cx="12192000" cy="6858000"/>
  <p:notesSz cx="10287000" cy="18288000"/>
  <p:embeddedFontLst>
    <p:embeddedFont>
      <p:font typeface="나눔스퀘어" panose="020B0600000101010101" pitchFamily="50" charset="-127"/>
      <p:regular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 네오 Heavy" panose="00000A00000000000000" pitchFamily="2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47"/>
    <a:srgbClr val="FFFFCC"/>
    <a:srgbClr val="053863"/>
    <a:srgbClr val="FF6F40"/>
    <a:srgbClr val="F39272"/>
    <a:srgbClr val="FE9D7D"/>
    <a:srgbClr val="FFFFFF"/>
    <a:srgbClr val="FFD757"/>
    <a:srgbClr val="C7E3E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BD5B-BB8F-47DB-96BF-1F93A653A9C7}" v="4" dt="2024-05-30T00:59:12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2670" autoAdjust="0"/>
  </p:normalViewPr>
  <p:slideViewPr>
    <p:cSldViewPr>
      <p:cViewPr varScale="1">
        <p:scale>
          <a:sx n="77" d="100"/>
          <a:sy n="77" d="100"/>
        </p:scale>
        <p:origin x="830" y="43"/>
      </p:cViewPr>
      <p:guideLst>
        <p:guide orient="horz" pos="14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3" d="100"/>
          <a:sy n="33" d="100"/>
        </p:scale>
        <p:origin x="350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태현" userId="457c81ab-c54f-4ece-9c2f-7e08093cd15c" providerId="ADAL" clId="{BD3D2B3C-8DCD-4F17-AB55-423A258107A0}"/>
    <pc:docChg chg="custSel modSld">
      <pc:chgData name="송 태현" userId="457c81ab-c54f-4ece-9c2f-7e08093cd15c" providerId="ADAL" clId="{BD3D2B3C-8DCD-4F17-AB55-423A258107A0}" dt="2024-05-27T07:43:36.830" v="4" actId="1076"/>
      <pc:docMkLst>
        <pc:docMk/>
      </pc:docMkLst>
      <pc:sldChg chg="modSp mod">
        <pc:chgData name="송 태현" userId="457c81ab-c54f-4ece-9c2f-7e08093cd15c" providerId="ADAL" clId="{BD3D2B3C-8DCD-4F17-AB55-423A258107A0}" dt="2024-05-27T07:43:18.575" v="1" actId="2165"/>
        <pc:sldMkLst>
          <pc:docMk/>
          <pc:sldMk cId="2862766890" sldId="3851"/>
        </pc:sldMkLst>
        <pc:graphicFrameChg chg="modGraphic">
          <ac:chgData name="송 태현" userId="457c81ab-c54f-4ece-9c2f-7e08093cd15c" providerId="ADAL" clId="{BD3D2B3C-8DCD-4F17-AB55-423A258107A0}" dt="2024-05-27T07:43:18.575" v="1" actId="2165"/>
          <ac:graphicFrameMkLst>
            <pc:docMk/>
            <pc:sldMk cId="2862766890" sldId="3851"/>
            <ac:graphicFrameMk id="17" creationId="{9BF895F0-74CC-CBFC-39C0-510B98D384D6}"/>
          </ac:graphicFrameMkLst>
        </pc:graphicFrameChg>
      </pc:sldChg>
      <pc:sldChg chg="addSp delSp modSp mod">
        <pc:chgData name="송 태현" userId="457c81ab-c54f-4ece-9c2f-7e08093cd15c" providerId="ADAL" clId="{BD3D2B3C-8DCD-4F17-AB55-423A258107A0}" dt="2024-05-27T07:43:36.830" v="4" actId="1076"/>
        <pc:sldMkLst>
          <pc:docMk/>
          <pc:sldMk cId="3110084980" sldId="3863"/>
        </pc:sldMkLst>
        <pc:picChg chg="add mod">
          <ac:chgData name="송 태현" userId="457c81ab-c54f-4ece-9c2f-7e08093cd15c" providerId="ADAL" clId="{BD3D2B3C-8DCD-4F17-AB55-423A258107A0}" dt="2024-05-27T07:43:36.830" v="4" actId="1076"/>
          <ac:picMkLst>
            <pc:docMk/>
            <pc:sldMk cId="3110084980" sldId="3863"/>
            <ac:picMk id="2" creationId="{0375085F-D808-204E-8774-CFFA40785D69}"/>
          </ac:picMkLst>
        </pc:picChg>
        <pc:picChg chg="del">
          <ac:chgData name="송 태현" userId="457c81ab-c54f-4ece-9c2f-7e08093cd15c" providerId="ADAL" clId="{BD3D2B3C-8DCD-4F17-AB55-423A258107A0}" dt="2024-05-27T07:43:30.214" v="2" actId="478"/>
          <ac:picMkLst>
            <pc:docMk/>
            <pc:sldMk cId="3110084980" sldId="3863"/>
            <ac:picMk id="58" creationId="{8BA8B045-FCA9-02EE-8D42-299D74716B8A}"/>
          </ac:picMkLst>
        </pc:picChg>
      </pc:sldChg>
    </pc:docChg>
  </pc:docChgLst>
  <pc:docChgLst>
    <pc:chgData name="서 동위" userId="7421504e-4b73-442d-a522-aad311ee3ee5" providerId="ADAL" clId="{95665BBE-C996-4DDE-9896-6C2E92A06AE7}"/>
    <pc:docChg chg="custSel modSld">
      <pc:chgData name="서 동위" userId="7421504e-4b73-442d-a522-aad311ee3ee5" providerId="ADAL" clId="{95665BBE-C996-4DDE-9896-6C2E92A06AE7}" dt="2024-05-29T04:37:46.132" v="18" actId="1076"/>
      <pc:docMkLst>
        <pc:docMk/>
      </pc:docMkLst>
      <pc:sldChg chg="addSp delSp modSp mod">
        <pc:chgData name="서 동위" userId="7421504e-4b73-442d-a522-aad311ee3ee5" providerId="ADAL" clId="{95665BBE-C996-4DDE-9896-6C2E92A06AE7}" dt="2024-05-29T04:37:46.132" v="18" actId="1076"/>
        <pc:sldMkLst>
          <pc:docMk/>
          <pc:sldMk cId="0" sldId="266"/>
        </pc:sldMkLst>
        <pc:spChg chg="add mod">
          <ac:chgData name="서 동위" userId="7421504e-4b73-442d-a522-aad311ee3ee5" providerId="ADAL" clId="{95665BBE-C996-4DDE-9896-6C2E92A06AE7}" dt="2024-05-29T04:36:45.916" v="10" actId="1076"/>
          <ac:spMkLst>
            <pc:docMk/>
            <pc:sldMk cId="0" sldId="266"/>
            <ac:spMk id="4" creationId="{629D4419-958E-C874-68E1-C19845127647}"/>
          </ac:spMkLst>
        </pc:spChg>
        <pc:spChg chg="del mod">
          <ac:chgData name="서 동위" userId="7421504e-4b73-442d-a522-aad311ee3ee5" providerId="ADAL" clId="{95665BBE-C996-4DDE-9896-6C2E92A06AE7}" dt="2024-05-29T04:37:22.630" v="11" actId="478"/>
          <ac:spMkLst>
            <pc:docMk/>
            <pc:sldMk cId="0" sldId="266"/>
            <ac:spMk id="6" creationId="{C1AEAC0B-1B92-9A8F-9120-4903B1D90503}"/>
          </ac:spMkLst>
        </pc:spChg>
        <pc:spChg chg="mod">
          <ac:chgData name="서 동위" userId="7421504e-4b73-442d-a522-aad311ee3ee5" providerId="ADAL" clId="{95665BBE-C996-4DDE-9896-6C2E92A06AE7}" dt="2024-05-29T01:56:21.763" v="1"/>
          <ac:spMkLst>
            <pc:docMk/>
            <pc:sldMk cId="0" sldId="266"/>
            <ac:spMk id="7" creationId="{72FF110A-6B1D-366A-D002-3EE15CDBD263}"/>
          </ac:spMkLst>
        </pc:spChg>
        <pc:spChg chg="del mod">
          <ac:chgData name="서 동위" userId="7421504e-4b73-442d-a522-aad311ee3ee5" providerId="ADAL" clId="{95665BBE-C996-4DDE-9896-6C2E92A06AE7}" dt="2024-05-29T04:35:57.475" v="3" actId="478"/>
          <ac:spMkLst>
            <pc:docMk/>
            <pc:sldMk cId="0" sldId="266"/>
            <ac:spMk id="9" creationId="{3C85181C-2441-1E51-9798-BA56C01B1816}"/>
          </ac:spMkLst>
        </pc:spChg>
        <pc:spChg chg="add mod">
          <ac:chgData name="서 동위" userId="7421504e-4b73-442d-a522-aad311ee3ee5" providerId="ADAL" clId="{95665BBE-C996-4DDE-9896-6C2E92A06AE7}" dt="2024-05-29T04:37:46.132" v="18" actId="1076"/>
          <ac:spMkLst>
            <pc:docMk/>
            <pc:sldMk cId="0" sldId="266"/>
            <ac:spMk id="16" creationId="{72FB32E8-300C-B410-9F5E-F532667873DB}"/>
          </ac:spMkLst>
        </pc:spChg>
      </pc:sldChg>
    </pc:docChg>
  </pc:docChgLst>
  <pc:docChgLst>
    <pc:chgData name="이 혜선" userId="f2a54abc-cb1b-49ec-92fc-d8295a20d297" providerId="ADAL" clId="{C80BBD5B-BB8F-47DB-96BF-1F93A653A9C7}"/>
    <pc:docChg chg="undo custSel delSld modSld">
      <pc:chgData name="이 혜선" userId="f2a54abc-cb1b-49ec-92fc-d8295a20d297" providerId="ADAL" clId="{C80BBD5B-BB8F-47DB-96BF-1F93A653A9C7}" dt="2024-05-30T01:04:53.048" v="128" actId="1038"/>
      <pc:docMkLst>
        <pc:docMk/>
      </pc:docMkLst>
      <pc:sldChg chg="addSp delSp modSp mod">
        <pc:chgData name="이 혜선" userId="f2a54abc-cb1b-49ec-92fc-d8295a20d297" providerId="ADAL" clId="{C80BBD5B-BB8F-47DB-96BF-1F93A653A9C7}" dt="2024-05-30T01:04:53.048" v="128" actId="1038"/>
        <pc:sldMkLst>
          <pc:docMk/>
          <pc:sldMk cId="0" sldId="266"/>
        </pc:sldMkLst>
        <pc:spChg chg="add del mod">
          <ac:chgData name="이 혜선" userId="f2a54abc-cb1b-49ec-92fc-d8295a20d297" providerId="ADAL" clId="{C80BBD5B-BB8F-47DB-96BF-1F93A653A9C7}" dt="2024-05-29T07:12:32.456" v="25" actId="478"/>
          <ac:spMkLst>
            <pc:docMk/>
            <pc:sldMk cId="0" sldId="266"/>
            <ac:spMk id="2" creationId="{E5717637-7CF0-5C85-9761-B78DCD86EB98}"/>
          </ac:spMkLst>
        </pc:spChg>
        <pc:spChg chg="mod">
          <ac:chgData name="이 혜선" userId="f2a54abc-cb1b-49ec-92fc-d8295a20d297" providerId="ADAL" clId="{C80BBD5B-BB8F-47DB-96BF-1F93A653A9C7}" dt="2024-05-30T01:04:53.048" v="128" actId="1038"/>
          <ac:spMkLst>
            <pc:docMk/>
            <pc:sldMk cId="0" sldId="266"/>
            <ac:spMk id="4" creationId="{629D4419-958E-C874-68E1-C19845127647}"/>
          </ac:spMkLst>
        </pc:spChg>
        <pc:spChg chg="del">
          <ac:chgData name="이 혜선" userId="f2a54abc-cb1b-49ec-92fc-d8295a20d297" providerId="ADAL" clId="{C80BBD5B-BB8F-47DB-96BF-1F93A653A9C7}" dt="2024-05-30T00:58:44.063" v="45" actId="478"/>
          <ac:spMkLst>
            <pc:docMk/>
            <pc:sldMk cId="0" sldId="266"/>
            <ac:spMk id="5" creationId="{FA055904-0FE0-F7EC-8B7F-ADEDC8244CAE}"/>
          </ac:spMkLst>
        </pc:spChg>
        <pc:spChg chg="del">
          <ac:chgData name="이 혜선" userId="f2a54abc-cb1b-49ec-92fc-d8295a20d297" providerId="ADAL" clId="{C80BBD5B-BB8F-47DB-96BF-1F93A653A9C7}" dt="2024-05-30T00:58:44.063" v="45" actId="478"/>
          <ac:spMkLst>
            <pc:docMk/>
            <pc:sldMk cId="0" sldId="266"/>
            <ac:spMk id="7" creationId="{72FF110A-6B1D-366A-D002-3EE15CDBD263}"/>
          </ac:spMkLst>
        </pc:spChg>
        <pc:spChg chg="mod">
          <ac:chgData name="이 혜선" userId="f2a54abc-cb1b-49ec-92fc-d8295a20d297" providerId="ADAL" clId="{C80BBD5B-BB8F-47DB-96BF-1F93A653A9C7}" dt="2024-05-30T00:59:07.271" v="103"/>
          <ac:spMkLst>
            <pc:docMk/>
            <pc:sldMk cId="0" sldId="266"/>
            <ac:spMk id="8" creationId="{3EBBCA1B-9B32-3D22-8CBF-3C25029D352B}"/>
          </ac:spMkLst>
        </pc:spChg>
        <pc:spChg chg="del">
          <ac:chgData name="이 혜선" userId="f2a54abc-cb1b-49ec-92fc-d8295a20d297" providerId="ADAL" clId="{C80BBD5B-BB8F-47DB-96BF-1F93A653A9C7}" dt="2024-05-30T00:58:44.063" v="45" actId="478"/>
          <ac:spMkLst>
            <pc:docMk/>
            <pc:sldMk cId="0" sldId="266"/>
            <ac:spMk id="11" creationId="{390D9D26-0A3B-FAAC-4ECE-42E5185BA96A}"/>
          </ac:spMkLst>
        </pc:spChg>
        <pc:spChg chg="del">
          <ac:chgData name="이 혜선" userId="f2a54abc-cb1b-49ec-92fc-d8295a20d297" providerId="ADAL" clId="{C80BBD5B-BB8F-47DB-96BF-1F93A653A9C7}" dt="2024-05-30T00:58:44.063" v="45" actId="478"/>
          <ac:spMkLst>
            <pc:docMk/>
            <pc:sldMk cId="0" sldId="266"/>
            <ac:spMk id="12" creationId="{C85C28E4-E475-A1EF-A333-280B960E8C6E}"/>
          </ac:spMkLst>
        </pc:spChg>
        <pc:spChg chg="mod">
          <ac:chgData name="이 혜선" userId="f2a54abc-cb1b-49ec-92fc-d8295a20d297" providerId="ADAL" clId="{C80BBD5B-BB8F-47DB-96BF-1F93A653A9C7}" dt="2024-05-30T01:04:46.020" v="122" actId="20577"/>
          <ac:spMkLst>
            <pc:docMk/>
            <pc:sldMk cId="0" sldId="266"/>
            <ac:spMk id="13" creationId="{ABB925B7-3EFB-4905-91F8-4A6B60517922}"/>
          </ac:spMkLst>
        </pc:spChg>
        <pc:spChg chg="del">
          <ac:chgData name="이 혜선" userId="f2a54abc-cb1b-49ec-92fc-d8295a20d297" providerId="ADAL" clId="{C80BBD5B-BB8F-47DB-96BF-1F93A653A9C7}" dt="2024-05-30T00:58:46.373" v="46" actId="478"/>
          <ac:spMkLst>
            <pc:docMk/>
            <pc:sldMk cId="0" sldId="266"/>
            <ac:spMk id="16" creationId="{72FB32E8-300C-B410-9F5E-F532667873DB}"/>
          </ac:spMkLst>
        </pc:spChg>
        <pc:spChg chg="mod">
          <ac:chgData name="이 혜선" userId="f2a54abc-cb1b-49ec-92fc-d8295a20d297" providerId="ADAL" clId="{C80BBD5B-BB8F-47DB-96BF-1F93A653A9C7}" dt="2024-05-30T00:59:12.349" v="113" actId="20577"/>
          <ac:spMkLst>
            <pc:docMk/>
            <pc:sldMk cId="0" sldId="266"/>
            <ac:spMk id="252" creationId="{00000000-0000-0000-0000-000000000000}"/>
          </ac:spMkLst>
        </pc:spChg>
      </pc:sldChg>
      <pc:sldChg chg="delSp modSp mod">
        <pc:chgData name="이 혜선" userId="f2a54abc-cb1b-49ec-92fc-d8295a20d297" providerId="ADAL" clId="{C80BBD5B-BB8F-47DB-96BF-1F93A653A9C7}" dt="2024-05-30T00:58:32.700" v="43" actId="478"/>
        <pc:sldMkLst>
          <pc:docMk/>
          <pc:sldMk cId="1740545499" sldId="3853"/>
        </pc:sldMkLst>
        <pc:spChg chg="del mod">
          <ac:chgData name="이 혜선" userId="f2a54abc-cb1b-49ec-92fc-d8295a20d297" providerId="ADAL" clId="{C80BBD5B-BB8F-47DB-96BF-1F93A653A9C7}" dt="2024-05-30T00:58:32.700" v="43" actId="478"/>
          <ac:spMkLst>
            <pc:docMk/>
            <pc:sldMk cId="1740545499" sldId="3853"/>
            <ac:spMk id="6" creationId="{6C759199-E2E6-FADC-0F8C-19103E4369E5}"/>
          </ac:spMkLst>
        </pc:spChg>
      </pc:sldChg>
      <pc:sldChg chg="modSp del mod">
        <pc:chgData name="이 혜선" userId="f2a54abc-cb1b-49ec-92fc-d8295a20d297" providerId="ADAL" clId="{C80BBD5B-BB8F-47DB-96BF-1F93A653A9C7}" dt="2024-05-30T00:57:43.117" v="42" actId="47"/>
        <pc:sldMkLst>
          <pc:docMk/>
          <pc:sldMk cId="1585623823" sldId="3859"/>
        </pc:sldMkLst>
        <pc:spChg chg="mod">
          <ac:chgData name="이 혜선" userId="f2a54abc-cb1b-49ec-92fc-d8295a20d297" providerId="ADAL" clId="{C80BBD5B-BB8F-47DB-96BF-1F93A653A9C7}" dt="2024-05-29T07:13:42.249" v="34" actId="6549"/>
          <ac:spMkLst>
            <pc:docMk/>
            <pc:sldMk cId="1585623823" sldId="3859"/>
            <ac:spMk id="2" creationId="{FFB9BBF5-E1F7-C111-EECE-B5F3C29DE63B}"/>
          </ac:spMkLst>
        </pc:spChg>
      </pc:sldChg>
      <pc:sldChg chg="delSp modSp mod">
        <pc:chgData name="이 혜선" userId="f2a54abc-cb1b-49ec-92fc-d8295a20d297" providerId="ADAL" clId="{C80BBD5B-BB8F-47DB-96BF-1F93A653A9C7}" dt="2024-05-30T00:58:36.681" v="44" actId="478"/>
        <pc:sldMkLst>
          <pc:docMk/>
          <pc:sldMk cId="808090412" sldId="3861"/>
        </pc:sldMkLst>
        <pc:spChg chg="del mod">
          <ac:chgData name="이 혜선" userId="f2a54abc-cb1b-49ec-92fc-d8295a20d297" providerId="ADAL" clId="{C80BBD5B-BB8F-47DB-96BF-1F93A653A9C7}" dt="2024-05-30T00:58:36.681" v="44" actId="478"/>
          <ac:spMkLst>
            <pc:docMk/>
            <pc:sldMk cId="808090412" sldId="3861"/>
            <ac:spMk id="2" creationId="{FFB9BBF5-E1F7-C111-EECE-B5F3C29DE6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A0E7029-AFA2-4554-B8ED-654461260EDC}" type="datetimeFigureOut">
              <a:rPr lang="ko-KR" altLang="en-US" smtClean="0"/>
              <a:pPr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7E265AB-7481-40EE-9B72-54B295A33F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0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1" hangingPunct="1">
      <a:defRPr sz="8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304770" algn="l" defTabSz="609539" rtl="0" eaLnBrk="1" latinLnBrk="1" hangingPunct="1">
      <a:defRPr sz="8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609539" algn="l" defTabSz="609539" rtl="0" eaLnBrk="1" latinLnBrk="1" hangingPunct="1">
      <a:defRPr sz="8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914309" algn="l" defTabSz="609539" rtl="0" eaLnBrk="1" latinLnBrk="1" hangingPunct="1">
      <a:defRPr sz="8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219078" algn="l" defTabSz="609539" rtl="0" eaLnBrk="1" latinLnBrk="1" hangingPunct="1">
      <a:defRPr sz="8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1523848" algn="l" defTabSz="609539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/>
              <a:t>자 여러분 안녕하세요 반갑습니다 저는 이호준 입니다 첨 뵙네요</a:t>
            </a:r>
            <a:r>
              <a:rPr lang="en-US" altLang="ko-KR"/>
              <a:t>!</a:t>
            </a:r>
            <a:endParaRPr lang="ko-KR" altLang="en-US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/>
              <a:t>1</a:t>
            </a:r>
            <a:r>
              <a:rPr lang="ko-KR" altLang="en-US"/>
              <a:t>차 미니프로젝트 </a:t>
            </a:r>
            <a:r>
              <a:rPr lang="en-US" altLang="ko-KR"/>
              <a:t>1</a:t>
            </a:r>
            <a:r>
              <a:rPr lang="ko-KR" altLang="en-US"/>
              <a:t>일차 시작 해봅시다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ko-KR" altLang="en-US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/>
              <a:t>우리는 오늘 데이터 전처리 실습 미니프로젝트를 할 거에요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ko-KR" altLang="en-US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/>
              <a:t>너무 긴장하실 필요 없습니다</a:t>
            </a:r>
            <a:r>
              <a:rPr lang="en-US" altLang="ko-KR"/>
              <a:t>~ </a:t>
            </a:r>
            <a:r>
              <a:rPr lang="ko-KR" altLang="en-US"/>
              <a:t>오늘하고 내일은 원래 파이썬을 잘 하시던 분들을 위한다기보단 처음 접하는 분들에게 초점이 맞춰져 있다는 점 먼저 말씀 드립니다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ko-KR" altLang="en-US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/>
              <a:t>처음부터 긴장 하지말고 안심하시고 천천히 하면 됩니다</a:t>
            </a:r>
            <a:endParaRPr lang="ko-KR" altLang="en-US"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먼저 강사코드는 </a:t>
            </a:r>
            <a:r>
              <a:rPr lang="ko-KR" altLang="en-US" dirty="0" err="1"/>
              <a:t>에이블에듀</a:t>
            </a:r>
            <a:r>
              <a:rPr lang="ko-KR" altLang="en-US" dirty="0"/>
              <a:t> 학습자료실에서 다운받으실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먼저 강사 코드 확인해 보고</a:t>
            </a:r>
            <a:endParaRPr lang="en-US" altLang="ko-KR" dirty="0"/>
          </a:p>
          <a:p>
            <a:r>
              <a:rPr lang="ko-KR" altLang="en-US" dirty="0"/>
              <a:t>우리 여러분들의 코드를 같이 공유 해 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강사코드 열어 리뷰 </a:t>
            </a:r>
            <a:r>
              <a:rPr lang="en-US" altLang="ko-KR" dirty="0"/>
              <a:t>-&gt; </a:t>
            </a:r>
            <a:r>
              <a:rPr lang="ko-KR" altLang="en-US" dirty="0"/>
              <a:t>지원 조 별로 발표 시키기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5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2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0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61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9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2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4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7" y="6559089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1" y="6559089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70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50" marR="0" lvl="0" indent="-468959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500" marR="0" lvl="1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250" marR="0" lvl="2" indent="-40643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1000" marR="0" lvl="3" indent="-39079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750" marR="0" lvl="4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500" marR="0" lvl="5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249" marR="0" lvl="6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999" marR="0" lvl="7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749" marR="0" lvl="8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/>
        </p:nvSpPr>
        <p:spPr>
          <a:xfrm>
            <a:off x="169508" y="1142863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6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25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5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 preserve="1">
  <p:cSld name="En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4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9"/>
          <p:cNvSpPr/>
          <p:nvPr/>
        </p:nvSpPr>
        <p:spPr>
          <a:xfrm>
            <a:off x="7873572" y="3492800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lang="en-US" altLang="ko-KR" sz="1969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Make</a:t>
            </a:r>
            <a:r>
              <a:rPr lang="ko-KR" altLang="en-US" sz="1969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969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it</a:t>
            </a:r>
            <a:r>
              <a:rPr lang="ko-KR" altLang="en-US" sz="1969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969" b="0" i="0" u="none" strike="noStrike" cap="none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possible</a:t>
            </a:r>
            <a:endParaRPr sz="1723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51" name="Google Shape;51;p4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5" y="2907770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>
            <a:spLocks noGrp="1"/>
          </p:cNvSpPr>
          <p:nvPr>
            <p:ph type="body" idx="1"/>
          </p:nvPr>
        </p:nvSpPr>
        <p:spPr>
          <a:xfrm>
            <a:off x="269242" y="1189179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23" marR="0" lvl="0" indent="-39372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46" marR="0" lvl="1" indent="-352443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69" marR="0" lvl="2" indent="-3386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91" marR="0" lvl="3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114" marR="0" lvl="4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337" marR="0" lvl="5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560" marR="0" lvl="6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783" marR="0" lvl="7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5006" marR="0" lvl="8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01116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23" marR="0" lvl="0" indent="-3709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914446" marR="0" lvl="1" indent="-352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9" marR="0" lvl="2" indent="-340059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91" marR="0" lvl="3" indent="-327676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4" marR="0" lvl="4" indent="-327676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7" marR="0" lvl="5" indent="-3297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60" marR="0" lvl="6" indent="-3297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83" marR="0" lvl="7" indent="-3297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5006" marR="0" lvl="8" indent="-3297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6635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Section 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269242" y="2084173"/>
            <a:ext cx="11653522" cy="116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77690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" preserve="1">
  <p:cSld name="-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94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2" y="1189179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50" marR="0" lvl="0" indent="-48459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500" marR="0" lvl="1" indent="-43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250" marR="0" lvl="2" indent="-41682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1000" marR="0" lvl="3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750" marR="0" lvl="4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500" marR="0" lvl="5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249" marR="0" lvl="6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999" marR="0" lvl="7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749" marR="0" lvl="8" indent="-4220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50520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2" y="2084173"/>
            <a:ext cx="11653522" cy="11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57915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34" indent="0" algn="ctr">
              <a:buNone/>
              <a:defRPr sz="2000"/>
            </a:lvl2pPr>
            <a:lvl3pPr marL="914469" indent="0" algn="ctr">
              <a:buNone/>
              <a:defRPr sz="1801"/>
            </a:lvl3pPr>
            <a:lvl4pPr marL="1371703" indent="0" algn="ctr">
              <a:buNone/>
              <a:defRPr sz="1600"/>
            </a:lvl4pPr>
            <a:lvl5pPr marL="1828937" indent="0" algn="ctr">
              <a:buNone/>
              <a:defRPr sz="1600"/>
            </a:lvl5pPr>
            <a:lvl6pPr marL="2286172" indent="0" algn="ctr">
              <a:buNone/>
              <a:defRPr sz="1600"/>
            </a:lvl6pPr>
            <a:lvl7pPr marL="2743406" indent="0" algn="ctr">
              <a:buNone/>
              <a:defRPr sz="1600"/>
            </a:lvl7pPr>
            <a:lvl8pPr marL="3200640" indent="0" algn="ctr">
              <a:buNone/>
              <a:defRPr sz="1600"/>
            </a:lvl8pPr>
            <a:lvl9pPr marL="365787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F8166F1F-CE9B-4651-A6AA-CD717754106B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2" name="Google Shape;12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" name="Google Shape;13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5" name="Google Shape;15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6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 preserve="1">
  <p:cSld name="1_Chapter &amp; Sub Uni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5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사용자 지정 레이아웃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4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3596532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4"/>
          <p:cNvPicPr preferRelativeResize="0"/>
          <p:nvPr/>
        </p:nvPicPr>
        <p:blipFill rotWithShape="1">
          <a:blip r:embed="rId2">
            <a:alphaModFix/>
          </a:blip>
          <a:srcRect t="25551" b="21944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4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6148874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22" name="Google Shape;22;p44"/>
          <p:cNvCxnSpPr>
            <a:stCxn id="20" idx="1"/>
            <a:endCxn id="20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44"/>
          <p:cNvSpPr txBox="1"/>
          <p:nvPr/>
        </p:nvSpPr>
        <p:spPr>
          <a:xfrm>
            <a:off x="11266757" y="6559153"/>
            <a:ext cx="755737" cy="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2" b="0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2" b="0" i="0" u="none" strike="noStrike" cap="none" dirty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210471" y="6559089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KT AIVLE </a:t>
            </a:r>
            <a:r>
              <a:rPr lang="en-US" altLang="ko-KR" sz="1292" b="1" i="0" u="none" strike="noStrike" cap="none" dirty="0" err="1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School</a:t>
            </a:r>
            <a:endParaRPr sz="1723" b="0" i="0" u="none" strike="noStrike" cap="none" dirty="0">
              <a:solidFill>
                <a:srgbClr val="34AEA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553370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23" marR="0" lvl="0" indent="-381019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914446" marR="0" lvl="1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9" marR="0" lvl="2" indent="-3302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91" marR="0" lvl="3" indent="-317516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4" marR="0" lvl="4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7" marR="0" lvl="5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560" marR="0" lvl="6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783" marR="0" lvl="7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5006" marR="0" lvl="8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Google Shape;26;p44"/>
          <p:cNvSpPr/>
          <p:nvPr/>
        </p:nvSpPr>
        <p:spPr>
          <a:xfrm>
            <a:off x="169508" y="1142863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27" name="Google Shape;27;p44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" name="Google Shape;2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6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3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1_사용자 지정 레이아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>
            <a:off x="324854" y="4283242"/>
            <a:ext cx="2803358" cy="1407690"/>
          </a:xfrm>
          <a:prstGeom prst="roundRect">
            <a:avLst>
              <a:gd name="adj" fmla="val 16667"/>
            </a:avLst>
          </a:prstGeom>
          <a:solidFill>
            <a:srgbClr val="71C1B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31" name="Google Shape;31;p47"/>
          <p:cNvCxnSpPr/>
          <p:nvPr/>
        </p:nvCxnSpPr>
        <p:spPr>
          <a:xfrm>
            <a:off x="553372" y="6424935"/>
            <a:ext cx="1108135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47"/>
          <p:cNvSpPr txBox="1"/>
          <p:nvPr/>
        </p:nvSpPr>
        <p:spPr>
          <a:xfrm>
            <a:off x="81090" y="3838097"/>
            <a:ext cx="3290886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rgbClr val="1F676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정의 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DEFINITION</a:t>
            </a:r>
            <a:endParaRPr sz="14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11270515" y="6402216"/>
            <a:ext cx="565180" cy="24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</a:pPr>
            <a:fld id="{00000000-1234-1234-1234-123412341234}" type="slidenum">
              <a:rPr lang="en-US" altLang="ko-KR" sz="922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t>‹#›</a:t>
            </a:fld>
            <a:endParaRPr sz="922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7"/>
          <p:cNvSpPr/>
          <p:nvPr/>
        </p:nvSpPr>
        <p:spPr>
          <a:xfrm rot="10800000">
            <a:off x="0" y="-2"/>
            <a:ext cx="12192002" cy="3735505"/>
          </a:xfrm>
          <a:prstGeom prst="flowChartPunchedCard">
            <a:avLst/>
          </a:prstGeom>
          <a:blipFill rotWithShape="0">
            <a:blip r:embed="rId2">
              <a:alphaModFix/>
            </a:blip>
            <a:stretch>
              <a:fillRect t="-13332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5" name="Google Shape;35;p47"/>
          <p:cNvSpPr/>
          <p:nvPr/>
        </p:nvSpPr>
        <p:spPr>
          <a:xfrm>
            <a:off x="210471" y="6559089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KT AIVLE </a:t>
            </a:r>
            <a:r>
              <a:rPr lang="en-US" altLang="ko-KR" sz="1292" b="1" i="0" u="none" strike="noStrike" cap="none" dirty="0" err="1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School</a:t>
            </a:r>
            <a:endParaRPr sz="1723" b="0" i="0" u="none" strike="noStrike" cap="none" dirty="0">
              <a:solidFill>
                <a:srgbClr val="34AEA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47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unit" preserve="1">
  <p:cSld name="Subuni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8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3596532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8"/>
          <p:cNvPicPr preferRelativeResize="0"/>
          <p:nvPr/>
        </p:nvPicPr>
        <p:blipFill rotWithShape="1">
          <a:blip r:embed="rId2">
            <a:alphaModFix/>
          </a:blip>
          <a:srcRect t="25551" b="21944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8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6148874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8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41" name="Google Shape;41;p48"/>
          <p:cNvCxnSpPr>
            <a:stCxn id="39" idx="1"/>
            <a:endCxn id="3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8"/>
          <p:cNvSpPr txBox="1"/>
          <p:nvPr/>
        </p:nvSpPr>
        <p:spPr>
          <a:xfrm>
            <a:off x="11266757" y="6559153"/>
            <a:ext cx="755737" cy="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2" b="0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2" b="0" i="0" u="none" strike="noStrike" cap="none" dirty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3" name="Google Shape;43;p48"/>
          <p:cNvSpPr/>
          <p:nvPr/>
        </p:nvSpPr>
        <p:spPr>
          <a:xfrm>
            <a:off x="210471" y="6559089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KT AIVLE </a:t>
            </a:r>
            <a:r>
              <a:rPr lang="en-US" altLang="ko-KR" sz="1292" b="1" i="0" u="none" strike="noStrike" cap="none" dirty="0" err="1">
                <a:solidFill>
                  <a:srgbClr val="34AEA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School</a:t>
            </a:r>
            <a:endParaRPr sz="1723" b="0" i="0" u="none" strike="noStrike" cap="none" dirty="0">
              <a:solidFill>
                <a:srgbClr val="34AEA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553370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23" marR="0" lvl="0" indent="-381019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L="914446" marR="0" lvl="1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69" marR="0" lvl="2" indent="-3302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91" marR="0" lvl="3" indent="-317516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114" marR="0" lvl="4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337" marR="0" lvl="5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560" marR="0" lvl="6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783" marR="0" lvl="7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5006" marR="0" lvl="8" indent="-34291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5" name="Google Shape;45;p48"/>
          <p:cNvSpPr/>
          <p:nvPr/>
        </p:nvSpPr>
        <p:spPr>
          <a:xfrm>
            <a:off x="169508" y="1142863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46" name="Google Shape;46;p48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" name="Google Shape;4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6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504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0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097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1" r:id="rId3"/>
    <p:sldLayoutId id="2147483672" r:id="rId4"/>
  </p:sldLayoutIdLst>
  <p:transition spd="slow">
    <p:push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493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4" y="402966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"/>
          <p:cNvSpPr/>
          <p:nvPr/>
        </p:nvSpPr>
        <p:spPr>
          <a:xfrm>
            <a:off x="9765916" y="6335313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SzPts val="1600"/>
            </a:pPr>
            <a:r>
              <a:rPr lang="en-US" altLang="ko-KR" sz="16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</a:t>
            </a:r>
            <a:r>
              <a:rPr lang="ko-KR" alt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</a:t>
            </a:r>
            <a:r>
              <a:rPr lang="ko-KR" altLang="en-US"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possible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2" name="Google Shape;162;p1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5" y="5829301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1"/>
          <p:cNvSpPr txBox="1"/>
          <p:nvPr/>
        </p:nvSpPr>
        <p:spPr>
          <a:xfrm>
            <a:off x="1024132" y="1600298"/>
            <a:ext cx="10405868" cy="422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DX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트랙 미니프로젝트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인프라 요구사항기반 </a:t>
            </a:r>
            <a:endParaRPr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4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FACESHOP INKLIPQUID" pitchFamily="34" charset="0"/>
              </a:rPr>
              <a:t>DX</a:t>
            </a:r>
            <a:r>
              <a:rPr lang="ko-KR" altLang="en-US" sz="44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FACESHOP INKLIPQUID" pitchFamily="34" charset="0"/>
              </a:rPr>
              <a:t>솔루션 기획 및 인프라 설계</a:t>
            </a:r>
            <a:endParaRPr lang="en-US" altLang="ko-KR" sz="44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FACESHOP INKLIPQUID" pitchFamily="34" charset="0"/>
            </a:endParaRPr>
          </a:p>
          <a:p>
            <a:endParaRPr lang="en-US" altLang="ko-KR" sz="44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FACESHOP INKLIPQUID" pitchFamily="34" charset="0"/>
            </a:endParaRPr>
          </a:p>
          <a:p>
            <a:r>
              <a:rPr lang="ko-KR" altLang="en-US" sz="44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제작 양식</a:t>
            </a:r>
            <a:endParaRPr lang="en-US" altLang="ko-KR" sz="4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1108532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구글 공유 링크 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3EBBCA1B-9B32-3D22-8CBF-3C25029D352B}"/>
              </a:ext>
            </a:extLst>
          </p:cNvPr>
          <p:cNvSpPr/>
          <p:nvPr/>
        </p:nvSpPr>
        <p:spPr>
          <a:xfrm>
            <a:off x="400285" y="1676400"/>
            <a:ext cx="5205866" cy="829739"/>
          </a:xfrm>
          <a:prstGeom prst="roundRect">
            <a:avLst>
              <a:gd name="adj" fmla="val 50000"/>
            </a:avLst>
          </a:prstGeom>
          <a:solidFill>
            <a:srgbClr val="FF6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 산출물 및 발표용 링크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7F3F4-A88D-3BA5-6AB4-A26896458F02}"/>
              </a:ext>
            </a:extLst>
          </p:cNvPr>
          <p:cNvSpPr txBox="1"/>
          <p:nvPr/>
        </p:nvSpPr>
        <p:spPr>
          <a:xfrm>
            <a:off x="3238500" y="8959531"/>
            <a:ext cx="524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https://url.kr/ngp9f8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925B7-3EFB-4905-91F8-4A6B60517922}"/>
              </a:ext>
            </a:extLst>
          </p:cNvPr>
          <p:cNvSpPr txBox="1"/>
          <p:nvPr/>
        </p:nvSpPr>
        <p:spPr>
          <a:xfrm>
            <a:off x="308510" y="278735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6F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D85D0-FDEE-FD77-450C-97B5813F7E27}"/>
              </a:ext>
            </a:extLst>
          </p:cNvPr>
          <p:cNvSpPr txBox="1"/>
          <p:nvPr/>
        </p:nvSpPr>
        <p:spPr>
          <a:xfrm>
            <a:off x="1752600" y="900294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6F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  <a:r>
              <a:rPr lang="en-US" altLang="ko-KR" sz="2000" b="1" dirty="0">
                <a:solidFill>
                  <a:srgbClr val="FF6F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000" b="1" dirty="0">
              <a:solidFill>
                <a:srgbClr val="FF6F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D4419-958E-C874-68E1-C19845127647}"/>
              </a:ext>
            </a:extLst>
          </p:cNvPr>
          <p:cNvSpPr txBox="1"/>
          <p:nvPr/>
        </p:nvSpPr>
        <p:spPr>
          <a:xfrm>
            <a:off x="926380" y="2793143"/>
            <a:ext cx="11875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https://drive.google.com/drive/folders/148A4oPhw-IHteyDeou24dvMJBSxKljUc?usp=sharing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2;p11">
            <a:extLst>
              <a:ext uri="{FF2B5EF4-FFF2-40B4-BE49-F238E27FC236}">
                <a16:creationId xmlns:a16="http://schemas.microsoft.com/office/drawing/2014/main" id="{7736FE73-73B7-58EE-D641-7B901A627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608515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3600" b="1" spc="-67" dirty="0">
                <a:solidFill>
                  <a:srgbClr val="3D3D3D"/>
                </a:solidFill>
                <a:latin typeface="+mn-ea"/>
                <a:ea typeface="+mn-ea"/>
              </a:rPr>
              <a:t>요구사항 분석표</a:t>
            </a: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BA599C5C-F8D1-FA4A-BD82-0188E969AA6E}"/>
              </a:ext>
            </a:extLst>
          </p:cNvPr>
          <p:cNvSpPr txBox="1"/>
          <p:nvPr/>
        </p:nvSpPr>
        <p:spPr>
          <a:xfrm>
            <a:off x="289125" y="1186148"/>
            <a:ext cx="1136947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022"/>
              </a:spcBef>
            </a:pP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Tip: 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제안요청서 내 기술 요구사항을 서비스형</a:t>
            </a: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구축형</a:t>
            </a: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납품형</a:t>
            </a: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클라우드</a:t>
            </a: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네트워크</a:t>
            </a:r>
            <a:r>
              <a:rPr lang="en-US" altLang="ko-KR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500" spc="-257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보안  분야로 나누어 정리합니다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5E30001-AD8C-FB63-9B11-FEB79197014D}"/>
              </a:ext>
            </a:extLst>
          </p:cNvPr>
          <p:cNvSpPr txBox="1"/>
          <p:nvPr/>
        </p:nvSpPr>
        <p:spPr>
          <a:xfrm>
            <a:off x="180536" y="1528363"/>
            <a:ext cx="656756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분야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서비스형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구축형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납품형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</a:t>
            </a:r>
            <a:r>
              <a:rPr lang="en-US" altLang="ko-KR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kern="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보안 </a:t>
            </a:r>
            <a:endParaRPr lang="en-US" sz="11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F895F0-74CC-CBFC-39C0-510B98D3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03766"/>
              </p:ext>
            </p:extLst>
          </p:nvPr>
        </p:nvGraphicFramePr>
        <p:xfrm>
          <a:off x="533401" y="2015470"/>
          <a:ext cx="11430000" cy="4274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780">
                  <a:extLst>
                    <a:ext uri="{9D8B030D-6E8A-4147-A177-3AD203B41FA5}">
                      <a16:colId xmlns:a16="http://schemas.microsoft.com/office/drawing/2014/main" val="3385087260"/>
                    </a:ext>
                  </a:extLst>
                </a:gridCol>
                <a:gridCol w="8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9980">
                  <a:extLst>
                    <a:ext uri="{9D8B030D-6E8A-4147-A177-3AD203B41FA5}">
                      <a16:colId xmlns:a16="http://schemas.microsoft.com/office/drawing/2014/main" val="3875348477"/>
                    </a:ext>
                  </a:extLst>
                </a:gridCol>
                <a:gridCol w="157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솔루션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25402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3888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44549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</a:t>
                      </a: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61866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6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2;p11">
            <a:extLst>
              <a:ext uri="{FF2B5EF4-FFF2-40B4-BE49-F238E27FC236}">
                <a16:creationId xmlns:a16="http://schemas.microsoft.com/office/drawing/2014/main" id="{7736FE73-73B7-58EE-D641-7B901A627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608515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3600" b="1" spc="-67" dirty="0">
                <a:solidFill>
                  <a:srgbClr val="3D3D3D"/>
                </a:solidFill>
                <a:latin typeface="+mn-ea"/>
                <a:ea typeface="+mn-ea"/>
              </a:rPr>
              <a:t>서비스 구성도 작성</a:t>
            </a: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BA599C5C-F8D1-FA4A-BD82-0188E969AA6E}"/>
              </a:ext>
            </a:extLst>
          </p:cNvPr>
          <p:cNvSpPr txBox="1"/>
          <p:nvPr/>
        </p:nvSpPr>
        <p:spPr>
          <a:xfrm>
            <a:off x="289125" y="1186148"/>
            <a:ext cx="1136947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022"/>
              </a:spcBef>
            </a:pPr>
            <a:r>
              <a:rPr lang="en-US" altLang="ko-KR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Tip: </a:t>
            </a:r>
            <a:r>
              <a:rPr lang="ko-KR" altLang="en-US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미션</a:t>
            </a:r>
            <a:r>
              <a:rPr lang="en-US" altLang="ko-KR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3</a:t>
            </a:r>
            <a:r>
              <a:rPr lang="ko-KR" altLang="en-US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에서 정리한 기술 요구사항과 세부 솔루션을</a:t>
            </a:r>
            <a:r>
              <a:rPr lang="en-US" altLang="ko-KR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네트워크 제외</a:t>
            </a:r>
            <a:r>
              <a:rPr lang="en-US" altLang="ko-KR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lang="ko-KR" altLang="en-US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 도식화 하여 구성도를 작성 합니다</a:t>
            </a:r>
            <a:r>
              <a:rPr lang="en-US" altLang="ko-KR" sz="16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.</a:t>
            </a:r>
            <a:endParaRPr lang="ko-KR" altLang="en-US" sz="1600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63C7E8-C9AF-D785-4EE4-679942687D41}"/>
              </a:ext>
            </a:extLst>
          </p:cNvPr>
          <p:cNvGrpSpPr/>
          <p:nvPr/>
        </p:nvGrpSpPr>
        <p:grpSpPr>
          <a:xfrm>
            <a:off x="411262" y="1905000"/>
            <a:ext cx="11369475" cy="4196048"/>
            <a:chOff x="1752600" y="2400300"/>
            <a:chExt cx="14816728" cy="7315200"/>
          </a:xfrm>
        </p:grpSpPr>
        <p:sp>
          <p:nvSpPr>
            <p:cNvPr id="7" name="사각형: 둥근 모서리 62">
              <a:extLst>
                <a:ext uri="{FF2B5EF4-FFF2-40B4-BE49-F238E27FC236}">
                  <a16:creationId xmlns:a16="http://schemas.microsoft.com/office/drawing/2014/main" id="{3E17188F-B241-C39F-955B-3C98F0F44F8C}"/>
                </a:ext>
              </a:extLst>
            </p:cNvPr>
            <p:cNvSpPr/>
            <p:nvPr/>
          </p:nvSpPr>
          <p:spPr>
            <a:xfrm>
              <a:off x="1926614" y="3883368"/>
              <a:ext cx="1146603" cy="19215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사각형: 둥근 모서리 49">
              <a:extLst>
                <a:ext uri="{FF2B5EF4-FFF2-40B4-BE49-F238E27FC236}">
                  <a16:creationId xmlns:a16="http://schemas.microsoft.com/office/drawing/2014/main" id="{07E5F255-22C4-8A3A-5D3E-45D1201C1B37}"/>
                </a:ext>
              </a:extLst>
            </p:cNvPr>
            <p:cNvSpPr/>
            <p:nvPr/>
          </p:nvSpPr>
          <p:spPr>
            <a:xfrm>
              <a:off x="1932915" y="5996428"/>
              <a:ext cx="1146603" cy="19215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854AB-8841-2A72-A872-21BE9865A105}"/>
                </a:ext>
              </a:extLst>
            </p:cNvPr>
            <p:cNvSpPr txBox="1"/>
            <p:nvPr/>
          </p:nvSpPr>
          <p:spPr>
            <a:xfrm>
              <a:off x="1752600" y="4709696"/>
              <a:ext cx="1494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제안사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617B18-8EC4-73E4-329F-A470AED89DDD}"/>
                </a:ext>
              </a:extLst>
            </p:cNvPr>
            <p:cNvSpPr txBox="1"/>
            <p:nvPr/>
          </p:nvSpPr>
          <p:spPr>
            <a:xfrm>
              <a:off x="1945604" y="6819900"/>
              <a:ext cx="1136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이해관계자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사각형: 둥근 모서리 62">
              <a:extLst>
                <a:ext uri="{FF2B5EF4-FFF2-40B4-BE49-F238E27FC236}">
                  <a16:creationId xmlns:a16="http://schemas.microsoft.com/office/drawing/2014/main" id="{481F2A1B-C1E3-9AC3-3F01-A496020FE675}"/>
                </a:ext>
              </a:extLst>
            </p:cNvPr>
            <p:cNvSpPr/>
            <p:nvPr/>
          </p:nvSpPr>
          <p:spPr>
            <a:xfrm>
              <a:off x="15248711" y="3883368"/>
              <a:ext cx="1146603" cy="19215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사각형: 둥근 모서리 49">
              <a:extLst>
                <a:ext uri="{FF2B5EF4-FFF2-40B4-BE49-F238E27FC236}">
                  <a16:creationId xmlns:a16="http://schemas.microsoft.com/office/drawing/2014/main" id="{174292FC-4068-E8AF-AA24-7396B62A3D3B}"/>
                </a:ext>
              </a:extLst>
            </p:cNvPr>
            <p:cNvSpPr/>
            <p:nvPr/>
          </p:nvSpPr>
          <p:spPr>
            <a:xfrm>
              <a:off x="15255012" y="5996428"/>
              <a:ext cx="1146603" cy="19215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FB62EB-058F-58CB-8C64-C3D088740FA8}"/>
                </a:ext>
              </a:extLst>
            </p:cNvPr>
            <p:cNvSpPr txBox="1"/>
            <p:nvPr/>
          </p:nvSpPr>
          <p:spPr>
            <a:xfrm>
              <a:off x="15074697" y="4709696"/>
              <a:ext cx="1494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A836C-522B-F463-5E2F-99CDBD6B542E}"/>
                </a:ext>
              </a:extLst>
            </p:cNvPr>
            <p:cNvSpPr txBox="1"/>
            <p:nvPr/>
          </p:nvSpPr>
          <p:spPr>
            <a:xfrm>
              <a:off x="15267701" y="6819900"/>
              <a:ext cx="1136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이해관계자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F4A6E1-A6D9-2B19-111D-70C44A0E3333}"/>
                </a:ext>
              </a:extLst>
            </p:cNvPr>
            <p:cNvSpPr/>
            <p:nvPr/>
          </p:nvSpPr>
          <p:spPr>
            <a:xfrm>
              <a:off x="10439188" y="2854300"/>
              <a:ext cx="4082164" cy="542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786392-68C0-55C2-31F5-4518BD48113A}"/>
                </a:ext>
              </a:extLst>
            </p:cNvPr>
            <p:cNvSpPr/>
            <p:nvPr/>
          </p:nvSpPr>
          <p:spPr>
            <a:xfrm>
              <a:off x="3266471" y="3652514"/>
              <a:ext cx="11660440" cy="4737742"/>
            </a:xfrm>
            <a:prstGeom prst="rect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76E83F-F0D1-459E-E3DD-59EC8F46B9D7}"/>
                </a:ext>
              </a:extLst>
            </p:cNvPr>
            <p:cNvSpPr/>
            <p:nvPr/>
          </p:nvSpPr>
          <p:spPr>
            <a:xfrm>
              <a:off x="3643473" y="2400300"/>
              <a:ext cx="10915803" cy="1163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A57A7C-81FC-0FBE-5D2A-8802113596E0}"/>
                </a:ext>
              </a:extLst>
            </p:cNvPr>
            <p:cNvSpPr/>
            <p:nvPr/>
          </p:nvSpPr>
          <p:spPr>
            <a:xfrm>
              <a:off x="3643473" y="2400300"/>
              <a:ext cx="10915803" cy="45005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 서비스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6C9CB0-5D62-167F-8DEA-57B2D765CFFE}"/>
                </a:ext>
              </a:extLst>
            </p:cNvPr>
            <p:cNvSpPr/>
            <p:nvPr/>
          </p:nvSpPr>
          <p:spPr>
            <a:xfrm>
              <a:off x="3804793" y="2958120"/>
              <a:ext cx="1980000" cy="513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3B3511-B8E2-4746-D9BB-A8B9E7C29193}"/>
                </a:ext>
              </a:extLst>
            </p:cNvPr>
            <p:cNvSpPr/>
            <p:nvPr/>
          </p:nvSpPr>
          <p:spPr>
            <a:xfrm>
              <a:off x="10295221" y="2950482"/>
              <a:ext cx="1980000" cy="51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026169-42E3-62F6-BF63-384545150CF9}"/>
                </a:ext>
              </a:extLst>
            </p:cNvPr>
            <p:cNvSpPr/>
            <p:nvPr/>
          </p:nvSpPr>
          <p:spPr>
            <a:xfrm>
              <a:off x="8131745" y="2943297"/>
              <a:ext cx="1980000" cy="51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1210B3-0207-CB18-E3AC-4161DCDF6C05}"/>
                </a:ext>
              </a:extLst>
            </p:cNvPr>
            <p:cNvSpPr/>
            <p:nvPr/>
          </p:nvSpPr>
          <p:spPr>
            <a:xfrm>
              <a:off x="5968269" y="2958120"/>
              <a:ext cx="1980000" cy="51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4AEA6D-7577-6D48-E5A5-324AC1876E4D}"/>
                </a:ext>
              </a:extLst>
            </p:cNvPr>
            <p:cNvSpPr/>
            <p:nvPr/>
          </p:nvSpPr>
          <p:spPr>
            <a:xfrm>
              <a:off x="3643473" y="3883372"/>
              <a:ext cx="10915805" cy="1163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420316-7D3E-1F28-8598-B03C22083EC7}"/>
                </a:ext>
              </a:extLst>
            </p:cNvPr>
            <p:cNvSpPr/>
            <p:nvPr/>
          </p:nvSpPr>
          <p:spPr>
            <a:xfrm>
              <a:off x="3643473" y="3883370"/>
              <a:ext cx="10915805" cy="45005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프로세싱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및 해결방법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60CE58-CBAF-FC14-7C2F-485551EC4D60}"/>
                </a:ext>
              </a:extLst>
            </p:cNvPr>
            <p:cNvSpPr/>
            <p:nvPr/>
          </p:nvSpPr>
          <p:spPr>
            <a:xfrm>
              <a:off x="5580163" y="4458188"/>
              <a:ext cx="1620000" cy="381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D470C0-EAAD-C344-2983-A8C8E513436A}"/>
                </a:ext>
              </a:extLst>
            </p:cNvPr>
            <p:cNvSpPr/>
            <p:nvPr/>
          </p:nvSpPr>
          <p:spPr>
            <a:xfrm>
              <a:off x="12766194" y="4455786"/>
              <a:ext cx="1620000" cy="37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B8643-3F56-8C52-3230-271D7CB2375D}"/>
                </a:ext>
              </a:extLst>
            </p:cNvPr>
            <p:cNvSpPr/>
            <p:nvPr/>
          </p:nvSpPr>
          <p:spPr>
            <a:xfrm>
              <a:off x="9173179" y="4453198"/>
              <a:ext cx="1620000" cy="37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C0A8CD-F100-420B-AD3B-101C2972DCF6}"/>
                </a:ext>
              </a:extLst>
            </p:cNvPr>
            <p:cNvSpPr/>
            <p:nvPr/>
          </p:nvSpPr>
          <p:spPr>
            <a:xfrm>
              <a:off x="3783655" y="4451635"/>
              <a:ext cx="1620000" cy="37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D491FC-F3C6-58DD-0267-FB7DC5CC954E}"/>
                </a:ext>
              </a:extLst>
            </p:cNvPr>
            <p:cNvSpPr/>
            <p:nvPr/>
          </p:nvSpPr>
          <p:spPr>
            <a:xfrm>
              <a:off x="7376671" y="4451142"/>
              <a:ext cx="1620000" cy="37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0D4B1F-2944-03D7-6613-9F4617D36F49}"/>
                </a:ext>
              </a:extLst>
            </p:cNvPr>
            <p:cNvSpPr/>
            <p:nvPr/>
          </p:nvSpPr>
          <p:spPr>
            <a:xfrm>
              <a:off x="3643473" y="5251068"/>
              <a:ext cx="10915803" cy="30149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255B2FB-11B8-70EC-7131-C8210943613E}"/>
                </a:ext>
              </a:extLst>
            </p:cNvPr>
            <p:cNvSpPr/>
            <p:nvPr/>
          </p:nvSpPr>
          <p:spPr>
            <a:xfrm>
              <a:off x="3643473" y="5246887"/>
              <a:ext cx="10915803" cy="4219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 솔루션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EBAA03-FC20-CB43-9BD7-14EC52D3AD4C}"/>
                </a:ext>
              </a:extLst>
            </p:cNvPr>
            <p:cNvSpPr/>
            <p:nvPr/>
          </p:nvSpPr>
          <p:spPr>
            <a:xfrm>
              <a:off x="7400653" y="5871485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2-1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72EE0A-6A60-7226-C275-E48106B5A383}"/>
                </a:ext>
              </a:extLst>
            </p:cNvPr>
            <p:cNvSpPr/>
            <p:nvPr/>
          </p:nvSpPr>
          <p:spPr>
            <a:xfrm>
              <a:off x="7400653" y="6667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2-2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ABDC3E-8F8B-00CA-2F3A-7757832C3419}"/>
                </a:ext>
              </a:extLst>
            </p:cNvPr>
            <p:cNvSpPr/>
            <p:nvPr/>
          </p:nvSpPr>
          <p:spPr>
            <a:xfrm>
              <a:off x="11029299" y="6667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4-1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BA20624-F7CA-4B51-13B4-2DF10181FB25}"/>
                </a:ext>
              </a:extLst>
            </p:cNvPr>
            <p:cNvSpPr/>
            <p:nvPr/>
          </p:nvSpPr>
          <p:spPr>
            <a:xfrm>
              <a:off x="11029299" y="5856461"/>
              <a:ext cx="3291595" cy="5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3-2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7DC173-598B-3D7B-562A-C72F6AFB0F81}"/>
                </a:ext>
              </a:extLst>
            </p:cNvPr>
            <p:cNvSpPr/>
            <p:nvPr/>
          </p:nvSpPr>
          <p:spPr>
            <a:xfrm>
              <a:off x="3772006" y="5860853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4D17FF-7052-42BE-22C5-2B38105CA2D2}"/>
                </a:ext>
              </a:extLst>
            </p:cNvPr>
            <p:cNvSpPr/>
            <p:nvPr/>
          </p:nvSpPr>
          <p:spPr>
            <a:xfrm>
              <a:off x="3772006" y="6667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4B546E-2490-1E3B-A991-FC1111ECAE67}"/>
                </a:ext>
              </a:extLst>
            </p:cNvPr>
            <p:cNvSpPr/>
            <p:nvPr/>
          </p:nvSpPr>
          <p:spPr>
            <a:xfrm>
              <a:off x="7400653" y="7429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3-1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D17695-35BE-3855-3CD7-F2EBCA7A69A3}"/>
                </a:ext>
              </a:extLst>
            </p:cNvPr>
            <p:cNvSpPr/>
            <p:nvPr/>
          </p:nvSpPr>
          <p:spPr>
            <a:xfrm>
              <a:off x="11029299" y="7429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5-1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5AC7D72-86D8-A17C-C5B9-F3DD6CA07838}"/>
                </a:ext>
              </a:extLst>
            </p:cNvPr>
            <p:cNvSpPr/>
            <p:nvPr/>
          </p:nvSpPr>
          <p:spPr>
            <a:xfrm>
              <a:off x="3772006" y="7429500"/>
              <a:ext cx="3291595" cy="56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솔루션 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7E7DAB-E4C9-4BB9-8160-940670F6F0F9}"/>
                </a:ext>
              </a:extLst>
            </p:cNvPr>
            <p:cNvSpPr/>
            <p:nvPr/>
          </p:nvSpPr>
          <p:spPr>
            <a:xfrm>
              <a:off x="12458696" y="2950482"/>
              <a:ext cx="1980000" cy="51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221A57-9282-1D91-0B33-576DD27ACBD7}"/>
                </a:ext>
              </a:extLst>
            </p:cNvPr>
            <p:cNvSpPr/>
            <p:nvPr/>
          </p:nvSpPr>
          <p:spPr>
            <a:xfrm>
              <a:off x="9215107" y="8633749"/>
              <a:ext cx="5344168" cy="1081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BAB6977-8780-D1B5-1A50-EF1D233CC066}"/>
                </a:ext>
              </a:extLst>
            </p:cNvPr>
            <p:cNvSpPr/>
            <p:nvPr/>
          </p:nvSpPr>
          <p:spPr>
            <a:xfrm>
              <a:off x="9215110" y="8617269"/>
              <a:ext cx="5344168" cy="392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Input/Output2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06CE9-F91A-E91A-0FBE-03E323130C1D}"/>
                </a:ext>
              </a:extLst>
            </p:cNvPr>
            <p:cNvSpPr/>
            <p:nvPr/>
          </p:nvSpPr>
          <p:spPr>
            <a:xfrm>
              <a:off x="3643473" y="8633535"/>
              <a:ext cx="5464563" cy="1081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ADA7D8-5589-7529-2004-BCE34A411D2B}"/>
                </a:ext>
              </a:extLst>
            </p:cNvPr>
            <p:cNvSpPr/>
            <p:nvPr/>
          </p:nvSpPr>
          <p:spPr>
            <a:xfrm>
              <a:off x="3643474" y="8617051"/>
              <a:ext cx="5464563" cy="3928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Input/Output1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15909F-E100-93BF-ED75-B46C11F213A9}"/>
                </a:ext>
              </a:extLst>
            </p:cNvPr>
            <p:cNvSpPr/>
            <p:nvPr/>
          </p:nvSpPr>
          <p:spPr>
            <a:xfrm>
              <a:off x="3797299" y="9072869"/>
              <a:ext cx="1188329" cy="56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2DE31B-2F36-737F-B1FC-21745159B6CD}"/>
                </a:ext>
              </a:extLst>
            </p:cNvPr>
            <p:cNvSpPr/>
            <p:nvPr/>
          </p:nvSpPr>
          <p:spPr>
            <a:xfrm>
              <a:off x="7724070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C3BDC1-2E40-91DC-DBBE-E134E45E1D1B}"/>
                </a:ext>
              </a:extLst>
            </p:cNvPr>
            <p:cNvSpPr/>
            <p:nvPr/>
          </p:nvSpPr>
          <p:spPr>
            <a:xfrm>
              <a:off x="5061889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12B85C-DB1A-CDC7-DCBF-CC2272329053}"/>
                </a:ext>
              </a:extLst>
            </p:cNvPr>
            <p:cNvSpPr/>
            <p:nvPr/>
          </p:nvSpPr>
          <p:spPr>
            <a:xfrm>
              <a:off x="6392980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850DCEA-86FD-8264-3F9F-1465C48325AE}"/>
                </a:ext>
              </a:extLst>
            </p:cNvPr>
            <p:cNvSpPr/>
            <p:nvPr/>
          </p:nvSpPr>
          <p:spPr>
            <a:xfrm>
              <a:off x="10969687" y="4455786"/>
              <a:ext cx="1620000" cy="37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1EAD2-B0F1-9ABC-0F30-E583A8340FFA}"/>
                </a:ext>
              </a:extLst>
            </p:cNvPr>
            <p:cNvSpPr/>
            <p:nvPr/>
          </p:nvSpPr>
          <p:spPr>
            <a:xfrm>
              <a:off x="9307802" y="9072869"/>
              <a:ext cx="1188329" cy="56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48AC86-C762-B9CF-417B-0D201C6724AF}"/>
                </a:ext>
              </a:extLst>
            </p:cNvPr>
            <p:cNvSpPr/>
            <p:nvPr/>
          </p:nvSpPr>
          <p:spPr>
            <a:xfrm>
              <a:off x="13234573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1022B23-583D-BBC1-EB36-95C8309EFF46}"/>
                </a:ext>
              </a:extLst>
            </p:cNvPr>
            <p:cNvSpPr/>
            <p:nvPr/>
          </p:nvSpPr>
          <p:spPr>
            <a:xfrm>
              <a:off x="10572392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IoT4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328E63-D32B-0236-FFBA-9FC0542E0F2B}"/>
                </a:ext>
              </a:extLst>
            </p:cNvPr>
            <p:cNvSpPr/>
            <p:nvPr/>
          </p:nvSpPr>
          <p:spPr>
            <a:xfrm>
              <a:off x="11903483" y="9070791"/>
              <a:ext cx="1254830" cy="5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54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2;p11">
            <a:extLst>
              <a:ext uri="{FF2B5EF4-FFF2-40B4-BE49-F238E27FC236}">
                <a16:creationId xmlns:a16="http://schemas.microsoft.com/office/drawing/2014/main" id="{7736FE73-73B7-58EE-D641-7B901A627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1169492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4001" b="1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인프라 구성도</a:t>
            </a:r>
            <a:br>
              <a:rPr lang="ko-KR" altLang="en-US" sz="4001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</a:b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BA599C5C-F8D1-FA4A-BD82-0188E969AA6E}"/>
              </a:ext>
            </a:extLst>
          </p:cNvPr>
          <p:cNvSpPr txBox="1"/>
          <p:nvPr/>
        </p:nvSpPr>
        <p:spPr>
          <a:xfrm>
            <a:off x="289125" y="1186148"/>
            <a:ext cx="1136947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022"/>
              </a:spcBef>
            </a:pPr>
            <a:r>
              <a:rPr lang="en-US" altLang="ko-KR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Tip: </a:t>
            </a:r>
            <a:r>
              <a:rPr lang="ko-KR" altLang="en-US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각 시스템을 네트워크로 연결할 때 네트워크</a:t>
            </a:r>
            <a:r>
              <a:rPr lang="en-US" altLang="ko-KR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/</a:t>
            </a:r>
            <a:r>
              <a:rPr lang="ko-KR" altLang="en-US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보안 장비를 고려하여 인프라 구성도를 완성 합니다</a:t>
            </a:r>
            <a:r>
              <a:rPr lang="en-US" altLang="ko-KR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.</a:t>
            </a:r>
            <a:r>
              <a:rPr lang="ko-KR" altLang="en-US" sz="1500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0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2;p11">
            <a:extLst>
              <a:ext uri="{FF2B5EF4-FFF2-40B4-BE49-F238E27FC236}">
                <a16:creationId xmlns:a16="http://schemas.microsoft.com/office/drawing/2014/main" id="{7736FE73-73B7-58EE-D641-7B901A627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1169492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참고 </a:t>
            </a:r>
            <a:r>
              <a:rPr lang="en-US" altLang="ko-KR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– </a:t>
            </a:r>
            <a:r>
              <a:rPr lang="ko-KR" altLang="en-US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아이콘 모음 </a:t>
            </a:r>
            <a:br>
              <a:rPr lang="ko-KR" altLang="en-US" sz="4001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</a:br>
            <a:endParaRPr lang="en-US" altLang="ko-KR" sz="800" b="1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B741EDF-C5B8-B097-1EB6-6437167BEEEE}"/>
              </a:ext>
            </a:extLst>
          </p:cNvPr>
          <p:cNvSpPr/>
          <p:nvPr/>
        </p:nvSpPr>
        <p:spPr>
          <a:xfrm>
            <a:off x="512319" y="1447800"/>
            <a:ext cx="298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ko-KR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) draw.io 아이콘 활용하기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2FA0A6DF-BB16-8C46-5C52-E14A96DF0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55" y="2133600"/>
            <a:ext cx="1036030" cy="1123707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5895442-E232-6DD4-2F81-792AABD7D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55" y="2282323"/>
            <a:ext cx="1043999" cy="111512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BFAEC320-61E1-3FC4-8473-FA35859E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65" y="2200920"/>
            <a:ext cx="1036030" cy="111512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E208E8D-7ADA-65C2-BAAB-B08E4B650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96" y="2312419"/>
            <a:ext cx="589740" cy="116659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4755AFE-8C43-A6F7-7970-2DBD08870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22" y="2293704"/>
            <a:ext cx="589740" cy="11580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91A9E52-E5B8-B084-F9BA-28A421C7B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5" y="2312419"/>
            <a:ext cx="597709" cy="1166597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5AA5918E-0522-7FF3-010B-AE37EE59A9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90" y="5266941"/>
            <a:ext cx="669434" cy="626188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E760EC39-3BDB-8548-DDFB-DFD857B97A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6" y="5229187"/>
            <a:ext cx="669434" cy="720545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C1D69F1-97F3-4717-A935-F2CA167B58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44" y="5050888"/>
            <a:ext cx="852732" cy="91783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23D27BE-18CA-860E-6083-4A1C950E14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588" y="5265302"/>
            <a:ext cx="414412" cy="71196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A54CEFD-0CC8-4CFE-EB8D-A49B6E8E0F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74" y="5102247"/>
            <a:ext cx="677404" cy="737701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027B031-2340-550D-9DEA-925A9897B1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98" y="5056807"/>
            <a:ext cx="685373" cy="73770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08A95A5B-DAB2-63AF-7D55-977304D61F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98" y="4992473"/>
            <a:ext cx="685373" cy="737701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5F23CFF5-B1C5-DF3A-C446-B4F920B9AA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3" y="4992473"/>
            <a:ext cx="685373" cy="737701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F5DE071-3254-10D8-1347-24A14CF095D5}"/>
              </a:ext>
            </a:extLst>
          </p:cNvPr>
          <p:cNvSpPr/>
          <p:nvPr/>
        </p:nvSpPr>
        <p:spPr>
          <a:xfrm>
            <a:off x="763912" y="1950588"/>
            <a:ext cx="1726411" cy="33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ko-KR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-1) </a:t>
            </a:r>
            <a:r>
              <a:rPr lang="ko-KR" altLang="en-US" sz="1800" kern="1200" dirty="0" err="1">
                <a:solidFill>
                  <a:prstClr val="black"/>
                </a:solidFill>
                <a:latin typeface="+mn-ea"/>
                <a:ea typeface="+mn-ea"/>
                <a:cs typeface="+mn-cs"/>
              </a:rPr>
              <a:t>Rack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/General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E7DA336-E1EE-FE43-D0C5-8D52236907B6}"/>
              </a:ext>
            </a:extLst>
          </p:cNvPr>
          <p:cNvSpPr/>
          <p:nvPr/>
        </p:nvSpPr>
        <p:spPr>
          <a:xfrm>
            <a:off x="5650920" y="1853907"/>
            <a:ext cx="2236126" cy="33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ko-KR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-2) </a:t>
            </a:r>
            <a:r>
              <a:rPr lang="ko-KR" altLang="en-US" sz="1800" kern="1200" dirty="0" err="1">
                <a:solidFill>
                  <a:prstClr val="black"/>
                </a:solidFill>
                <a:latin typeface="+mn-ea"/>
                <a:ea typeface="+mn-ea"/>
                <a:cs typeface="+mn-cs"/>
              </a:rPr>
              <a:t>Clipart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/</a:t>
            </a:r>
            <a:r>
              <a:rPr lang="ko-KR" altLang="en-US" sz="1800" kern="1200" dirty="0" err="1">
                <a:solidFill>
                  <a:prstClr val="black"/>
                </a:solidFill>
                <a:latin typeface="+mn-ea"/>
                <a:ea typeface="+mn-ea"/>
                <a:cs typeface="+mn-cs"/>
              </a:rPr>
              <a:t>Networking</a:t>
            </a:r>
            <a:endParaRPr lang="ko-KR" altLang="en-US" sz="1800" kern="1200" dirty="0">
              <a:solidFill>
                <a:prstClr val="black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2B410553-E10B-8211-DAF1-394CBFF84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66" y="2270847"/>
            <a:ext cx="1036030" cy="11237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C154F32-C18E-C789-4D33-F7668D1635E8}"/>
              </a:ext>
            </a:extLst>
          </p:cNvPr>
          <p:cNvSpPr txBox="1"/>
          <p:nvPr/>
        </p:nvSpPr>
        <p:spPr>
          <a:xfrm>
            <a:off x="1132238" y="3713962"/>
            <a:ext cx="2167693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서버들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4E7E70-CEFE-B84C-D034-373AE4766B1C}"/>
              </a:ext>
            </a:extLst>
          </p:cNvPr>
          <p:cNvSpPr txBox="1"/>
          <p:nvPr/>
        </p:nvSpPr>
        <p:spPr>
          <a:xfrm>
            <a:off x="6210136" y="3357905"/>
            <a:ext cx="1036030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라우터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6D0FF4C-5114-8A84-4E97-C05F8A4C3294}"/>
              </a:ext>
            </a:extLst>
          </p:cNvPr>
          <p:cNvSpPr txBox="1"/>
          <p:nvPr/>
        </p:nvSpPr>
        <p:spPr>
          <a:xfrm>
            <a:off x="7820195" y="3357905"/>
            <a:ext cx="1036030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스위치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9E3E73-0838-43A4-22BA-FEC94EBFDD77}"/>
              </a:ext>
            </a:extLst>
          </p:cNvPr>
          <p:cNvSpPr txBox="1"/>
          <p:nvPr/>
        </p:nvSpPr>
        <p:spPr>
          <a:xfrm>
            <a:off x="9403370" y="3357905"/>
            <a:ext cx="1036030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방화벽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08FD57A-13B0-04A6-9573-692E90F824A1}"/>
              </a:ext>
            </a:extLst>
          </p:cNvPr>
          <p:cNvSpPr/>
          <p:nvPr/>
        </p:nvSpPr>
        <p:spPr>
          <a:xfrm>
            <a:off x="639831" y="4441747"/>
            <a:ext cx="2091597" cy="33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ko-KR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-3) </a:t>
            </a:r>
            <a:r>
              <a:rPr lang="ko-KR" altLang="en-US" sz="1800" kern="1200" dirty="0" err="1">
                <a:solidFill>
                  <a:prstClr val="black"/>
                </a:solidFill>
                <a:latin typeface="+mn-ea"/>
                <a:ea typeface="+mn-ea"/>
                <a:cs typeface="+mn-cs"/>
              </a:rPr>
              <a:t>Clipart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/Computer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0F7B9B-4F80-17ED-492C-71D82F2726A7}"/>
              </a:ext>
            </a:extLst>
          </p:cNvPr>
          <p:cNvSpPr/>
          <p:nvPr/>
        </p:nvSpPr>
        <p:spPr>
          <a:xfrm>
            <a:off x="5878938" y="4493790"/>
            <a:ext cx="959237" cy="332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ko-KR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1</a:t>
            </a:r>
            <a:r>
              <a:rPr lang="ko-KR" altLang="en-US" sz="1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-4) 기타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2B19B7-40FB-E41A-0598-616DC5529A21}"/>
              </a:ext>
            </a:extLst>
          </p:cNvPr>
          <p:cNvSpPr txBox="1"/>
          <p:nvPr/>
        </p:nvSpPr>
        <p:spPr>
          <a:xfrm>
            <a:off x="844480" y="5865390"/>
            <a:ext cx="777576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imac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9F54B0-E372-DBAE-FE47-EA8479726387}"/>
              </a:ext>
            </a:extLst>
          </p:cNvPr>
          <p:cNvSpPr txBox="1"/>
          <p:nvPr/>
        </p:nvSpPr>
        <p:spPr>
          <a:xfrm>
            <a:off x="1836333" y="5879068"/>
            <a:ext cx="1036030" cy="36933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databas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306065-1783-AAFC-3E17-5B74BD42E43F}"/>
              </a:ext>
            </a:extLst>
          </p:cNvPr>
          <p:cNvSpPr txBox="1"/>
          <p:nvPr/>
        </p:nvSpPr>
        <p:spPr>
          <a:xfrm>
            <a:off x="4037713" y="5865390"/>
            <a:ext cx="1753487" cy="36933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monitor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B8E341-2072-5A24-B3D7-0BD4DB50F0AD}"/>
              </a:ext>
            </a:extLst>
          </p:cNvPr>
          <p:cNvSpPr txBox="1"/>
          <p:nvPr/>
        </p:nvSpPr>
        <p:spPr>
          <a:xfrm>
            <a:off x="3009699" y="5865390"/>
            <a:ext cx="956335" cy="33260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laptop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27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2C67ED2-6647-7078-669E-58FF94D16987}"/>
              </a:ext>
            </a:extLst>
          </p:cNvPr>
          <p:cNvGrpSpPr/>
          <p:nvPr/>
        </p:nvGrpSpPr>
        <p:grpSpPr>
          <a:xfrm>
            <a:off x="508377" y="1362075"/>
            <a:ext cx="11150224" cy="4595527"/>
            <a:chOff x="508376" y="1362075"/>
            <a:chExt cx="16082431" cy="692043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68AABD3-1071-6A87-32F6-DCDE81DFF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392" y="6834745"/>
              <a:ext cx="498580" cy="498580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66E21-E203-A7AD-4D50-B772784F03A8}"/>
                </a:ext>
              </a:extLst>
            </p:cNvPr>
            <p:cNvSpPr/>
            <p:nvPr/>
          </p:nvSpPr>
          <p:spPr>
            <a:xfrm>
              <a:off x="508376" y="1362075"/>
              <a:ext cx="3189743" cy="440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ko-KR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) draw.io 아이콘 활용하기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AC18F2D-E261-AC53-6A57-7D071258AEB0}"/>
                </a:ext>
              </a:extLst>
            </p:cNvPr>
            <p:cNvSpPr/>
            <p:nvPr/>
          </p:nvSpPr>
          <p:spPr>
            <a:xfrm>
              <a:off x="1041776" y="1971675"/>
              <a:ext cx="1295042" cy="440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ko-KR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-5) AWS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8C8D9DA-4F30-8FC0-4FC8-6A087117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362200"/>
              <a:ext cx="800100" cy="8001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FE0A2F5-C5EE-D54E-F3A2-BBF621F6F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036" y="2362200"/>
              <a:ext cx="800100" cy="8001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BAEFC60-071E-9FE9-8529-B08BE5C3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472" y="2362200"/>
              <a:ext cx="809625" cy="8001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BFAEC9C0-49A9-AC3E-6BBE-CBB2171F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433" y="2362200"/>
              <a:ext cx="800100" cy="8001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090248B-5FAB-BDF3-1EE9-D593F90A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869" y="2362200"/>
              <a:ext cx="800100" cy="80010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6E3E27A-122F-15CC-49CF-C74863AE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2305" y="2362200"/>
              <a:ext cx="800100" cy="80010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0CF015B-688C-F044-3408-3D794174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1741" y="2362200"/>
              <a:ext cx="800100" cy="800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5F9F60D-0CEB-83E6-0E13-63B8D8E4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1176" y="2362200"/>
              <a:ext cx="800100" cy="8001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0D626A-1A30-F5D3-5450-5C77038ED390}"/>
                </a:ext>
              </a:extLst>
            </p:cNvPr>
            <p:cNvSpPr txBox="1"/>
            <p:nvPr/>
          </p:nvSpPr>
          <p:spPr>
            <a:xfrm>
              <a:off x="1235232" y="3329306"/>
              <a:ext cx="929350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VPC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2E5A1D-CE22-666D-59BB-852591EEC74F}"/>
                </a:ext>
              </a:extLst>
            </p:cNvPr>
            <p:cNvSpPr txBox="1"/>
            <p:nvPr/>
          </p:nvSpPr>
          <p:spPr>
            <a:xfrm>
              <a:off x="2627887" y="3329306"/>
              <a:ext cx="1402393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Auto Scaling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3567D8-AC4C-8337-936C-34B73E78B50B}"/>
                </a:ext>
              </a:extLst>
            </p:cNvPr>
            <p:cNvSpPr txBox="1"/>
            <p:nvPr/>
          </p:nvSpPr>
          <p:spPr>
            <a:xfrm>
              <a:off x="4579311" y="3329306"/>
              <a:ext cx="971550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EC2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6F5D45-1EED-81B3-3AB5-CFC26349E380}"/>
                </a:ext>
              </a:extLst>
            </p:cNvPr>
            <p:cNvSpPr txBox="1"/>
            <p:nvPr/>
          </p:nvSpPr>
          <p:spPr>
            <a:xfrm>
              <a:off x="6353510" y="3329306"/>
              <a:ext cx="971550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S3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441C035-084E-7310-BB7E-49876147C048}"/>
                </a:ext>
              </a:extLst>
            </p:cNvPr>
            <p:cNvSpPr txBox="1"/>
            <p:nvPr/>
          </p:nvSpPr>
          <p:spPr>
            <a:xfrm>
              <a:off x="7965590" y="3329306"/>
              <a:ext cx="1305785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Aurora DB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BAC05C-4D12-BF27-A61D-25D01E6990C6}"/>
                </a:ext>
              </a:extLst>
            </p:cNvPr>
            <p:cNvSpPr txBox="1"/>
            <p:nvPr/>
          </p:nvSpPr>
          <p:spPr>
            <a:xfrm>
              <a:off x="9739789" y="3329306"/>
              <a:ext cx="1520581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NAT Gateway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1BD0AD-C18F-5E90-D27B-F5130328E69D}"/>
                </a:ext>
              </a:extLst>
            </p:cNvPr>
            <p:cNvSpPr txBox="1"/>
            <p:nvPr/>
          </p:nvSpPr>
          <p:spPr>
            <a:xfrm>
              <a:off x="11569020" y="3329306"/>
              <a:ext cx="1166673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Gateway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8B783C-6A77-9F7F-A2D5-21E1EAB2E630}"/>
                </a:ext>
              </a:extLst>
            </p:cNvPr>
            <p:cNvSpPr txBox="1"/>
            <p:nvPr/>
          </p:nvSpPr>
          <p:spPr>
            <a:xfrm>
              <a:off x="13338455" y="3329306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ELB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8BD8E9-8506-57CF-F500-EA6ECE5FD6F3}"/>
                </a:ext>
              </a:extLst>
            </p:cNvPr>
            <p:cNvSpPr txBox="1"/>
            <p:nvPr/>
          </p:nvSpPr>
          <p:spPr>
            <a:xfrm>
              <a:off x="15107891" y="3329306"/>
              <a:ext cx="1166673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Router 53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21A1E94-D5C4-7288-86D3-108A83EC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7595" y="4524052"/>
              <a:ext cx="666750" cy="790575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E4919D1-722C-5FDD-3766-ECFD0D555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8238" y="4576439"/>
              <a:ext cx="1209675" cy="6858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0912A98-9D8C-4A89-D7B6-5C6621E6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8432" y="4562152"/>
              <a:ext cx="1000125" cy="714375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6C53288-51EE-BCF8-DBBB-7D2AD7DA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339" y="4666927"/>
              <a:ext cx="657225" cy="504825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66FD68C7-08AA-9ACB-68B5-C49EF214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245" y="4514527"/>
              <a:ext cx="857250" cy="809625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467DE0C-F92D-832F-5599-8A9FB5D6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176" y="4452614"/>
              <a:ext cx="1171575" cy="93345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480B95A-8627-DF59-4155-C0DEC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083" y="4409752"/>
              <a:ext cx="790575" cy="1019175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E607B4A-40C0-B85B-CE34-63B6FC5C3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902" y="4404989"/>
              <a:ext cx="952500" cy="102870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D933626-DCD7-AD6B-43F5-7EA98F129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271" y="4457377"/>
              <a:ext cx="742950" cy="923925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41A05E93-371A-D370-9FD8-F6395AC91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65" y="4438327"/>
              <a:ext cx="847725" cy="962025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25EEE40-369F-949D-467F-6B9F1C0F8F2B}"/>
                </a:ext>
              </a:extLst>
            </p:cNvPr>
            <p:cNvSpPr txBox="1"/>
            <p:nvPr/>
          </p:nvSpPr>
          <p:spPr>
            <a:xfrm>
              <a:off x="1242444" y="5617945"/>
              <a:ext cx="534121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서버들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84A130-52BF-3E59-77AC-1DCD6277F6B8}"/>
                </a:ext>
              </a:extLst>
            </p:cNvPr>
            <p:cNvSpPr txBox="1"/>
            <p:nvPr/>
          </p:nvSpPr>
          <p:spPr>
            <a:xfrm>
              <a:off x="6994951" y="5617945"/>
              <a:ext cx="9937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라우터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6118807-2EB0-B361-4AA1-8AA5A2BE7EAA}"/>
                </a:ext>
              </a:extLst>
            </p:cNvPr>
            <p:cNvSpPr txBox="1"/>
            <p:nvPr/>
          </p:nvSpPr>
          <p:spPr>
            <a:xfrm>
              <a:off x="8423850" y="5617945"/>
              <a:ext cx="1520581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database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40A6B4-6536-F16D-0ABC-294D7CA2DC10}"/>
                </a:ext>
              </a:extLst>
            </p:cNvPr>
            <p:cNvSpPr txBox="1"/>
            <p:nvPr/>
          </p:nvSpPr>
          <p:spPr>
            <a:xfrm>
              <a:off x="10248751" y="5619760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laptop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F06984-C120-965A-FE19-72EBEA40F48A}"/>
                </a:ext>
              </a:extLst>
            </p:cNvPr>
            <p:cNvSpPr txBox="1"/>
            <p:nvPr/>
          </p:nvSpPr>
          <p:spPr>
            <a:xfrm>
              <a:off x="11998347" y="5634274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인터넷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A37C46-A484-B803-365F-03159440ED7A}"/>
                </a:ext>
              </a:extLst>
            </p:cNvPr>
            <p:cNvSpPr txBox="1"/>
            <p:nvPr/>
          </p:nvSpPr>
          <p:spPr>
            <a:xfrm>
              <a:off x="13711241" y="5617945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스위치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FFCBF9-229B-229F-9044-4A104F5A4828}"/>
                </a:ext>
              </a:extLst>
            </p:cNvPr>
            <p:cNvSpPr/>
            <p:nvPr/>
          </p:nvSpPr>
          <p:spPr>
            <a:xfrm>
              <a:off x="1066204" y="3800475"/>
              <a:ext cx="1341468" cy="440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ko-KR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-6) </a:t>
              </a:r>
              <a:r>
                <a:rPr lang="ko-KR" altLang="en-US" sz="1300" kern="1200" dirty="0" err="1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Citrix</a:t>
              </a:r>
              <a:endParaRPr lang="ko-KR" altLang="en-US" sz="1300" kern="1200" dirty="0">
                <a:solidFill>
                  <a:prstClr val="black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D294A2-29D9-FE9C-5535-1561A02FD63E}"/>
                </a:ext>
              </a:extLst>
            </p:cNvPr>
            <p:cNvSpPr txBox="1"/>
            <p:nvPr/>
          </p:nvSpPr>
          <p:spPr>
            <a:xfrm>
              <a:off x="15424134" y="5634274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Firewall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EA12FE7-E846-3416-30CF-6A5FD996245A}"/>
                </a:ext>
              </a:extLst>
            </p:cNvPr>
            <p:cNvSpPr/>
            <p:nvPr/>
          </p:nvSpPr>
          <p:spPr>
            <a:xfrm>
              <a:off x="588807" y="6162675"/>
              <a:ext cx="2411960" cy="440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ko-KR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) </a:t>
              </a:r>
              <a:r>
                <a:rPr lang="ko-KR" altLang="en-US" sz="1300" kern="1200" dirty="0" err="1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그외</a:t>
              </a:r>
              <a:r>
                <a:rPr lang="ko-KR" altLang="en-US" sz="1300" kern="1200" dirty="0">
                  <a:solidFill>
                    <a:prstClr val="black"/>
                  </a:solidFill>
                  <a:latin typeface="+mn-ea"/>
                  <a:ea typeface="+mn-ea"/>
                  <a:cs typeface="+mn-cs"/>
                </a:rPr>
                <a:t> 무료 아이콘</a:t>
              </a: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F1A6527E-7196-DACA-BA1B-B48294E5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74" y="6836808"/>
              <a:ext cx="552352" cy="552352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6BAA9BBF-8665-AAB7-B190-228E46DE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563" y="6818334"/>
              <a:ext cx="589300" cy="589300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295FCDAB-D9D2-8812-2C79-A5FCD117E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6500" y="6836808"/>
              <a:ext cx="552352" cy="552352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B3F3E59C-5149-B8BC-1305-C5B96614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0489" y="6836808"/>
              <a:ext cx="552352" cy="552352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BFCF1B4-B213-788D-F0E5-0F255D90C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480" y="6836735"/>
              <a:ext cx="552498" cy="552498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FF0C5BC0-0955-FBB7-7D58-3958EBB5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439" y="6836735"/>
              <a:ext cx="552498" cy="552498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85191FB-F775-AD11-57AA-D7FCFE4078C2}"/>
                </a:ext>
              </a:extLst>
            </p:cNvPr>
            <p:cNvSpPr txBox="1"/>
            <p:nvPr/>
          </p:nvSpPr>
          <p:spPr>
            <a:xfrm>
              <a:off x="1525098" y="7540932"/>
              <a:ext cx="929350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마이크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03D1652-1F68-DC6E-4093-3E0E75A6764C}"/>
                </a:ext>
              </a:extLst>
            </p:cNvPr>
            <p:cNvSpPr txBox="1"/>
            <p:nvPr/>
          </p:nvSpPr>
          <p:spPr>
            <a:xfrm>
              <a:off x="3309428" y="7529209"/>
              <a:ext cx="140239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Gyro </a:t>
              </a: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센서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C99CB26-FE09-F953-92CE-481910AC27AE}"/>
                </a:ext>
              </a:extLst>
            </p:cNvPr>
            <p:cNvSpPr txBox="1"/>
            <p:nvPr/>
          </p:nvSpPr>
          <p:spPr>
            <a:xfrm>
              <a:off x="5547221" y="7524391"/>
              <a:ext cx="971550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5G </a:t>
              </a: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통신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F741CCC-319A-D44F-2373-FBA6EE7731CF}"/>
                </a:ext>
              </a:extLst>
            </p:cNvPr>
            <p:cNvSpPr txBox="1"/>
            <p:nvPr/>
          </p:nvSpPr>
          <p:spPr>
            <a:xfrm>
              <a:off x="7845528" y="7540932"/>
              <a:ext cx="1305785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블루투</a:t>
              </a: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스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4371458-F183-CB1D-6961-C5BA84850B01}"/>
                </a:ext>
              </a:extLst>
            </p:cNvPr>
            <p:cNvSpPr txBox="1"/>
            <p:nvPr/>
          </p:nvSpPr>
          <p:spPr>
            <a:xfrm>
              <a:off x="10029655" y="7540932"/>
              <a:ext cx="1520581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스피커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C078F37-754B-A914-58F2-130997BA5B17}"/>
                </a:ext>
              </a:extLst>
            </p:cNvPr>
            <p:cNvSpPr txBox="1"/>
            <p:nvPr/>
          </p:nvSpPr>
          <p:spPr>
            <a:xfrm>
              <a:off x="12199140" y="7547837"/>
              <a:ext cx="1166673" cy="440309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GPS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F640B5D-50D9-7B03-5FFA-F54FB9F2749A}"/>
                </a:ext>
              </a:extLst>
            </p:cNvPr>
            <p:cNvSpPr txBox="1"/>
            <p:nvPr/>
          </p:nvSpPr>
          <p:spPr>
            <a:xfrm>
              <a:off x="14165135" y="7524391"/>
              <a:ext cx="1520581" cy="741573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적외선 센서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55" name="Google Shape;252;p11">
            <a:extLst>
              <a:ext uri="{FF2B5EF4-FFF2-40B4-BE49-F238E27FC236}">
                <a16:creationId xmlns:a16="http://schemas.microsoft.com/office/drawing/2014/main" id="{2AE20C8D-D5F1-2D78-9F14-3DAF72C60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9" y="301886"/>
            <a:ext cx="11694921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r>
              <a:rPr lang="ko-KR" altLang="en-US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참고 </a:t>
            </a:r>
            <a:r>
              <a:rPr lang="en-US" altLang="ko-KR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– </a:t>
            </a:r>
            <a:r>
              <a:rPr lang="ko-KR" altLang="en-US" sz="3600" spc="-67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srgbClr val="3D3D3D"/>
                </a:solidFill>
                <a:latin typeface="+mn-ea"/>
                <a:ea typeface="+mn-ea"/>
              </a:rPr>
              <a:t>아이콘 모음 </a:t>
            </a:r>
            <a:br>
              <a:rPr lang="ko-KR" altLang="en-US" sz="4001" dirty="0">
                <a:ln>
                  <a:solidFill>
                    <a:srgbClr val="646569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</a:b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2" name="Graphic 6" descr="Amazon Virtual Private Cloud (Amazon VPC) service icon.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14458" y="2133339"/>
            <a:ext cx="440055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084980"/>
      </p:ext>
    </p:extLst>
  </p:cSld>
  <p:clrMapOvr>
    <a:masterClrMapping/>
  </p:clrMapOvr>
</p:sld>
</file>

<file path=ppt/theme/theme1.xml><?xml version="1.0" encoding="utf-8"?>
<a:theme xmlns:a="http://schemas.openxmlformats.org/drawingml/2006/main" name="DX_6차 미니프로젝트_교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4556A1-73D0-4DE3-8189-2468BA840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C1DCEA-CCE1-416D-B14E-2521AEDBB7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DX_6차 미니프로젝트_교안</Template>
  <TotalTime>13247</TotalTime>
  <Words>424</Words>
  <Application>Microsoft Office PowerPoint</Application>
  <PresentationFormat>와이드스크린</PresentationFormat>
  <Paragraphs>136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Arial</vt:lpstr>
      <vt:lpstr>Calibri</vt:lpstr>
      <vt:lpstr>맑은 고딕</vt:lpstr>
      <vt:lpstr>Noto Sans Symbols</vt:lpstr>
      <vt:lpstr>나눔스퀘어</vt:lpstr>
      <vt:lpstr>나눔스퀘어 ExtraBold</vt:lpstr>
      <vt:lpstr>맑은 고딕</vt:lpstr>
      <vt:lpstr>나눔스퀘어 네오 Heavy</vt:lpstr>
      <vt:lpstr>DX_6차 미니프로젝트_교안</vt:lpstr>
      <vt:lpstr>1_Office 테마</vt:lpstr>
      <vt:lpstr>PowerPoint 프레젠테이션</vt:lpstr>
      <vt:lpstr>구글 공유 링크 </vt:lpstr>
      <vt:lpstr>요구사항 분석표</vt:lpstr>
      <vt:lpstr>서비스 구성도 작성</vt:lpstr>
      <vt:lpstr>인프라 구성도 </vt:lpstr>
      <vt:lpstr>참고 – 아이콘 모음  </vt:lpstr>
      <vt:lpstr>참고 – 아이콘 모음  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혜선</cp:lastModifiedBy>
  <cp:revision>2081</cp:revision>
  <dcterms:created xsi:type="dcterms:W3CDTF">2022-01-23T12:30:45Z</dcterms:created>
  <dcterms:modified xsi:type="dcterms:W3CDTF">2024-05-30T01:05:01Z</dcterms:modified>
</cp:coreProperties>
</file>