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7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D4A17-2DE3-4E3E-8AD6-6F6572015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AEF4CE-8C85-46A1-A9EA-848D70F9D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E28B9-2D74-4D87-B20F-AA6E31A4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48376-95D5-4E3E-9CAC-893B452C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6362C-5E98-4FF4-8AAD-EEFA1315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7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97891-1E40-4B37-9275-F1E5A156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5FE9D-2965-4FE6-A2A8-2704C9AAC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C87AE-9591-4303-B8E5-02DE8F8A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E4271-BE8E-4BA9-BF0F-1D50EC78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2DBF3-38C0-493F-A011-9701CADA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9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66753E-282A-4F18-B771-215980524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CA75B-A50D-473F-9E39-A29A3555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FC5E6-A18B-455E-8C45-0691333A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6ACC5-E6C5-450C-A388-8E807A4B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BB760-F081-4F0F-B3F3-8AAC0177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46CAC-0A0A-4708-9C8D-22AFF570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6596B-2265-456F-878D-58849B91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160B5-3F7E-4C50-AAF2-FE23F7BE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62E0D-CDAE-4998-8DD6-6D97ABA5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1F524-0164-4B3B-BC9E-E64D71CA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2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A58D6-7CCE-45AA-B06E-D926F11E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B08F6-D146-4450-970F-794987107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B3ACA-3386-4B4C-B052-9E4E19DF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90BC8-A955-4585-8137-7C364F9A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A6611-947D-47B0-9D1F-133D9497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9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4B688-EC82-45CE-89AB-2AF7C52E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02ACA-B94A-45BB-BC49-5BD50AAF3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6A256-12EF-438D-83FD-71A8B970B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0DCF5-A261-4A07-90B0-227A6B3C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787AE-734D-4013-9C88-56B682F7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3929B-3683-48C3-AAC7-9191652E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0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4B175-036B-480E-B834-0A3B09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06806-8627-4A89-8963-3E1CEFA5A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E8BF75-8EDC-4BF8-B6D2-92F070DBA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0A57C-3A5E-4CE5-A2A8-DD54D0FAF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374D05-7B46-4D1B-A752-4171B7900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255E13-0B19-443A-8F51-BE950A29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92D78F-AFFA-4FB0-ABD6-DE6899F9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358613-CAE0-4519-8C0F-6F237027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0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0B279-D732-49E5-848C-4A285E9E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E369C-7FCA-45FF-A10E-BF56EF9E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58C106-C414-4D70-A0AA-27F0A8EA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4B6E91-9A82-412F-8B38-12C5702D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3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4D8DB2-325F-4857-9CD9-366D36DC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5BC239-B237-476C-A843-F6906633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A3661-79FA-4065-8C7C-CB0F5A76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CA40E-A23D-4CA4-986A-5B0D05B6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AB3CB-6292-4A0B-BC35-276E7E96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B4E6B3-5AD2-44D8-87DF-7773E152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51149-43FB-4A9E-8261-93546C43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1AA21-CA5F-45B0-BEC2-63FC4A42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67AE9-0829-4549-BB7A-D0DFE4E1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0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80171-D06B-4DBF-ADD5-6444F447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B8C261-56B0-4EBD-912D-8E7F8C44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EADC7-B5BA-42B7-81E8-33BFCBBE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441D8-9A54-4601-96CB-F4A7B849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B11-38CD-42ED-A33C-7F8612FDC6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76003-39F2-4A3C-9390-C753B8F4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A64BC-D1D8-4C52-BFD2-325AD34E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3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CEAE77-F26F-405E-8E4A-E5C9CD73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D8906-232E-4517-A0B1-D3A88886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4099D-6505-4CA7-B337-92288FA88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13B11-38CD-42ED-A33C-7F8612FDC69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8978C-E037-43BB-8D2C-98F7BC9DF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D1C35-9A7C-4966-B568-3525AD1C1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73C1-DDED-40AF-9E4E-67223C369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7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5C20-E7A2-42CC-8BA2-DDA57089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581" y="487807"/>
            <a:ext cx="8944863" cy="38805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토론</a:t>
            </a:r>
            <a:r>
              <a:rPr lang="en-US" altLang="ko-KR" dirty="0"/>
              <a:t>] </a:t>
            </a:r>
            <a:r>
              <a:rPr lang="ko-KR" altLang="en-US" dirty="0"/>
              <a:t>포지셔닝 정의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6DB3B47-C6A1-430C-8F14-02A5F98FB8A8}"/>
              </a:ext>
            </a:extLst>
          </p:cNvPr>
          <p:cNvGraphicFramePr>
            <a:graphicFrameLocks noGrp="1"/>
          </p:cNvGraphicFramePr>
          <p:nvPr/>
        </p:nvGraphicFramePr>
        <p:xfrm>
          <a:off x="2369586" y="1943837"/>
          <a:ext cx="7506834" cy="3267363"/>
        </p:xfrm>
        <a:graphic>
          <a:graphicData uri="http://schemas.openxmlformats.org/drawingml/2006/table">
            <a:tbl>
              <a:tblPr firstRow="1" bandRow="1"/>
              <a:tblGrid>
                <a:gridCol w="108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0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24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2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티빙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니즈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 고객 유입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489"/>
                  </a:ext>
                </a:extLst>
              </a:tr>
              <a:tr h="48002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en-US" altLang="ko-KR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자사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차별점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KBO,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테니스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강력한 케이블 드라마 및 예능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동등점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드라마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예능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애니메이션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2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범주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국산 최고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OTT, 10~20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대들이 많이 보는 드라마 및 예능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2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Reason</a:t>
                      </a: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</a:t>
                      </a: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Believe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MZ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세대들이 많이 보며 트렌드를 쉽게 알 수 있습니다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6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61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[토론] 포지셔닝 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[양식 4] 세분화</dc:title>
  <dc:creator>윤명식</dc:creator>
  <cp:lastModifiedBy>윤명식</cp:lastModifiedBy>
  <cp:revision>3</cp:revision>
  <dcterms:created xsi:type="dcterms:W3CDTF">2024-05-27T02:25:49Z</dcterms:created>
  <dcterms:modified xsi:type="dcterms:W3CDTF">2024-05-27T04:50:21Z</dcterms:modified>
</cp:coreProperties>
</file>