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DC26F-47A7-4CE1-92A9-A9A0C0718170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7DFBF-5511-45C9-AC79-AB83445CB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7DFBF-5511-45C9-AC79-AB83445CB7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6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75DBD-7F39-F759-EFFD-354972A9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8A18D-FBC3-AA02-3CA4-CD42F61E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51AA-BC0B-15CE-2749-A58DC67D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1AEDE-C8AA-62DD-970B-88065D66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826DB-22A3-B41C-8DB9-FCE8E116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9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7DC3-E354-963F-433D-1E955E35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C3CF4-CFEA-2758-DB8B-160FFC9F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F52B8-B03B-3BE4-0F6E-BF5D64B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03872-2184-7CE3-5B13-2C79A76A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4F2D-A5F3-E673-18FF-A4296652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D663FD-515A-0B05-11E4-D27FAA93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B5007-9F6A-17E7-E685-1D26B1753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52B13-410F-4D31-81F5-3E0DBF94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A6EC6-2765-0B15-FFE3-FA222048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A05F9-48DE-0670-B2AA-0CCFE731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1C42-C4F0-5A52-A4CE-2D136BFB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14AD4-6E2E-2825-22B5-BC96CBA7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0CF00-CA4B-AE20-6AA6-08FD3978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35302-CF67-4D9E-C846-1A6A0909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256A2-2F6A-6177-170D-27BE54BE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5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AFB25-4F8F-743F-34C7-4E608C40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4F282-353A-3A7B-9861-5A12B308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9E389-06C2-60A0-23E2-BA3F5E7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5D220-F0C0-5E11-F259-D5F8F162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EE292-47A2-83CB-CBC9-8BA38696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5E7-A980-836F-1D4E-C345FB87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87079-D98B-1772-5355-2944D25E1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8F930-DF3B-50EC-E544-DD680820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F8DEE-6FEB-2855-4546-ED57883A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45D84-4463-BC45-8F56-3CCCB67F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CF6D-F7AE-06EF-B1F4-979BFA58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C42CC-112E-B1C6-00CE-DA60FF3A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830D9-413E-44C1-75CD-03A6B9C8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F4ADEE-4AA6-9DD4-92BA-89055F37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9D6523-1DA8-074B-D1FF-F370830B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23E7A-AFF7-E798-20A9-FFB069B87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8AFBF3-7178-93E2-168B-8DF930E2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3322B-9EA1-9100-9ECB-817D30A3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C12016-5D4B-2CDB-7F7C-D8A5208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E63F-E552-CC7A-2AEA-9EE8B5D6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1F27D-BF55-C2E3-A828-97B8BBCE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E18E28-6085-C07B-6375-95C955EA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4B77E3-4A9C-5F02-50A8-0FF2270D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D7FFB-9A81-2C6D-D097-F35CF40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C3584E-54F8-7256-92E9-1C7E5925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4FA71-EE3C-E096-C79E-572F23B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1D44F-3059-A81E-F867-82168475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837AE-DC1E-0A0E-A198-7FB5645D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39B2B2-B562-34C9-425F-E7180692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57670-85AC-6868-AC5F-7660CB8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82599-201A-7D28-9695-D0FE4FE8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C5417-1DE0-C332-5571-F6A173C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12650-91B5-77E7-8097-33637825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0AADC-9923-C3FB-6BFE-DA9B37C65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50F07-5774-1F2C-B9D3-E2F603FC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728CA-A5B1-DFE3-C618-356D281E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A292F-1001-6B5B-1459-46B5758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F9B06-C70E-C1B5-C44B-38713029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504DB-6868-B38F-8691-BE7777FE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85CA1-74D0-2E38-C97D-DDBCE4DA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D4DDA-DF7D-6099-73C4-949367BCC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2421-0E69-41F3-9D4F-294B983A55BF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90725-B756-A0BC-AF77-D71BCE5CB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2F48E-94FA-C85E-9BD5-45A832A4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C00-B147-43AB-A6D4-787AC445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3F64B4-19DA-0EFA-85EF-80B678A990F8}"/>
              </a:ext>
            </a:extLst>
          </p:cNvPr>
          <p:cNvGrpSpPr/>
          <p:nvPr/>
        </p:nvGrpSpPr>
        <p:grpSpPr>
          <a:xfrm>
            <a:off x="2746060" y="147837"/>
            <a:ext cx="6125721" cy="6562325"/>
            <a:chOff x="2746060" y="147837"/>
            <a:chExt cx="6125721" cy="656232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C859940-B0B1-0734-3F2E-B3E22E9B9543}"/>
                </a:ext>
              </a:extLst>
            </p:cNvPr>
            <p:cNvGrpSpPr/>
            <p:nvPr/>
          </p:nvGrpSpPr>
          <p:grpSpPr>
            <a:xfrm>
              <a:off x="2746060" y="147837"/>
              <a:ext cx="6125721" cy="6562325"/>
              <a:chOff x="2446208" y="32420"/>
              <a:chExt cx="6125721" cy="656232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DB89400-D6B4-2AA0-B3E5-3960BF6E7DE7}"/>
                  </a:ext>
                </a:extLst>
              </p:cNvPr>
              <p:cNvGrpSpPr/>
              <p:nvPr/>
            </p:nvGrpSpPr>
            <p:grpSpPr>
              <a:xfrm>
                <a:off x="2446208" y="32420"/>
                <a:ext cx="3632814" cy="3627412"/>
                <a:chOff x="2446208" y="32420"/>
                <a:chExt cx="3632814" cy="3627412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FE17172-379A-CDA1-7942-D0D233EAF8BA}"/>
                    </a:ext>
                  </a:extLst>
                </p:cNvPr>
                <p:cNvSpPr txBox="1"/>
                <p:nvPr/>
              </p:nvSpPr>
              <p:spPr>
                <a:xfrm>
                  <a:off x="2451929" y="32421"/>
                  <a:ext cx="5437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5470A28-3D09-B33D-BB1C-C106AE55E0B2}"/>
                    </a:ext>
                  </a:extLst>
                </p:cNvPr>
                <p:cNvSpPr txBox="1"/>
                <p:nvPr/>
              </p:nvSpPr>
              <p:spPr>
                <a:xfrm>
                  <a:off x="5517650" y="32420"/>
                  <a:ext cx="5613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47E3373-DA3A-C792-5413-1276551AB8A9}"/>
                    </a:ext>
                  </a:extLst>
                </p:cNvPr>
                <p:cNvSpPr txBox="1"/>
                <p:nvPr/>
              </p:nvSpPr>
              <p:spPr>
                <a:xfrm>
                  <a:off x="2446208" y="3198167"/>
                  <a:ext cx="5261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519FA3A-1CCD-7C04-ECEC-F2EFE8932983}"/>
                    </a:ext>
                  </a:extLst>
                </p:cNvPr>
                <p:cNvSpPr txBox="1"/>
                <p:nvPr/>
              </p:nvSpPr>
              <p:spPr>
                <a:xfrm>
                  <a:off x="5511929" y="3198167"/>
                  <a:ext cx="5613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2EFE0B7-A4B7-14E3-970A-02BCCAA41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4452" y="3428999"/>
                <a:ext cx="3063198" cy="3165746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D6B835C-CF64-6E36-9FF9-377CCD59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730" y="3428999"/>
                <a:ext cx="3063199" cy="3165746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935FDB1-893D-F404-AF19-2F440F2DD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206" y="263252"/>
                <a:ext cx="3060001" cy="3165746"/>
              </a:xfrm>
              <a:prstGeom prst="rect">
                <a:avLst/>
              </a:prstGeom>
            </p:spPr>
          </p:pic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DB38661-3AAB-3FE4-01C8-EF926E96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000" y="378669"/>
              <a:ext cx="3077631" cy="318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25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5D72B11-F0E7-8C14-CC7F-4BFF3768DFB4}"/>
              </a:ext>
            </a:extLst>
          </p:cNvPr>
          <p:cNvGrpSpPr/>
          <p:nvPr/>
        </p:nvGrpSpPr>
        <p:grpSpPr>
          <a:xfrm>
            <a:off x="3261727" y="405464"/>
            <a:ext cx="6436355" cy="6047071"/>
            <a:chOff x="2745745" y="99302"/>
            <a:chExt cx="6436355" cy="60470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2ACF45-6318-E463-50A3-538072369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900" y="434354"/>
              <a:ext cx="6172200" cy="266835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F241A75-654D-228B-BAF3-FF86F68E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5" y="3206932"/>
              <a:ext cx="6164485" cy="293944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55B314-B036-CB17-3EA6-3D1E096C4843}"/>
                </a:ext>
              </a:extLst>
            </p:cNvPr>
            <p:cNvSpPr txBox="1"/>
            <p:nvPr/>
          </p:nvSpPr>
          <p:spPr>
            <a:xfrm>
              <a:off x="2745745" y="99302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7D89BF9-5053-FCEF-2A8F-A33C566DBF33}"/>
                </a:ext>
              </a:extLst>
            </p:cNvPr>
            <p:cNvSpPr txBox="1"/>
            <p:nvPr/>
          </p:nvSpPr>
          <p:spPr>
            <a:xfrm>
              <a:off x="2745745" y="2923990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8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Yaoyu Chen</dc:creator>
  <cp:lastModifiedBy>Yaoyu Chen</cp:lastModifiedBy>
  <cp:revision>3</cp:revision>
  <dcterms:created xsi:type="dcterms:W3CDTF">2024-06-11T06:41:41Z</dcterms:created>
  <dcterms:modified xsi:type="dcterms:W3CDTF">2024-06-12T07:51:57Z</dcterms:modified>
</cp:coreProperties>
</file>