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4"/>
  </p:sldMasterIdLst>
  <p:notesMasterIdLst>
    <p:notesMasterId r:id="rId12"/>
  </p:notesMasterIdLst>
  <p:sldIdLst>
    <p:sldId id="392" r:id="rId5"/>
    <p:sldId id="398" r:id="rId6"/>
    <p:sldId id="399" r:id="rId7"/>
    <p:sldId id="400" r:id="rId8"/>
    <p:sldId id="402" r:id="rId9"/>
    <p:sldId id="401" r:id="rId10"/>
    <p:sldId id="396" r:id="rId11"/>
  </p:sldIdLst>
  <p:sldSz cx="9144000" cy="6858000" type="screen4x3"/>
  <p:notesSz cx="6858000" cy="9144000"/>
  <p:embeddedFontLst>
    <p:embeddedFont>
      <p:font typeface="Bahnschrift SemiBold Condensed" panose="020B0502040204020203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ang choo" initials="hc" lastIdx="1" clrIdx="0">
    <p:extLst>
      <p:ext uri="{19B8F6BF-5375-455C-9EA6-DF929625EA0E}">
        <p15:presenceInfo xmlns:p15="http://schemas.microsoft.com/office/powerpoint/2012/main" userId="c8b93faeba8c36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4D3"/>
    <a:srgbClr val="FF0000"/>
    <a:srgbClr val="FF9797"/>
    <a:srgbClr val="686868"/>
    <a:srgbClr val="F5F5F5"/>
    <a:srgbClr val="F2F2F2"/>
    <a:srgbClr val="B3B3B3"/>
    <a:srgbClr val="B1C8F1"/>
    <a:srgbClr val="4F4F4F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59327-046D-44E4-A343-472889D9813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14C14-64C8-4C72-958B-59E74B7BB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6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0E168B-2D02-4E2A-B9BF-0E0D980181F6}"/>
              </a:ext>
            </a:extLst>
          </p:cNvPr>
          <p:cNvSpPr/>
          <p:nvPr userDrawn="1"/>
        </p:nvSpPr>
        <p:spPr>
          <a:xfrm>
            <a:off x="1" y="1"/>
            <a:ext cx="9144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C6AE59-4661-4792-9954-96E2DBD30B20}"/>
              </a:ext>
            </a:extLst>
          </p:cNvPr>
          <p:cNvSpPr/>
          <p:nvPr userDrawn="1"/>
        </p:nvSpPr>
        <p:spPr>
          <a:xfrm>
            <a:off x="0" y="-30579"/>
            <a:ext cx="9144000" cy="5896394"/>
          </a:xfrm>
          <a:prstGeom prst="rect">
            <a:avLst/>
          </a:prstGeom>
          <a:solidFill>
            <a:srgbClr val="2664D3"/>
          </a:solidFill>
          <a:ln>
            <a:noFill/>
          </a:ln>
          <a:effectLst>
            <a:outerShdw blurRad="1016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BD6FF51-A400-4B25-A6D0-0A5F8F781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66" y="6157952"/>
            <a:ext cx="1734597" cy="43849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40EBB0-B888-443E-A5EE-4D5C13187367}"/>
              </a:ext>
            </a:extLst>
          </p:cNvPr>
          <p:cNvGrpSpPr/>
          <p:nvPr userDrawn="1"/>
        </p:nvGrpSpPr>
        <p:grpSpPr>
          <a:xfrm>
            <a:off x="5664103" y="-656097"/>
            <a:ext cx="3608949" cy="3000345"/>
            <a:chOff x="5323220" y="-966818"/>
            <a:chExt cx="5199612" cy="4322763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7AE5D5F-ABBD-41CF-9290-F9D38177F644}"/>
                </a:ext>
              </a:extLst>
            </p:cNvPr>
            <p:cNvSpPr/>
            <p:nvPr/>
          </p:nvSpPr>
          <p:spPr>
            <a:xfrm rot="18855468">
              <a:off x="7308863" y="1261713"/>
              <a:ext cx="1936436" cy="631617"/>
            </a:xfrm>
            <a:prstGeom prst="roundRect">
              <a:avLst>
                <a:gd name="adj" fmla="val 50000"/>
              </a:avLst>
            </a:prstGeom>
            <a:solidFill>
              <a:srgbClr val="F5F5F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B82AD46-4781-48E8-9305-14BC0F7429B6}"/>
                </a:ext>
              </a:extLst>
            </p:cNvPr>
            <p:cNvSpPr/>
            <p:nvPr/>
          </p:nvSpPr>
          <p:spPr>
            <a:xfrm rot="18855468">
              <a:off x="7534083" y="1466334"/>
              <a:ext cx="1483008" cy="196600"/>
            </a:xfrm>
            <a:prstGeom prst="roundRect">
              <a:avLst>
                <a:gd name="adj" fmla="val 50000"/>
              </a:avLst>
            </a:prstGeom>
            <a:solidFill>
              <a:srgbClr val="266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D23DA5-1665-4880-8107-6BD44FD3D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841" y="-58466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6A80C5F-451E-4C29-B892-87F920D85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985" y="1306472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3BC137E-B726-4EB5-A146-8CC7C173E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4840" y="-393521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C226213-16E9-4F63-8523-38405A08B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401" y="13866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62317BC-B4A0-4BCA-B84F-14F7D3B16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6638" y="-966818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16DDDA6-B13E-4201-9E27-D8F1E8E3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1687" y="2349162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F23800-A081-4894-8443-7A049009E3D1}"/>
                </a:ext>
              </a:extLst>
            </p:cNvPr>
            <p:cNvSpPr/>
            <p:nvPr/>
          </p:nvSpPr>
          <p:spPr>
            <a:xfrm>
              <a:off x="5323220" y="227008"/>
              <a:ext cx="386254" cy="386254"/>
            </a:xfrm>
            <a:prstGeom prst="ellipse">
              <a:avLst/>
            </a:prstGeom>
            <a:solidFill>
              <a:srgbClr val="F2F2F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B967E5A-0075-49B4-87A7-81EEB8026785}"/>
                </a:ext>
              </a:extLst>
            </p:cNvPr>
            <p:cNvSpPr/>
            <p:nvPr/>
          </p:nvSpPr>
          <p:spPr>
            <a:xfrm>
              <a:off x="8666977" y="2461523"/>
              <a:ext cx="386254" cy="386254"/>
            </a:xfrm>
            <a:prstGeom prst="ellipse">
              <a:avLst/>
            </a:prstGeom>
            <a:solidFill>
              <a:srgbClr val="F2F2F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F35FBF5-7DB4-4BF0-8E7E-FA72E791BCDF}"/>
              </a:ext>
            </a:extLst>
          </p:cNvPr>
          <p:cNvGrpSpPr/>
          <p:nvPr userDrawn="1"/>
        </p:nvGrpSpPr>
        <p:grpSpPr>
          <a:xfrm>
            <a:off x="-360280" y="4086271"/>
            <a:ext cx="2277908" cy="2184400"/>
            <a:chOff x="-918394" y="4056616"/>
            <a:chExt cx="3359709" cy="3221793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E533C47-7499-4760-A53C-EC86EB961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858" y="4149460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165C91-C036-4184-B75A-BEDB8585A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166" y="5641021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051B2D-FAC5-4F89-B7F9-C529C8DFD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66063" y="4056616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1F82FA3-F15B-42E1-9E56-49ACDB44B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170" y="5986951"/>
              <a:ext cx="941145" cy="1006783"/>
            </a:xfrm>
            <a:prstGeom prst="line">
              <a:avLst/>
            </a:prstGeom>
            <a:ln w="254000" cap="rnd">
              <a:solidFill>
                <a:srgbClr val="F5F5F5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B917EFE-6026-442D-AC66-C39B50040B0A}"/>
                </a:ext>
              </a:extLst>
            </p:cNvPr>
            <p:cNvSpPr/>
            <p:nvPr/>
          </p:nvSpPr>
          <p:spPr>
            <a:xfrm rot="18855468">
              <a:off x="-1570803" y="5994382"/>
              <a:ext cx="1936436" cy="631617"/>
            </a:xfrm>
            <a:prstGeom prst="roundRect">
              <a:avLst>
                <a:gd name="adj" fmla="val 50000"/>
              </a:avLst>
            </a:prstGeom>
            <a:solidFill>
              <a:srgbClr val="F5F5F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28F29BD-FA90-4A89-B7A4-D3130FCA4D98}"/>
                </a:ext>
              </a:extLst>
            </p:cNvPr>
            <p:cNvSpPr/>
            <p:nvPr/>
          </p:nvSpPr>
          <p:spPr>
            <a:xfrm rot="18855468">
              <a:off x="-1345582" y="6199004"/>
              <a:ext cx="1483009" cy="196600"/>
            </a:xfrm>
            <a:prstGeom prst="roundRect">
              <a:avLst>
                <a:gd name="adj" fmla="val 50000"/>
              </a:avLst>
            </a:prstGeom>
            <a:solidFill>
              <a:srgbClr val="266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F447A2-6373-4BD0-999B-8FB8CE52AB2D}"/>
                </a:ext>
              </a:extLst>
            </p:cNvPr>
            <p:cNvSpPr/>
            <p:nvPr/>
          </p:nvSpPr>
          <p:spPr>
            <a:xfrm>
              <a:off x="1500170" y="5156243"/>
              <a:ext cx="386254" cy="386254"/>
            </a:xfrm>
            <a:prstGeom prst="ellipse">
              <a:avLst/>
            </a:prstGeom>
            <a:solidFill>
              <a:srgbClr val="F2F2F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264F37AE-A086-452C-BFC6-31932972579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68289" y="2609786"/>
            <a:ext cx="6807422" cy="9821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5400" b="1">
                <a:solidFill>
                  <a:schemeClr val="bg1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ko-KR" altLang="en-US"/>
              <a:t>단원 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8953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+그림(상하)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F77A338-6829-424B-8842-B2615762C0F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글씨와 그림을 상하로 삽입하는 페이지 입니다</a:t>
            </a:r>
            <a:r>
              <a:rPr lang="en-US" altLang="ko-KR"/>
              <a:t>_2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B1CB536-D662-4B27-890B-F3B0A6385159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79F6EC7-A297-433F-A69C-01A1E8FB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070451"/>
            <a:ext cx="8160772" cy="291965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590311F5-1306-46E5-BDBB-C3A67B6A7D7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1614" y="4217764"/>
            <a:ext cx="8160772" cy="1833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986672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빈 페이지 입니다</a:t>
            </a:r>
            <a:r>
              <a:rPr lang="en-US" altLang="ko-KR"/>
              <a:t>_2 (</a:t>
            </a:r>
            <a:r>
              <a:rPr lang="ko-KR" altLang="en-US"/>
              <a:t>주로 그림만 삽입할 경우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253331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2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620995E-705C-4960-B5D2-6DD8E1ED210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글씨만 작성하는 페이지 입니다</a:t>
            </a:r>
            <a:r>
              <a:rPr lang="en-US" altLang="ko-KR"/>
              <a:t>_1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78" y="18778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2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+그림(좌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5C2B161-3325-472C-BCD8-4E0D30EA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253331"/>
            <a:ext cx="4022197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2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75110A7-BE4D-4D5B-8B4B-B9F5D196C69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글씨와 그림을 좌우로 삽입하는 페이지 입니다</a:t>
            </a:r>
            <a:r>
              <a:rPr lang="en-US" altLang="ko-KR"/>
              <a:t>_1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F8E36F99-91C6-4FF0-9340-E1BD608B572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13170" y="1253332"/>
            <a:ext cx="3939216" cy="439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B41C02-009B-49F4-872A-563E1A4D88B8}"/>
              </a:ext>
            </a:extLst>
          </p:cNvPr>
          <p:cNvSpPr/>
          <p:nvPr userDrawn="1"/>
        </p:nvSpPr>
        <p:spPr>
          <a:xfrm>
            <a:off x="458978" y="18778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+그림(상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F77A338-6829-424B-8842-B2615762C0F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글씨와 그림을 상하로 삽입하는 페이지 입니다</a:t>
            </a:r>
            <a:r>
              <a:rPr lang="en-US" altLang="ko-KR"/>
              <a:t>_1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79F6EC7-A297-433F-A69C-01A1E8FB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070451"/>
            <a:ext cx="8160772" cy="291965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590311F5-1306-46E5-BDBB-C3A67B6A7D7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1614" y="4217764"/>
            <a:ext cx="8160772" cy="1833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A1952-C22C-43FB-B24E-5C980E9657F8}"/>
              </a:ext>
            </a:extLst>
          </p:cNvPr>
          <p:cNvSpPr/>
          <p:nvPr userDrawn="1"/>
        </p:nvSpPr>
        <p:spPr>
          <a:xfrm>
            <a:off x="458978" y="18778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7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D480AF-C73D-4032-9A46-B84077F5D7E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1613" y="112965"/>
            <a:ext cx="6902557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빈 페이지 입니다</a:t>
            </a:r>
            <a:r>
              <a:rPr lang="en-US" altLang="ko-KR"/>
              <a:t>_1 (</a:t>
            </a:r>
            <a:r>
              <a:rPr lang="ko-KR" altLang="en-US"/>
              <a:t>주로 그림만 삽입할 경우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3235CF-5D68-4282-821C-A842507F9F34}"/>
              </a:ext>
            </a:extLst>
          </p:cNvPr>
          <p:cNvSpPr/>
          <p:nvPr userDrawn="1"/>
        </p:nvSpPr>
        <p:spPr>
          <a:xfrm>
            <a:off x="458978" y="18778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FE9C30A-04CF-49BF-ACE6-0A113D976E1E}"/>
              </a:ext>
            </a:extLst>
          </p:cNvPr>
          <p:cNvSpPr/>
          <p:nvPr userDrawn="1"/>
        </p:nvSpPr>
        <p:spPr>
          <a:xfrm>
            <a:off x="499732" y="1206928"/>
            <a:ext cx="5438392" cy="2728623"/>
          </a:xfrm>
          <a:prstGeom prst="roundRect">
            <a:avLst>
              <a:gd name="adj" fmla="val 7674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>
              <a:lnSpc>
                <a:spcPts val="2500"/>
              </a:lnSpc>
            </a:pP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박스 사용법</a:t>
            </a:r>
            <a:endParaRPr lang="en-US" altLang="ko-KR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박스를 사용하시려면 상단 메뉴 중 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들어가셔서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눌러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슬라이드에 들어와서 텍스트 박스를 복사하세요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상단 메뉴의 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누르고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 보기 닫기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눌러 메인 슬라이드로 돌아가서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>
              <a:lnSpc>
                <a:spcPts val="2500"/>
              </a:lnSpc>
              <a:buFontTx/>
              <a:buChar char="-"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앞서 복사한 요소를 붙여 넣고 사용하시면 됩니다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E56C4C-2454-4A2E-8B50-FE1384D1EA63}"/>
              </a:ext>
            </a:extLst>
          </p:cNvPr>
          <p:cNvSpPr/>
          <p:nvPr userDrawn="1"/>
        </p:nvSpPr>
        <p:spPr>
          <a:xfrm>
            <a:off x="6258837" y="1206928"/>
            <a:ext cx="1979721" cy="831343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l">
              <a:lnSpc>
                <a:spcPts val="25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입력하세요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1" indent="0" algn="l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입력하세요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E48337-D3F3-4316-863E-78492683F2E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텍스트 박스 사용 가이드를 읽어주세요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0DDB62F-33AA-443F-BDBC-AAA6305E1A1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A47E3D-C9D8-41B9-B3FD-D6A963412C02}"/>
              </a:ext>
            </a:extLst>
          </p:cNvPr>
          <p:cNvSpPr/>
          <p:nvPr userDrawn="1"/>
        </p:nvSpPr>
        <p:spPr>
          <a:xfrm>
            <a:off x="6258837" y="2251080"/>
            <a:ext cx="1979721" cy="412523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>
              <a:lnSpc>
                <a:spcPts val="25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입력하세요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F5BDF73-50EA-42F3-B003-97A294187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4189616"/>
            <a:ext cx="8160772" cy="198674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7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186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56680EC-8B2B-40D3-AEA6-C36A09088A7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표 사용 가이드를 읽어주세요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8EBC3-553F-4837-A1CA-42CAE4D2843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DFB26F-8C67-4E29-896E-0B5EAF558D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37358290"/>
              </p:ext>
            </p:extLst>
          </p:nvPr>
        </p:nvGraphicFramePr>
        <p:xfrm>
          <a:off x="399011" y="1049529"/>
          <a:ext cx="5124516" cy="3207925"/>
        </p:xfrm>
        <a:graphic>
          <a:graphicData uri="http://schemas.openxmlformats.org/drawingml/2006/table">
            <a:tbl>
              <a:tblPr firstRow="1" bandRow="1">
                <a:effectLst>
                  <a:outerShdw blurRad="762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687912">
                  <a:extLst>
                    <a:ext uri="{9D8B030D-6E8A-4147-A177-3AD203B41FA5}">
                      <a16:colId xmlns:a16="http://schemas.microsoft.com/office/drawing/2014/main" val="695212218"/>
                    </a:ext>
                  </a:extLst>
                </a:gridCol>
                <a:gridCol w="4436604">
                  <a:extLst>
                    <a:ext uri="{9D8B030D-6E8A-4147-A177-3AD203B41FA5}">
                      <a16:colId xmlns:a16="http://schemas.microsoft.com/office/drawing/2014/main" val="2133013820"/>
                    </a:ext>
                  </a:extLst>
                </a:gridCol>
              </a:tblGrid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표를 사용하시려면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259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상단 메뉴 중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보기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 들어가셔서</a:t>
                      </a:r>
                      <a:endParaRPr kumimoji="0" lang="ko-KR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37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‘슬라이드 마스터’ 아이콘을 눌러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179216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슬라이드를 클릭해 표를 복사하세요</a:t>
                      </a:r>
                      <a:endParaRPr kumimoji="0" lang="ko-KR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7682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다시 상단 메뉴의 ‘슬라이드 마스터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누르고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4246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마스터 보기 닫기‘ 아이콘을 눌러 메인 슬라이드로 돌아가서</a:t>
                      </a:r>
                      <a:endParaRPr kumimoji="0" lang="en-US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78559"/>
                  </a:ext>
                </a:extLst>
              </a:tr>
              <a:tr h="458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앞서 복사한 요소를 붙여 넣고 사용하시면 됩니다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2619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A0201C51-6C47-4410-8362-D25D5EFF5E2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0205604"/>
              </p:ext>
            </p:extLst>
          </p:nvPr>
        </p:nvGraphicFramePr>
        <p:xfrm>
          <a:off x="5762884" y="1049529"/>
          <a:ext cx="3023667" cy="1154853"/>
        </p:xfrm>
        <a:graphic>
          <a:graphicData uri="http://schemas.openxmlformats.org/drawingml/2006/table">
            <a:tbl>
              <a:tblPr firstRow="1" bandRow="1">
                <a:effectLst>
                  <a:outerShdw blurRad="762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714425">
                  <a:extLst>
                    <a:ext uri="{9D8B030D-6E8A-4147-A177-3AD203B41FA5}">
                      <a16:colId xmlns:a16="http://schemas.microsoft.com/office/drawing/2014/main" val="1442829967"/>
                    </a:ext>
                  </a:extLst>
                </a:gridCol>
                <a:gridCol w="1154621">
                  <a:extLst>
                    <a:ext uri="{9D8B030D-6E8A-4147-A177-3AD203B41FA5}">
                      <a16:colId xmlns:a16="http://schemas.microsoft.com/office/drawing/2014/main" val="695212218"/>
                    </a:ext>
                  </a:extLst>
                </a:gridCol>
                <a:gridCol w="1154621">
                  <a:extLst>
                    <a:ext uri="{9D8B030D-6E8A-4147-A177-3AD203B41FA5}">
                      <a16:colId xmlns:a16="http://schemas.microsoft.com/office/drawing/2014/main" val="2133013820"/>
                    </a:ext>
                  </a:extLst>
                </a:gridCol>
              </a:tblGrid>
              <a:tr h="3849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307" marR="71307" marT="35653" marB="35653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259"/>
                  </a:ext>
                </a:extLst>
              </a:tr>
              <a:tr h="384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78559"/>
                  </a:ext>
                </a:extLst>
              </a:tr>
              <a:tr h="384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71307" marR="71307" marT="35653" marB="35653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26193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9D608165-5431-4438-8ED1-07DEFCE55D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3040013"/>
              </p:ext>
            </p:extLst>
          </p:nvPr>
        </p:nvGraphicFramePr>
        <p:xfrm>
          <a:off x="399011" y="4651186"/>
          <a:ext cx="8387540" cy="1545308"/>
        </p:xfrm>
        <a:graphic>
          <a:graphicData uri="http://schemas.openxmlformats.org/drawingml/2006/table">
            <a:tbl>
              <a:tblPr firstRow="1" bandRow="1">
                <a:effectLst>
                  <a:outerShdw blurRad="762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2096885">
                  <a:extLst>
                    <a:ext uri="{9D8B030D-6E8A-4147-A177-3AD203B41FA5}">
                      <a16:colId xmlns:a16="http://schemas.microsoft.com/office/drawing/2014/main" val="1442829967"/>
                    </a:ext>
                  </a:extLst>
                </a:gridCol>
                <a:gridCol w="2096885">
                  <a:extLst>
                    <a:ext uri="{9D8B030D-6E8A-4147-A177-3AD203B41FA5}">
                      <a16:colId xmlns:a16="http://schemas.microsoft.com/office/drawing/2014/main" val="695212218"/>
                    </a:ext>
                  </a:extLst>
                </a:gridCol>
                <a:gridCol w="2096885">
                  <a:extLst>
                    <a:ext uri="{9D8B030D-6E8A-4147-A177-3AD203B41FA5}">
                      <a16:colId xmlns:a16="http://schemas.microsoft.com/office/drawing/2014/main" val="2133013820"/>
                    </a:ext>
                  </a:extLst>
                </a:gridCol>
                <a:gridCol w="2096885">
                  <a:extLst>
                    <a:ext uri="{9D8B030D-6E8A-4147-A177-3AD203B41FA5}">
                      <a16:colId xmlns:a16="http://schemas.microsoft.com/office/drawing/2014/main" val="3565906395"/>
                    </a:ext>
                  </a:extLst>
                </a:gridCol>
              </a:tblGrid>
              <a:tr h="386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 부분의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 색상은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흰색입니다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#ffffff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259"/>
                  </a:ext>
                </a:extLst>
              </a:tr>
              <a:tr h="386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하얀색 부분의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 색상은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검정입니다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#000000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78559"/>
                  </a:ext>
                </a:extLst>
              </a:tr>
              <a:tr h="386327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26193"/>
                  </a:ext>
                </a:extLst>
              </a:tr>
              <a:tr h="386327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253331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2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620995E-705C-4960-B5D2-6DD8E1ED210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글씨만 작성하는 페이지 입니다</a:t>
            </a:r>
            <a:r>
              <a:rPr lang="en-US" altLang="ko-KR"/>
              <a:t>_2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FF5131-5515-4234-A5DB-2EC8EFDA3CB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글자+그림(좌우)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5C2B161-3325-472C-BCD8-4E0D30EA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4" y="1253331"/>
            <a:ext cx="4022197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1800" b="1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60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/>
            </a:lvl3pPr>
          </a:lstStyle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0"/>
            <a:r>
              <a:rPr lang="ko-KR" altLang="en-US"/>
              <a:t>마스터 텍스트 스타일을 편집</a:t>
            </a:r>
          </a:p>
          <a:p>
            <a:pPr lvl="1"/>
            <a:r>
              <a:rPr lang="ko-KR" altLang="en-US"/>
              <a:t>두 번째 수준</a:t>
            </a:r>
            <a:endParaRPr lang="en-US" altLang="ko-KR"/>
          </a:p>
          <a:p>
            <a:pPr lvl="2"/>
            <a:r>
              <a:rPr lang="ko-KR" altLang="en-US"/>
              <a:t>세 번째 수준</a:t>
            </a:r>
          </a:p>
          <a:p>
            <a:pPr lvl="2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75110A7-BE4D-4D5B-8B4B-B9F5D196C69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3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r>
              <a:rPr lang="ko-KR" altLang="en-US"/>
              <a:t>글씨와 그림을 좌우로 삽입하는 페이지 입니다</a:t>
            </a:r>
            <a:r>
              <a:rPr lang="en-US" altLang="ko-KR"/>
              <a:t>_2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BE38E-4571-4943-8346-467CE704017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12964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4000" b="1">
                <a:solidFill>
                  <a:schemeClr val="bg1"/>
                </a:solidFill>
                <a:latin typeface="Bahnschrift SemiBold Condensed" panose="020B0502040204020203" pitchFamily="34" charset="0"/>
                <a:ea typeface="맑은 고딕" panose="020B0503020000020004" pitchFamily="50" charset="-127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/>
            </a:lvl3pPr>
          </a:lstStyle>
          <a:p>
            <a:pPr lvl="0"/>
            <a:r>
              <a:rPr lang="en-US" altLang="ko-KR"/>
              <a:t>000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F8E36F99-91C6-4FF0-9340-E1BD608B572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13170" y="1253332"/>
            <a:ext cx="3939216" cy="439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6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A7F192-83CE-47C9-BD7D-114A3687B15B}"/>
              </a:ext>
            </a:extLst>
          </p:cNvPr>
          <p:cNvSpPr/>
          <p:nvPr userDrawn="1"/>
        </p:nvSpPr>
        <p:spPr>
          <a:xfrm>
            <a:off x="0" y="1"/>
            <a:ext cx="9144000" cy="684144"/>
          </a:xfrm>
          <a:prstGeom prst="rect">
            <a:avLst/>
          </a:prstGeom>
          <a:solidFill>
            <a:srgbClr val="266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6DF291-0ECE-4D8C-9741-65C534FCFA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57" y="212431"/>
            <a:ext cx="1115291" cy="281936"/>
          </a:xfrm>
          <a:prstGeom prst="rect">
            <a:avLst/>
          </a:prstGeom>
        </p:spPr>
      </p:pic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0489C92B-8D78-4EC7-A5C7-E146C37F7429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617" y="6382007"/>
            <a:ext cx="8398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7987EA2B-55D3-45F6-88EB-24DDEC3A678F}"/>
              </a:ext>
            </a:extLst>
          </p:cNvPr>
          <p:cNvSpPr txBox="1">
            <a:spLocks/>
          </p:cNvSpPr>
          <p:nvPr userDrawn="1"/>
        </p:nvSpPr>
        <p:spPr>
          <a:xfrm>
            <a:off x="8141645" y="6453144"/>
            <a:ext cx="67600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00F5C4-86E4-4E57-8776-53824336AED1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endParaRPr lang="ko-KR" altLang="en-US" sz="14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F05B-854B-4494-AFD9-ACBFF7335E55}"/>
              </a:ext>
            </a:extLst>
          </p:cNvPr>
          <p:cNvSpPr txBox="1"/>
          <p:nvPr userDrawn="1"/>
        </p:nvSpPr>
        <p:spPr>
          <a:xfrm>
            <a:off x="342978" y="6455024"/>
            <a:ext cx="29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codepresso.kr All Rights Reserved</a:t>
            </a:r>
            <a:endParaRPr lang="ko-KR" altLang="en-US" sz="11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11A06A-08A6-405C-AFBA-CD2F6ACFAA8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914556"/>
            <a:ext cx="6766560" cy="17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4" r:id="rId3"/>
    <p:sldLayoutId id="2147483675" r:id="rId4"/>
    <p:sldLayoutId id="2147483678" r:id="rId5"/>
    <p:sldLayoutId id="2147483676" r:id="rId6"/>
    <p:sldLayoutId id="2147483677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9732F88-714C-4C65-A1A6-6658F06576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수행 과제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1EBB30-6C52-4883-8C29-4FFC0F460B69}"/>
              </a:ext>
            </a:extLst>
          </p:cNvPr>
          <p:cNvSpPr/>
          <p:nvPr/>
        </p:nvSpPr>
        <p:spPr>
          <a:xfrm>
            <a:off x="574985" y="781235"/>
            <a:ext cx="8230040" cy="4786278"/>
          </a:xfrm>
          <a:prstGeom prst="roundRect">
            <a:avLst>
              <a:gd name="adj" fmla="val 7674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ctr">
              <a:lnSpc>
                <a:spcPts val="2500"/>
              </a:lnSpc>
            </a:pP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EEFF9E-33F0-41DE-B32B-2DE48935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42064"/>
              </p:ext>
            </p:extLst>
          </p:nvPr>
        </p:nvGraphicFramePr>
        <p:xfrm>
          <a:off x="574985" y="5697647"/>
          <a:ext cx="8208557" cy="721690"/>
        </p:xfrm>
        <a:graphic>
          <a:graphicData uri="http://schemas.openxmlformats.org/drawingml/2006/table">
            <a:tbl>
              <a:tblPr firstRow="1" bandRow="1">
                <a:effectLst>
                  <a:outerShdw blurRad="762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1802031">
                  <a:extLst>
                    <a:ext uri="{9D8B030D-6E8A-4147-A177-3AD203B41FA5}">
                      <a16:colId xmlns:a16="http://schemas.microsoft.com/office/drawing/2014/main" val="695212218"/>
                    </a:ext>
                  </a:extLst>
                </a:gridCol>
                <a:gridCol w="6406526">
                  <a:extLst>
                    <a:ext uri="{9D8B030D-6E8A-4147-A177-3AD203B41FA5}">
                      <a16:colId xmlns:a16="http://schemas.microsoft.com/office/drawing/2014/main" val="2133013820"/>
                    </a:ext>
                  </a:extLst>
                </a:gridCol>
              </a:tblGrid>
              <a:tr h="360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주제명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Home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Automation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92259"/>
                  </a:ext>
                </a:extLst>
              </a:tr>
              <a:tr h="360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사용기술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64D3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동적할당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구조체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링크드리스트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(Double),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배열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포인터</a:t>
                      </a:r>
                    </a:p>
                  </a:txBody>
                  <a:tcPr marL="4754" marR="4754" marT="6339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105110-11F1-E4FF-7A7C-764E3D2A78C2}"/>
              </a:ext>
            </a:extLst>
          </p:cNvPr>
          <p:cNvSpPr txBox="1"/>
          <p:nvPr/>
        </p:nvSpPr>
        <p:spPr>
          <a:xfrm>
            <a:off x="960063" y="1565181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홈 오토 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68EEC-546D-8CD8-6D3D-5792F6856378}"/>
              </a:ext>
            </a:extLst>
          </p:cNvPr>
          <p:cNvSpPr txBox="1"/>
          <p:nvPr/>
        </p:nvSpPr>
        <p:spPr>
          <a:xfrm>
            <a:off x="3663830" y="1565181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D29DF-ACE3-669D-0D19-ED3ADED8445B}"/>
              </a:ext>
            </a:extLst>
          </p:cNvPr>
          <p:cNvSpPr txBox="1"/>
          <p:nvPr/>
        </p:nvSpPr>
        <p:spPr>
          <a:xfrm>
            <a:off x="3663829" y="2087065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상세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772F2-D415-7512-82F7-530BD7D3FD10}"/>
              </a:ext>
            </a:extLst>
          </p:cNvPr>
          <p:cNvSpPr txBox="1"/>
          <p:nvPr/>
        </p:nvSpPr>
        <p:spPr>
          <a:xfrm>
            <a:off x="3663828" y="2608949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65D55-35EA-9177-8855-38AF85DE3AC4}"/>
              </a:ext>
            </a:extLst>
          </p:cNvPr>
          <p:cNvSpPr txBox="1"/>
          <p:nvPr/>
        </p:nvSpPr>
        <p:spPr>
          <a:xfrm>
            <a:off x="3663828" y="3142174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54A7C-1932-9BA1-8747-373D3C1448CF}"/>
              </a:ext>
            </a:extLst>
          </p:cNvPr>
          <p:cNvSpPr txBox="1"/>
          <p:nvPr/>
        </p:nvSpPr>
        <p:spPr>
          <a:xfrm>
            <a:off x="3663828" y="3675399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969A9-0ECF-8311-1BB4-6A901D1AAC07}"/>
              </a:ext>
            </a:extLst>
          </p:cNvPr>
          <p:cNvSpPr txBox="1"/>
          <p:nvPr/>
        </p:nvSpPr>
        <p:spPr>
          <a:xfrm>
            <a:off x="6521850" y="4685334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홈 오토 종료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08A34E-7E34-D485-89AD-0792EB53218B}"/>
              </a:ext>
            </a:extLst>
          </p:cNvPr>
          <p:cNvCxnSpPr>
            <a:cxnSpLocks/>
          </p:cNvCxnSpPr>
          <p:nvPr/>
        </p:nvCxnSpPr>
        <p:spPr>
          <a:xfrm>
            <a:off x="2817806" y="3142173"/>
            <a:ext cx="4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507899-16E5-C512-CCFB-6BD771BBE5C1}"/>
              </a:ext>
            </a:extLst>
          </p:cNvPr>
          <p:cNvSpPr txBox="1"/>
          <p:nvPr/>
        </p:nvSpPr>
        <p:spPr>
          <a:xfrm>
            <a:off x="3663828" y="4209925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사용료 계산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00D4D0-39E1-6E4A-2195-716675701257}"/>
              </a:ext>
            </a:extLst>
          </p:cNvPr>
          <p:cNvCxnSpPr>
            <a:cxnSpLocks/>
          </p:cNvCxnSpPr>
          <p:nvPr/>
        </p:nvCxnSpPr>
        <p:spPr>
          <a:xfrm flipV="1">
            <a:off x="5504835" y="2655103"/>
            <a:ext cx="939078" cy="2251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9FC077-BD16-253E-432D-01D087E23C72}"/>
              </a:ext>
            </a:extLst>
          </p:cNvPr>
          <p:cNvGrpSpPr/>
          <p:nvPr/>
        </p:nvGrpSpPr>
        <p:grpSpPr>
          <a:xfrm>
            <a:off x="3459644" y="1336089"/>
            <a:ext cx="2224711" cy="3956727"/>
            <a:chOff x="3417903" y="1411550"/>
            <a:chExt cx="2201662" cy="348004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1C4A5E-5FBC-617F-D566-F13F8BC85326}"/>
                </a:ext>
              </a:extLst>
            </p:cNvPr>
            <p:cNvSpPr/>
            <p:nvPr/>
          </p:nvSpPr>
          <p:spPr>
            <a:xfrm>
              <a:off x="3417903" y="1411550"/>
              <a:ext cx="2201662" cy="34800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21859DE-D481-1967-2988-5D453C2ADF7B}"/>
                </a:ext>
              </a:extLst>
            </p:cNvPr>
            <p:cNvCxnSpPr/>
            <p:nvPr/>
          </p:nvCxnSpPr>
          <p:spPr>
            <a:xfrm>
              <a:off x="3994951" y="1411550"/>
              <a:ext cx="98542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881AC01-5E60-1FDD-06B7-7E97C54B8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951" y="4891595"/>
              <a:ext cx="10653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5A328D-7A18-326E-5C11-547E34AB7B49}"/>
              </a:ext>
            </a:extLst>
          </p:cNvPr>
          <p:cNvSpPr txBox="1"/>
          <p:nvPr/>
        </p:nvSpPr>
        <p:spPr>
          <a:xfrm>
            <a:off x="960063" y="2846017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메모리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할당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BB8306-CC2F-96D4-1FCA-59F39EF52B61}"/>
              </a:ext>
            </a:extLst>
          </p:cNvPr>
          <p:cNvCxnSpPr>
            <a:cxnSpLocks/>
          </p:cNvCxnSpPr>
          <p:nvPr/>
        </p:nvCxnSpPr>
        <p:spPr>
          <a:xfrm>
            <a:off x="1830074" y="2015231"/>
            <a:ext cx="0" cy="778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535800-7FBC-9B1B-7956-9E6933D8206B}"/>
              </a:ext>
            </a:extLst>
          </p:cNvPr>
          <p:cNvSpPr txBox="1"/>
          <p:nvPr/>
        </p:nvSpPr>
        <p:spPr>
          <a:xfrm>
            <a:off x="6515953" y="2470437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사용료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B600D2-ED78-AE4E-5B96-35B0BC009401}"/>
              </a:ext>
            </a:extLst>
          </p:cNvPr>
          <p:cNvCxnSpPr>
            <a:cxnSpLocks/>
          </p:cNvCxnSpPr>
          <p:nvPr/>
        </p:nvCxnSpPr>
        <p:spPr>
          <a:xfrm>
            <a:off x="7424379" y="4029341"/>
            <a:ext cx="0" cy="54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4ADBD6-6571-E6B7-3A05-F48A30B44354}"/>
              </a:ext>
            </a:extLst>
          </p:cNvPr>
          <p:cNvSpPr txBox="1"/>
          <p:nvPr/>
        </p:nvSpPr>
        <p:spPr>
          <a:xfrm>
            <a:off x="3670590" y="4738819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종료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915D5B-805D-F2C8-162E-03F81ADA9686}"/>
              </a:ext>
            </a:extLst>
          </p:cNvPr>
          <p:cNvSpPr txBox="1"/>
          <p:nvPr/>
        </p:nvSpPr>
        <p:spPr>
          <a:xfrm>
            <a:off x="6503152" y="3575616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메모리 해제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A690AA-7499-E245-FDCC-324AD4E0DEAE}"/>
              </a:ext>
            </a:extLst>
          </p:cNvPr>
          <p:cNvCxnSpPr>
            <a:cxnSpLocks/>
          </p:cNvCxnSpPr>
          <p:nvPr/>
        </p:nvCxnSpPr>
        <p:spPr>
          <a:xfrm>
            <a:off x="7424379" y="2953285"/>
            <a:ext cx="0" cy="558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28E6EB-4966-6E49-92AE-455D268D019C}"/>
              </a:ext>
            </a:extLst>
          </p:cNvPr>
          <p:cNvSpPr txBox="1"/>
          <p:nvPr/>
        </p:nvSpPr>
        <p:spPr>
          <a:xfrm>
            <a:off x="3663827" y="813185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메인 메뉴</a:t>
            </a:r>
          </a:p>
        </p:txBody>
      </p:sp>
    </p:spTree>
    <p:extLst>
      <p:ext uri="{BB962C8B-B14F-4D97-AF65-F5344CB8AC3E}">
        <p14:creationId xmlns:p14="http://schemas.microsoft.com/office/powerpoint/2010/main" val="140514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095B0EA-6FB5-454D-A7E9-2A9F04F635C2}"/>
              </a:ext>
            </a:extLst>
          </p:cNvPr>
          <p:cNvSpPr/>
          <p:nvPr/>
        </p:nvSpPr>
        <p:spPr>
          <a:xfrm>
            <a:off x="480795" y="890977"/>
            <a:ext cx="1105872" cy="404120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ctr">
              <a:lnSpc>
                <a:spcPts val="25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7C7EC1-EFC6-460C-AA2F-E35516F010AB}"/>
              </a:ext>
            </a:extLst>
          </p:cNvPr>
          <p:cNvSpPr/>
          <p:nvPr/>
        </p:nvSpPr>
        <p:spPr>
          <a:xfrm>
            <a:off x="449185" y="1463455"/>
            <a:ext cx="8268788" cy="4503568"/>
          </a:xfrm>
          <a:prstGeom prst="roundRect">
            <a:avLst>
              <a:gd name="adj" fmla="val 783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t"/>
          <a:lstStyle/>
          <a:p>
            <a:pPr marL="171450" lvl="1" indent="-171450" algn="l">
              <a:buFontTx/>
              <a:buChar char="-"/>
            </a:pP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-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ED2D-7493-DAC7-C979-A2FA424EF65C}"/>
              </a:ext>
            </a:extLst>
          </p:cNvPr>
          <p:cNvSpPr txBox="1"/>
          <p:nvPr/>
        </p:nvSpPr>
        <p:spPr>
          <a:xfrm>
            <a:off x="3380595" y="167122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3B14B-B7EE-B509-F3C6-61239D95DB8F}"/>
              </a:ext>
            </a:extLst>
          </p:cNvPr>
          <p:cNvSpPr txBox="1"/>
          <p:nvPr/>
        </p:nvSpPr>
        <p:spPr>
          <a:xfrm>
            <a:off x="3380595" y="2572081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타입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09AD8-FB10-56E1-8F7A-E2364056AFF4}"/>
              </a:ext>
            </a:extLst>
          </p:cNvPr>
          <p:cNvSpPr txBox="1"/>
          <p:nvPr/>
        </p:nvSpPr>
        <p:spPr>
          <a:xfrm>
            <a:off x="3380594" y="3431239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정보 기입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7D7D45-A4CF-6CC6-C92D-C1257663B3A3}"/>
              </a:ext>
            </a:extLst>
          </p:cNvPr>
          <p:cNvCxnSpPr>
            <a:cxnSpLocks/>
          </p:cNvCxnSpPr>
          <p:nvPr/>
        </p:nvCxnSpPr>
        <p:spPr>
          <a:xfrm>
            <a:off x="4215310" y="213951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347FB0-C58E-426B-75F5-6881EE5E7759}"/>
              </a:ext>
            </a:extLst>
          </p:cNvPr>
          <p:cNvCxnSpPr>
            <a:cxnSpLocks/>
          </p:cNvCxnSpPr>
          <p:nvPr/>
        </p:nvCxnSpPr>
        <p:spPr>
          <a:xfrm>
            <a:off x="4215310" y="3002872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85DCC2-100B-3149-5DEB-CE7F5D24F7F5}"/>
              </a:ext>
            </a:extLst>
          </p:cNvPr>
          <p:cNvCxnSpPr>
            <a:cxnSpLocks/>
          </p:cNvCxnSpPr>
          <p:nvPr/>
        </p:nvCxnSpPr>
        <p:spPr>
          <a:xfrm flipV="1">
            <a:off x="5237825" y="2572081"/>
            <a:ext cx="621437" cy="1043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0D7BB89-FC9E-CBD1-96AC-6AE1126149FB}"/>
              </a:ext>
            </a:extLst>
          </p:cNvPr>
          <p:cNvCxnSpPr>
            <a:cxnSpLocks/>
            <a:stCxn id="3" idx="1"/>
            <a:endCxn id="8" idx="2"/>
          </p:cNvCxnSpPr>
          <p:nvPr/>
        </p:nvCxnSpPr>
        <p:spPr>
          <a:xfrm rot="10800000">
            <a:off x="1586667" y="2040555"/>
            <a:ext cx="1793928" cy="71619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2790E5-865B-E1B6-1DA1-BF2B1DCF4746}"/>
              </a:ext>
            </a:extLst>
          </p:cNvPr>
          <p:cNvSpPr txBox="1"/>
          <p:nvPr/>
        </p:nvSpPr>
        <p:spPr>
          <a:xfrm>
            <a:off x="716655" y="167122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메인 메뉴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25FB4D-4292-A8CB-88C3-8216D5EED407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1586668" y="2040555"/>
            <a:ext cx="1793927" cy="157535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8FAEB-53C7-9DC2-1987-DF992BB3AB8E}"/>
              </a:ext>
            </a:extLst>
          </p:cNvPr>
          <p:cNvCxnSpPr>
            <a:cxnSpLocks/>
          </p:cNvCxnSpPr>
          <p:nvPr/>
        </p:nvCxnSpPr>
        <p:spPr>
          <a:xfrm>
            <a:off x="2574420" y="1846725"/>
            <a:ext cx="728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90F0218-F5D8-2874-4F83-438531D0BE4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380596" y="3615907"/>
            <a:ext cx="870010" cy="184664"/>
          </a:xfrm>
          <a:prstGeom prst="bentConnector4">
            <a:avLst>
              <a:gd name="adj1" fmla="val -102619"/>
              <a:gd name="adj2" fmla="val 37282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24A437-61A2-ABF7-68AC-001020EE14B1}"/>
              </a:ext>
            </a:extLst>
          </p:cNvPr>
          <p:cNvSpPr txBox="1"/>
          <p:nvPr/>
        </p:nvSpPr>
        <p:spPr>
          <a:xfrm>
            <a:off x="5955332" y="3246573"/>
            <a:ext cx="2106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링크 관리 구조체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52BBE-44D8-62F8-D646-E673604C81DC}"/>
              </a:ext>
            </a:extLst>
          </p:cNvPr>
          <p:cNvSpPr txBox="1"/>
          <p:nvPr/>
        </p:nvSpPr>
        <p:spPr>
          <a:xfrm>
            <a:off x="6188050" y="5163407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추가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421468-3641-D0F9-675F-93A4BD9C8185}"/>
              </a:ext>
            </a:extLst>
          </p:cNvPr>
          <p:cNvCxnSpPr>
            <a:cxnSpLocks/>
          </p:cNvCxnSpPr>
          <p:nvPr/>
        </p:nvCxnSpPr>
        <p:spPr>
          <a:xfrm>
            <a:off x="7007703" y="369437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A12177-74C5-483F-EACC-B5421E1F2ACC}"/>
              </a:ext>
            </a:extLst>
          </p:cNvPr>
          <p:cNvCxnSpPr>
            <a:cxnSpLocks/>
          </p:cNvCxnSpPr>
          <p:nvPr/>
        </p:nvCxnSpPr>
        <p:spPr>
          <a:xfrm>
            <a:off x="7007703" y="4675788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483B91-6BBC-1A28-0ECD-2A3F32A4183D}"/>
              </a:ext>
            </a:extLst>
          </p:cNvPr>
          <p:cNvSpPr txBox="1"/>
          <p:nvPr/>
        </p:nvSpPr>
        <p:spPr>
          <a:xfrm>
            <a:off x="6188051" y="4177870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메모리 할당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5236D4-E5B8-11C1-0005-10DC81754D9A}"/>
              </a:ext>
            </a:extLst>
          </p:cNvPr>
          <p:cNvSpPr txBox="1"/>
          <p:nvPr/>
        </p:nvSpPr>
        <p:spPr>
          <a:xfrm>
            <a:off x="5954374" y="2364714"/>
            <a:ext cx="2106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홈오토</a:t>
            </a:r>
            <a:r>
              <a:rPr lang="ko-KR" altLang="en-US" dirty="0">
                <a:latin typeface="+mn-ea"/>
              </a:rPr>
              <a:t> 관리구조체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73FA03-0735-450F-6846-EE59A8F3409B}"/>
              </a:ext>
            </a:extLst>
          </p:cNvPr>
          <p:cNvCxnSpPr>
            <a:cxnSpLocks/>
          </p:cNvCxnSpPr>
          <p:nvPr/>
        </p:nvCxnSpPr>
        <p:spPr>
          <a:xfrm>
            <a:off x="7007702" y="281918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3BC4D3-AD15-34A2-E361-65F8F70EF743}"/>
              </a:ext>
            </a:extLst>
          </p:cNvPr>
          <p:cNvSpPr txBox="1"/>
          <p:nvPr/>
        </p:nvSpPr>
        <p:spPr>
          <a:xfrm>
            <a:off x="895047" y="5378850"/>
            <a:ext cx="3177165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n-ea"/>
              </a:rPr>
              <a:t>동일하게 등록된 이름이 있는지 검사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29434A-78E3-6FA4-6596-AABB50EC44B6}"/>
              </a:ext>
            </a:extLst>
          </p:cNvPr>
          <p:cNvCxnSpPr>
            <a:cxnSpLocks/>
            <a:stCxn id="5" idx="1"/>
            <a:endCxn id="45" idx="0"/>
          </p:cNvCxnSpPr>
          <p:nvPr/>
        </p:nvCxnSpPr>
        <p:spPr>
          <a:xfrm rot="10800000" flipV="1">
            <a:off x="2483630" y="3615904"/>
            <a:ext cx="896964" cy="176294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1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095B0EA-6FB5-454D-A7E9-2A9F04F635C2}"/>
              </a:ext>
            </a:extLst>
          </p:cNvPr>
          <p:cNvSpPr/>
          <p:nvPr/>
        </p:nvSpPr>
        <p:spPr>
          <a:xfrm>
            <a:off x="480795" y="890977"/>
            <a:ext cx="1105872" cy="404120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ctr">
              <a:lnSpc>
                <a:spcPts val="25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7C7EC1-EFC6-460C-AA2F-E35516F010AB}"/>
              </a:ext>
            </a:extLst>
          </p:cNvPr>
          <p:cNvSpPr/>
          <p:nvPr/>
        </p:nvSpPr>
        <p:spPr>
          <a:xfrm>
            <a:off x="449185" y="1463455"/>
            <a:ext cx="8268788" cy="4503568"/>
          </a:xfrm>
          <a:prstGeom prst="roundRect">
            <a:avLst>
              <a:gd name="adj" fmla="val 783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t"/>
          <a:lstStyle/>
          <a:p>
            <a:pPr marL="171450" lvl="1" indent="-171450" algn="l">
              <a:buFontTx/>
              <a:buChar char="-"/>
            </a:pP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-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ED2D-7493-DAC7-C979-A2FA424EF65C}"/>
              </a:ext>
            </a:extLst>
          </p:cNvPr>
          <p:cNvSpPr txBox="1"/>
          <p:nvPr/>
        </p:nvSpPr>
        <p:spPr>
          <a:xfrm>
            <a:off x="3380595" y="167122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3B14B-B7EE-B509-F3C6-61239D95DB8F}"/>
              </a:ext>
            </a:extLst>
          </p:cNvPr>
          <p:cNvSpPr txBox="1"/>
          <p:nvPr/>
        </p:nvSpPr>
        <p:spPr>
          <a:xfrm>
            <a:off x="3380595" y="2572081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타입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93A2E-DB5D-AB87-42E4-32F0876C3D35}"/>
              </a:ext>
            </a:extLst>
          </p:cNvPr>
          <p:cNvSpPr txBox="1"/>
          <p:nvPr/>
        </p:nvSpPr>
        <p:spPr>
          <a:xfrm>
            <a:off x="5955332" y="3246573"/>
            <a:ext cx="2106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링크 관리 구조체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09AD8-FB10-56E1-8F7A-E2364056AFF4}"/>
              </a:ext>
            </a:extLst>
          </p:cNvPr>
          <p:cNvSpPr txBox="1"/>
          <p:nvPr/>
        </p:nvSpPr>
        <p:spPr>
          <a:xfrm>
            <a:off x="3380594" y="3431239"/>
            <a:ext cx="17400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선택된 타입 중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목표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3F04E-F08D-1E9D-4A78-922222BD6AD7}"/>
              </a:ext>
            </a:extLst>
          </p:cNvPr>
          <p:cNvSpPr txBox="1"/>
          <p:nvPr/>
        </p:nvSpPr>
        <p:spPr>
          <a:xfrm>
            <a:off x="6188050" y="5109167"/>
            <a:ext cx="17400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메모리 해제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7D7D45-A4CF-6CC6-C92D-C1257663B3A3}"/>
              </a:ext>
            </a:extLst>
          </p:cNvPr>
          <p:cNvCxnSpPr>
            <a:cxnSpLocks/>
          </p:cNvCxnSpPr>
          <p:nvPr/>
        </p:nvCxnSpPr>
        <p:spPr>
          <a:xfrm>
            <a:off x="4215310" y="213951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347FB0-C58E-426B-75F5-6881EE5E7759}"/>
              </a:ext>
            </a:extLst>
          </p:cNvPr>
          <p:cNvCxnSpPr>
            <a:cxnSpLocks/>
          </p:cNvCxnSpPr>
          <p:nvPr/>
        </p:nvCxnSpPr>
        <p:spPr>
          <a:xfrm>
            <a:off x="4215310" y="3002872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85DCC2-100B-3149-5DEB-CE7F5D24F7F5}"/>
              </a:ext>
            </a:extLst>
          </p:cNvPr>
          <p:cNvCxnSpPr>
            <a:cxnSpLocks/>
          </p:cNvCxnSpPr>
          <p:nvPr/>
        </p:nvCxnSpPr>
        <p:spPr>
          <a:xfrm flipV="1">
            <a:off x="5193437" y="2503504"/>
            <a:ext cx="648070" cy="1250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D97487-C728-1C88-D0FF-CAC413C4E8AE}"/>
              </a:ext>
            </a:extLst>
          </p:cNvPr>
          <p:cNvCxnSpPr>
            <a:cxnSpLocks/>
          </p:cNvCxnSpPr>
          <p:nvPr/>
        </p:nvCxnSpPr>
        <p:spPr>
          <a:xfrm>
            <a:off x="7007703" y="369437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01E44C6-1D6F-2C87-B25F-FADCF0BF3179}"/>
              </a:ext>
            </a:extLst>
          </p:cNvPr>
          <p:cNvCxnSpPr>
            <a:cxnSpLocks/>
          </p:cNvCxnSpPr>
          <p:nvPr/>
        </p:nvCxnSpPr>
        <p:spPr>
          <a:xfrm>
            <a:off x="7007702" y="4649155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0D7BB89-FC9E-CBD1-96AC-6AE1126149FB}"/>
              </a:ext>
            </a:extLst>
          </p:cNvPr>
          <p:cNvCxnSpPr>
            <a:cxnSpLocks/>
            <a:stCxn id="3" idx="1"/>
            <a:endCxn id="8" idx="2"/>
          </p:cNvCxnSpPr>
          <p:nvPr/>
        </p:nvCxnSpPr>
        <p:spPr>
          <a:xfrm rot="10800000">
            <a:off x="1586667" y="2040555"/>
            <a:ext cx="1793928" cy="71619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4FBE5D-AEC4-0193-CE82-3F19CB3D5441}"/>
              </a:ext>
            </a:extLst>
          </p:cNvPr>
          <p:cNvSpPr txBox="1"/>
          <p:nvPr/>
        </p:nvSpPr>
        <p:spPr>
          <a:xfrm>
            <a:off x="6188051" y="4177870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링크 해제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790E5-865B-E1B6-1DA1-BF2B1DCF4746}"/>
              </a:ext>
            </a:extLst>
          </p:cNvPr>
          <p:cNvSpPr txBox="1"/>
          <p:nvPr/>
        </p:nvSpPr>
        <p:spPr>
          <a:xfrm>
            <a:off x="716655" y="167122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메인 메뉴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25FB4D-4292-A8CB-88C3-8216D5EED407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1586668" y="2040555"/>
            <a:ext cx="1793927" cy="171385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8FAEB-53C7-9DC2-1987-DF992BB3AB8E}"/>
              </a:ext>
            </a:extLst>
          </p:cNvPr>
          <p:cNvCxnSpPr>
            <a:cxnSpLocks/>
          </p:cNvCxnSpPr>
          <p:nvPr/>
        </p:nvCxnSpPr>
        <p:spPr>
          <a:xfrm>
            <a:off x="2574420" y="1846725"/>
            <a:ext cx="728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40DC08-63A3-EC37-8245-8951F72626CE}"/>
              </a:ext>
            </a:extLst>
          </p:cNvPr>
          <p:cNvSpPr txBox="1"/>
          <p:nvPr/>
        </p:nvSpPr>
        <p:spPr>
          <a:xfrm>
            <a:off x="5954374" y="2364714"/>
            <a:ext cx="2106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홈오토</a:t>
            </a:r>
            <a:r>
              <a:rPr lang="ko-KR" altLang="en-US" dirty="0">
                <a:latin typeface="+mn-ea"/>
              </a:rPr>
              <a:t> 관리구조체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0622C4-803B-3A91-B167-7A50A7D12B08}"/>
              </a:ext>
            </a:extLst>
          </p:cNvPr>
          <p:cNvCxnSpPr>
            <a:cxnSpLocks/>
          </p:cNvCxnSpPr>
          <p:nvPr/>
        </p:nvCxnSpPr>
        <p:spPr>
          <a:xfrm>
            <a:off x="7007702" y="281918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9467E8-4413-30F2-52AE-663B53CE91E0}"/>
              </a:ext>
            </a:extLst>
          </p:cNvPr>
          <p:cNvCxnSpPr>
            <a:stCxn id="27" idx="3"/>
            <a:endCxn id="10" idx="3"/>
          </p:cNvCxnSpPr>
          <p:nvPr/>
        </p:nvCxnSpPr>
        <p:spPr>
          <a:xfrm flipV="1">
            <a:off x="7928074" y="2549380"/>
            <a:ext cx="132957" cy="1813156"/>
          </a:xfrm>
          <a:prstGeom prst="bentConnector3">
            <a:avLst>
              <a:gd name="adj1" fmla="val 44554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ECB89D-2932-0B29-B8B1-8FA41B8C982A}"/>
              </a:ext>
            </a:extLst>
          </p:cNvPr>
          <p:cNvSpPr txBox="1"/>
          <p:nvPr/>
        </p:nvSpPr>
        <p:spPr>
          <a:xfrm>
            <a:off x="716655" y="5291478"/>
            <a:ext cx="3018512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제품이 </a:t>
            </a:r>
            <a:r>
              <a:rPr lang="ko-KR" altLang="en-US" sz="1400" dirty="0" err="1">
                <a:latin typeface="+mn-ea"/>
              </a:rPr>
              <a:t>동작중이면</a:t>
            </a:r>
            <a:r>
              <a:rPr lang="ko-KR" altLang="en-US" sz="1400" dirty="0">
                <a:latin typeface="+mn-ea"/>
              </a:rPr>
              <a:t> 현재시간 기준으로 사용시간 계산해서 전달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426EB1F-584D-68DC-E694-97A77DCEE958}"/>
              </a:ext>
            </a:extLst>
          </p:cNvPr>
          <p:cNvCxnSpPr>
            <a:cxnSpLocks/>
            <a:endCxn id="23" idx="2"/>
          </p:cNvCxnSpPr>
          <p:nvPr/>
        </p:nvCxnSpPr>
        <p:spPr>
          <a:xfrm rot="10800000" flipV="1">
            <a:off x="2225912" y="3577620"/>
            <a:ext cx="6300871" cy="2237077"/>
          </a:xfrm>
          <a:prstGeom prst="bentConnector4">
            <a:avLst>
              <a:gd name="adj1" fmla="val 112"/>
              <a:gd name="adj2" fmla="val 11362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095B0EA-6FB5-454D-A7E9-2A9F04F635C2}"/>
              </a:ext>
            </a:extLst>
          </p:cNvPr>
          <p:cNvSpPr/>
          <p:nvPr/>
        </p:nvSpPr>
        <p:spPr>
          <a:xfrm>
            <a:off x="480795" y="890977"/>
            <a:ext cx="1105872" cy="404120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ctr">
              <a:lnSpc>
                <a:spcPts val="25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7C7EC1-EFC6-460C-AA2F-E35516F010AB}"/>
              </a:ext>
            </a:extLst>
          </p:cNvPr>
          <p:cNvSpPr/>
          <p:nvPr/>
        </p:nvSpPr>
        <p:spPr>
          <a:xfrm>
            <a:off x="449185" y="1463455"/>
            <a:ext cx="8268788" cy="4503568"/>
          </a:xfrm>
          <a:prstGeom prst="roundRect">
            <a:avLst>
              <a:gd name="adj" fmla="val 783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t"/>
          <a:lstStyle/>
          <a:p>
            <a:pPr marL="171450" lvl="1" indent="-171450" algn="l">
              <a:buFontTx/>
              <a:buChar char="-"/>
            </a:pP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– </a:t>
            </a:r>
            <a:r>
              <a:rPr lang="ko-KR" altLang="en-US" dirty="0"/>
              <a:t>정보 보기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ED2D-7493-DAC7-C979-A2FA424EF65C}"/>
              </a:ext>
            </a:extLst>
          </p:cNvPr>
          <p:cNvSpPr txBox="1"/>
          <p:nvPr/>
        </p:nvSpPr>
        <p:spPr>
          <a:xfrm>
            <a:off x="3380595" y="167122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상세 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3B14B-B7EE-B509-F3C6-61239D95DB8F}"/>
              </a:ext>
            </a:extLst>
          </p:cNvPr>
          <p:cNvSpPr txBox="1"/>
          <p:nvPr/>
        </p:nvSpPr>
        <p:spPr>
          <a:xfrm>
            <a:off x="3380595" y="2572081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타입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93A2E-DB5D-AB87-42E4-32F0876C3D35}"/>
              </a:ext>
            </a:extLst>
          </p:cNvPr>
          <p:cNvSpPr txBox="1"/>
          <p:nvPr/>
        </p:nvSpPr>
        <p:spPr>
          <a:xfrm>
            <a:off x="5955332" y="3246573"/>
            <a:ext cx="2106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링크 관리 구조체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09AD8-FB10-56E1-8F7A-E2364056AFF4}"/>
              </a:ext>
            </a:extLst>
          </p:cNvPr>
          <p:cNvSpPr txBox="1"/>
          <p:nvPr/>
        </p:nvSpPr>
        <p:spPr>
          <a:xfrm>
            <a:off x="3380594" y="3431239"/>
            <a:ext cx="17400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선택된 타입 중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제품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3F04E-F08D-1E9D-4A78-922222BD6AD7}"/>
              </a:ext>
            </a:extLst>
          </p:cNvPr>
          <p:cNvSpPr txBox="1"/>
          <p:nvPr/>
        </p:nvSpPr>
        <p:spPr>
          <a:xfrm>
            <a:off x="6188050" y="5336728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7D7D45-A4CF-6CC6-C92D-C1257663B3A3}"/>
              </a:ext>
            </a:extLst>
          </p:cNvPr>
          <p:cNvCxnSpPr>
            <a:cxnSpLocks/>
          </p:cNvCxnSpPr>
          <p:nvPr/>
        </p:nvCxnSpPr>
        <p:spPr>
          <a:xfrm>
            <a:off x="4215310" y="213951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347FB0-C58E-426B-75F5-6881EE5E7759}"/>
              </a:ext>
            </a:extLst>
          </p:cNvPr>
          <p:cNvCxnSpPr>
            <a:cxnSpLocks/>
          </p:cNvCxnSpPr>
          <p:nvPr/>
        </p:nvCxnSpPr>
        <p:spPr>
          <a:xfrm>
            <a:off x="4215310" y="3002872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85DCC2-100B-3149-5DEB-CE7F5D24F7F5}"/>
              </a:ext>
            </a:extLst>
          </p:cNvPr>
          <p:cNvCxnSpPr>
            <a:cxnSpLocks/>
          </p:cNvCxnSpPr>
          <p:nvPr/>
        </p:nvCxnSpPr>
        <p:spPr>
          <a:xfrm>
            <a:off x="5193437" y="3754407"/>
            <a:ext cx="887767" cy="675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D97487-C728-1C88-D0FF-CAC413C4E8AE}"/>
              </a:ext>
            </a:extLst>
          </p:cNvPr>
          <p:cNvCxnSpPr>
            <a:cxnSpLocks/>
          </p:cNvCxnSpPr>
          <p:nvPr/>
        </p:nvCxnSpPr>
        <p:spPr>
          <a:xfrm>
            <a:off x="7007703" y="369437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01E44C6-1D6F-2C87-B25F-FADCF0BF3179}"/>
              </a:ext>
            </a:extLst>
          </p:cNvPr>
          <p:cNvCxnSpPr>
            <a:cxnSpLocks/>
          </p:cNvCxnSpPr>
          <p:nvPr/>
        </p:nvCxnSpPr>
        <p:spPr>
          <a:xfrm>
            <a:off x="7011236" y="4914524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0D7BB89-FC9E-CBD1-96AC-6AE1126149FB}"/>
              </a:ext>
            </a:extLst>
          </p:cNvPr>
          <p:cNvCxnSpPr>
            <a:cxnSpLocks/>
            <a:stCxn id="3" idx="1"/>
            <a:endCxn id="8" idx="2"/>
          </p:cNvCxnSpPr>
          <p:nvPr/>
        </p:nvCxnSpPr>
        <p:spPr>
          <a:xfrm rot="10800000">
            <a:off x="1586667" y="2040555"/>
            <a:ext cx="1793928" cy="71619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4FBE5D-AEC4-0193-CE82-3F19CB3D5441}"/>
              </a:ext>
            </a:extLst>
          </p:cNvPr>
          <p:cNvSpPr txBox="1"/>
          <p:nvPr/>
        </p:nvSpPr>
        <p:spPr>
          <a:xfrm>
            <a:off x="6188051" y="4177870"/>
            <a:ext cx="17400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</a:t>
            </a:r>
            <a:r>
              <a:rPr lang="ko-KR" altLang="en-US" dirty="0" err="1">
                <a:latin typeface="+mn-ea"/>
              </a:rPr>
              <a:t>타입별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Display </a:t>
            </a:r>
            <a:r>
              <a:rPr lang="ko-KR" altLang="en-US" dirty="0">
                <a:latin typeface="+mn-ea"/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790E5-865B-E1B6-1DA1-BF2B1DCF4746}"/>
              </a:ext>
            </a:extLst>
          </p:cNvPr>
          <p:cNvSpPr txBox="1"/>
          <p:nvPr/>
        </p:nvSpPr>
        <p:spPr>
          <a:xfrm>
            <a:off x="716655" y="167122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메인 메뉴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25FB4D-4292-A8CB-88C3-8216D5EED407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1586668" y="2040555"/>
            <a:ext cx="1793927" cy="171385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8FAEB-53C7-9DC2-1987-DF992BB3AB8E}"/>
              </a:ext>
            </a:extLst>
          </p:cNvPr>
          <p:cNvCxnSpPr>
            <a:cxnSpLocks/>
          </p:cNvCxnSpPr>
          <p:nvPr/>
        </p:nvCxnSpPr>
        <p:spPr>
          <a:xfrm>
            <a:off x="2574420" y="1846725"/>
            <a:ext cx="728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40DC08-63A3-EC37-8245-8951F72626CE}"/>
              </a:ext>
            </a:extLst>
          </p:cNvPr>
          <p:cNvSpPr txBox="1"/>
          <p:nvPr/>
        </p:nvSpPr>
        <p:spPr>
          <a:xfrm>
            <a:off x="5954374" y="2364714"/>
            <a:ext cx="2106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홈오토</a:t>
            </a:r>
            <a:r>
              <a:rPr lang="ko-KR" altLang="en-US" dirty="0">
                <a:latin typeface="+mn-ea"/>
              </a:rPr>
              <a:t> 관리구조체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0622C4-803B-3A91-B167-7A50A7D12B08}"/>
              </a:ext>
            </a:extLst>
          </p:cNvPr>
          <p:cNvCxnSpPr>
            <a:cxnSpLocks/>
          </p:cNvCxnSpPr>
          <p:nvPr/>
        </p:nvCxnSpPr>
        <p:spPr>
          <a:xfrm>
            <a:off x="7007702" y="281918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F07DBF-304C-1914-AACA-653DC43416E2}"/>
              </a:ext>
            </a:extLst>
          </p:cNvPr>
          <p:cNvSpPr txBox="1"/>
          <p:nvPr/>
        </p:nvSpPr>
        <p:spPr>
          <a:xfrm>
            <a:off x="716655" y="4917491"/>
            <a:ext cx="3222886" cy="9541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제품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타입에 따른 출력 함수 전달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각 타입별로 </a:t>
            </a:r>
            <a:r>
              <a:rPr lang="en-US" altLang="ko-KR" sz="1400" dirty="0">
                <a:latin typeface="+mn-ea"/>
              </a:rPr>
              <a:t>Display </a:t>
            </a:r>
            <a:r>
              <a:rPr lang="ko-KR" altLang="en-US" sz="1400" dirty="0">
                <a:latin typeface="+mn-ea"/>
              </a:rPr>
              <a:t>함수 </a:t>
            </a:r>
            <a:r>
              <a:rPr lang="ko-KR" altLang="en-US" sz="1400" dirty="0" err="1">
                <a:latin typeface="+mn-ea"/>
              </a:rPr>
              <a:t>따로있음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제품명</a:t>
            </a:r>
            <a:r>
              <a:rPr lang="en-US" altLang="ko-KR" sz="1400" dirty="0">
                <a:latin typeface="+mn-ea"/>
              </a:rPr>
              <a:t>, ON/OFF,</a:t>
            </a:r>
            <a:r>
              <a:rPr lang="ko-KR" altLang="en-US" sz="1400" dirty="0">
                <a:latin typeface="+mn-ea"/>
              </a:rPr>
              <a:t> 사용시간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상태등</a:t>
            </a:r>
            <a:r>
              <a:rPr lang="en-US" altLang="ko-KR" sz="14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8F4E049-1D66-B50B-DC75-4D4CEF86464A}"/>
              </a:ext>
            </a:extLst>
          </p:cNvPr>
          <p:cNvCxnSpPr>
            <a:cxnSpLocks/>
            <a:stCxn id="27" idx="3"/>
            <a:endCxn id="15" idx="2"/>
          </p:cNvCxnSpPr>
          <p:nvPr/>
        </p:nvCxnSpPr>
        <p:spPr>
          <a:xfrm flipH="1">
            <a:off x="2328098" y="4501036"/>
            <a:ext cx="5599976" cy="1370562"/>
          </a:xfrm>
          <a:prstGeom prst="bentConnector4">
            <a:avLst>
              <a:gd name="adj1" fmla="val -4082"/>
              <a:gd name="adj2" fmla="val 11667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BAC9675-C668-A987-ABAF-FA08AAB69BF8}"/>
              </a:ext>
            </a:extLst>
          </p:cNvPr>
          <p:cNvCxnSpPr>
            <a:stCxn id="27" idx="1"/>
            <a:endCxn id="3" idx="1"/>
          </p:cNvCxnSpPr>
          <p:nvPr/>
        </p:nvCxnSpPr>
        <p:spPr>
          <a:xfrm rot="10800000">
            <a:off x="3380595" y="2756748"/>
            <a:ext cx="2807456" cy="1744289"/>
          </a:xfrm>
          <a:prstGeom prst="bentConnector3">
            <a:avLst>
              <a:gd name="adj1" fmla="val 128065"/>
            </a:avLst>
          </a:prstGeom>
          <a:ln w="28575">
            <a:solidFill>
              <a:srgbClr val="266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5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095B0EA-6FB5-454D-A7E9-2A9F04F635C2}"/>
              </a:ext>
            </a:extLst>
          </p:cNvPr>
          <p:cNvSpPr/>
          <p:nvPr/>
        </p:nvSpPr>
        <p:spPr>
          <a:xfrm>
            <a:off x="480795" y="890977"/>
            <a:ext cx="1105872" cy="404120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ctr">
              <a:lnSpc>
                <a:spcPts val="25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7C7EC1-EFC6-460C-AA2F-E35516F010AB}"/>
              </a:ext>
            </a:extLst>
          </p:cNvPr>
          <p:cNvSpPr/>
          <p:nvPr/>
        </p:nvSpPr>
        <p:spPr>
          <a:xfrm>
            <a:off x="449185" y="1463455"/>
            <a:ext cx="8268788" cy="4503568"/>
          </a:xfrm>
          <a:prstGeom prst="roundRect">
            <a:avLst>
              <a:gd name="adj" fmla="val 783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t"/>
          <a:lstStyle/>
          <a:p>
            <a:pPr marL="171450" lvl="1" indent="-171450" algn="l">
              <a:buFontTx/>
              <a:buChar char="-"/>
            </a:pP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필수 수행 과제 </a:t>
            </a:r>
            <a:r>
              <a:rPr lang="en-US" altLang="ko-KR" dirty="0"/>
              <a:t>– </a:t>
            </a:r>
            <a:r>
              <a:rPr lang="ko-KR" altLang="en-US" dirty="0"/>
              <a:t>제어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ED2D-7493-DAC7-C979-A2FA424EF65C}"/>
              </a:ext>
            </a:extLst>
          </p:cNvPr>
          <p:cNvSpPr txBox="1"/>
          <p:nvPr/>
        </p:nvSpPr>
        <p:spPr>
          <a:xfrm>
            <a:off x="3380595" y="167122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상세 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3B14B-B7EE-B509-F3C6-61239D95DB8F}"/>
              </a:ext>
            </a:extLst>
          </p:cNvPr>
          <p:cNvSpPr txBox="1"/>
          <p:nvPr/>
        </p:nvSpPr>
        <p:spPr>
          <a:xfrm>
            <a:off x="3380595" y="2572081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타입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93A2E-DB5D-AB87-42E4-32F0876C3D35}"/>
              </a:ext>
            </a:extLst>
          </p:cNvPr>
          <p:cNvSpPr txBox="1"/>
          <p:nvPr/>
        </p:nvSpPr>
        <p:spPr>
          <a:xfrm>
            <a:off x="5955332" y="3246573"/>
            <a:ext cx="2106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링크 관리 구조체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09AD8-FB10-56E1-8F7A-E2364056AFF4}"/>
              </a:ext>
            </a:extLst>
          </p:cNvPr>
          <p:cNvSpPr txBox="1"/>
          <p:nvPr/>
        </p:nvSpPr>
        <p:spPr>
          <a:xfrm>
            <a:off x="3380594" y="3431239"/>
            <a:ext cx="17400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선택된 타입 중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목표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3F04E-F08D-1E9D-4A78-922222BD6AD7}"/>
              </a:ext>
            </a:extLst>
          </p:cNvPr>
          <p:cNvSpPr txBox="1"/>
          <p:nvPr/>
        </p:nvSpPr>
        <p:spPr>
          <a:xfrm>
            <a:off x="6188050" y="5336728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7D7D45-A4CF-6CC6-C92D-C1257663B3A3}"/>
              </a:ext>
            </a:extLst>
          </p:cNvPr>
          <p:cNvCxnSpPr>
            <a:cxnSpLocks/>
          </p:cNvCxnSpPr>
          <p:nvPr/>
        </p:nvCxnSpPr>
        <p:spPr>
          <a:xfrm>
            <a:off x="4215310" y="213951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347FB0-C58E-426B-75F5-6881EE5E7759}"/>
              </a:ext>
            </a:extLst>
          </p:cNvPr>
          <p:cNvCxnSpPr>
            <a:cxnSpLocks/>
          </p:cNvCxnSpPr>
          <p:nvPr/>
        </p:nvCxnSpPr>
        <p:spPr>
          <a:xfrm>
            <a:off x="4215310" y="3002872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85DCC2-100B-3149-5DEB-CE7F5D24F7F5}"/>
              </a:ext>
            </a:extLst>
          </p:cNvPr>
          <p:cNvCxnSpPr>
            <a:cxnSpLocks/>
          </p:cNvCxnSpPr>
          <p:nvPr/>
        </p:nvCxnSpPr>
        <p:spPr>
          <a:xfrm>
            <a:off x="5193437" y="3754407"/>
            <a:ext cx="887767" cy="675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D97487-C728-1C88-D0FF-CAC413C4E8AE}"/>
              </a:ext>
            </a:extLst>
          </p:cNvPr>
          <p:cNvCxnSpPr>
            <a:cxnSpLocks/>
          </p:cNvCxnSpPr>
          <p:nvPr/>
        </p:nvCxnSpPr>
        <p:spPr>
          <a:xfrm>
            <a:off x="7007703" y="369437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01E44C6-1D6F-2C87-B25F-FADCF0BF3179}"/>
              </a:ext>
            </a:extLst>
          </p:cNvPr>
          <p:cNvCxnSpPr>
            <a:cxnSpLocks/>
          </p:cNvCxnSpPr>
          <p:nvPr/>
        </p:nvCxnSpPr>
        <p:spPr>
          <a:xfrm>
            <a:off x="7011236" y="4914524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0D7BB89-FC9E-CBD1-96AC-6AE1126149FB}"/>
              </a:ext>
            </a:extLst>
          </p:cNvPr>
          <p:cNvCxnSpPr>
            <a:cxnSpLocks/>
            <a:stCxn id="3" idx="1"/>
            <a:endCxn id="8" idx="2"/>
          </p:cNvCxnSpPr>
          <p:nvPr/>
        </p:nvCxnSpPr>
        <p:spPr>
          <a:xfrm rot="10800000">
            <a:off x="1586667" y="2040555"/>
            <a:ext cx="1793928" cy="71619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4FBE5D-AEC4-0193-CE82-3F19CB3D5441}"/>
              </a:ext>
            </a:extLst>
          </p:cNvPr>
          <p:cNvSpPr txBox="1"/>
          <p:nvPr/>
        </p:nvSpPr>
        <p:spPr>
          <a:xfrm>
            <a:off x="6188051" y="4177870"/>
            <a:ext cx="17400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제품 </a:t>
            </a:r>
            <a:r>
              <a:rPr lang="ko-KR" altLang="en-US" dirty="0" err="1">
                <a:latin typeface="+mn-ea"/>
              </a:rPr>
              <a:t>타입별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Control </a:t>
            </a:r>
            <a:r>
              <a:rPr lang="ko-KR" altLang="en-US" dirty="0">
                <a:latin typeface="+mn-ea"/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790E5-865B-E1B6-1DA1-BF2B1DCF4746}"/>
              </a:ext>
            </a:extLst>
          </p:cNvPr>
          <p:cNvSpPr txBox="1"/>
          <p:nvPr/>
        </p:nvSpPr>
        <p:spPr>
          <a:xfrm>
            <a:off x="716655" y="1671222"/>
            <a:ext cx="17400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메인 메뉴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25FB4D-4292-A8CB-88C3-8216D5EED407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1586668" y="2040555"/>
            <a:ext cx="1793927" cy="171385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8FAEB-53C7-9DC2-1987-DF992BB3AB8E}"/>
              </a:ext>
            </a:extLst>
          </p:cNvPr>
          <p:cNvCxnSpPr>
            <a:cxnSpLocks/>
          </p:cNvCxnSpPr>
          <p:nvPr/>
        </p:nvCxnSpPr>
        <p:spPr>
          <a:xfrm>
            <a:off x="2574420" y="1846725"/>
            <a:ext cx="728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40DC08-63A3-EC37-8245-8951F72626CE}"/>
              </a:ext>
            </a:extLst>
          </p:cNvPr>
          <p:cNvSpPr txBox="1"/>
          <p:nvPr/>
        </p:nvSpPr>
        <p:spPr>
          <a:xfrm>
            <a:off x="5954374" y="2364714"/>
            <a:ext cx="2106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홈오토</a:t>
            </a:r>
            <a:r>
              <a:rPr lang="ko-KR" altLang="en-US" dirty="0">
                <a:latin typeface="+mn-ea"/>
              </a:rPr>
              <a:t> 관리구조체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0622C4-803B-3A91-B167-7A50A7D12B08}"/>
              </a:ext>
            </a:extLst>
          </p:cNvPr>
          <p:cNvCxnSpPr>
            <a:cxnSpLocks/>
          </p:cNvCxnSpPr>
          <p:nvPr/>
        </p:nvCxnSpPr>
        <p:spPr>
          <a:xfrm>
            <a:off x="7007702" y="2819189"/>
            <a:ext cx="0" cy="363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312D35-C499-07A5-2A26-6687D92B3F79}"/>
              </a:ext>
            </a:extLst>
          </p:cNvPr>
          <p:cNvSpPr txBox="1"/>
          <p:nvPr/>
        </p:nvSpPr>
        <p:spPr>
          <a:xfrm>
            <a:off x="716655" y="4917491"/>
            <a:ext cx="3222886" cy="9541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제품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타입에 따른 제어 함수 전달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각 타입별로 </a:t>
            </a:r>
            <a:r>
              <a:rPr lang="en-US" altLang="ko-KR" sz="1400" dirty="0">
                <a:latin typeface="+mn-ea"/>
              </a:rPr>
              <a:t>Control </a:t>
            </a:r>
            <a:r>
              <a:rPr lang="ko-KR" altLang="en-US" sz="1400" dirty="0">
                <a:latin typeface="+mn-ea"/>
              </a:rPr>
              <a:t>함수 </a:t>
            </a:r>
            <a:r>
              <a:rPr lang="ko-KR" altLang="en-US" sz="1400" dirty="0" err="1">
                <a:latin typeface="+mn-ea"/>
              </a:rPr>
              <a:t>따로있음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제품명</a:t>
            </a:r>
            <a:r>
              <a:rPr lang="en-US" altLang="ko-KR" sz="1400" dirty="0">
                <a:latin typeface="+mn-ea"/>
              </a:rPr>
              <a:t>, ON/OFF,</a:t>
            </a:r>
            <a:r>
              <a:rPr lang="ko-KR" altLang="en-US" sz="1400" dirty="0">
                <a:latin typeface="+mn-ea"/>
              </a:rPr>
              <a:t> 사용시간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상태등</a:t>
            </a:r>
            <a:r>
              <a:rPr lang="en-US" altLang="ko-KR" sz="14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59B8CBF-EFE2-04C7-8F61-4274DCC1B059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2328098" y="4501036"/>
            <a:ext cx="5599976" cy="1370562"/>
          </a:xfrm>
          <a:prstGeom prst="bentConnector4">
            <a:avLst>
              <a:gd name="adj1" fmla="val -4082"/>
              <a:gd name="adj2" fmla="val 11667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4B29E88-4630-CBA2-E0A5-1E201562B17C}"/>
              </a:ext>
            </a:extLst>
          </p:cNvPr>
          <p:cNvCxnSpPr>
            <a:cxnSpLocks/>
            <a:stCxn id="27" idx="1"/>
            <a:endCxn id="8" idx="2"/>
          </p:cNvCxnSpPr>
          <p:nvPr/>
        </p:nvCxnSpPr>
        <p:spPr>
          <a:xfrm rot="10800000">
            <a:off x="1586667" y="2040554"/>
            <a:ext cx="4601384" cy="246048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6F4A92-0D1B-BFEC-3E8A-3BDEAF7085F2}"/>
              </a:ext>
            </a:extLst>
          </p:cNvPr>
          <p:cNvCxnSpPr/>
          <p:nvPr/>
        </p:nvCxnSpPr>
        <p:spPr>
          <a:xfrm rot="10800000">
            <a:off x="3380595" y="2756748"/>
            <a:ext cx="2807456" cy="1744289"/>
          </a:xfrm>
          <a:prstGeom prst="bentConnector3">
            <a:avLst>
              <a:gd name="adj1" fmla="val 128065"/>
            </a:avLst>
          </a:prstGeom>
          <a:ln w="28575">
            <a:solidFill>
              <a:srgbClr val="266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27EB75-8FCF-3E72-A969-196D157A93D6}"/>
              </a:ext>
            </a:extLst>
          </p:cNvPr>
          <p:cNvGrpSpPr/>
          <p:nvPr/>
        </p:nvGrpSpPr>
        <p:grpSpPr>
          <a:xfrm>
            <a:off x="6094681" y="4098104"/>
            <a:ext cx="1906213" cy="823257"/>
            <a:chOff x="3417903" y="1411550"/>
            <a:chExt cx="2201662" cy="348004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D0B251-FA71-F773-BF9D-51D057E7D8E4}"/>
                </a:ext>
              </a:extLst>
            </p:cNvPr>
            <p:cNvSpPr/>
            <p:nvPr/>
          </p:nvSpPr>
          <p:spPr>
            <a:xfrm>
              <a:off x="3417903" y="1411550"/>
              <a:ext cx="2201662" cy="34800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2B24170-C22E-A256-1A0C-5E21E063C496}"/>
                </a:ext>
              </a:extLst>
            </p:cNvPr>
            <p:cNvCxnSpPr/>
            <p:nvPr/>
          </p:nvCxnSpPr>
          <p:spPr>
            <a:xfrm>
              <a:off x="3994951" y="1411550"/>
              <a:ext cx="98542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C8C0B5A-B6BA-405A-7E7D-51E802E4B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951" y="4891595"/>
              <a:ext cx="10653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56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095B0EA-6FB5-454D-A7E9-2A9F04F635C2}"/>
              </a:ext>
            </a:extLst>
          </p:cNvPr>
          <p:cNvSpPr/>
          <p:nvPr/>
        </p:nvSpPr>
        <p:spPr>
          <a:xfrm>
            <a:off x="480795" y="890977"/>
            <a:ext cx="1105872" cy="404120"/>
          </a:xfrm>
          <a:prstGeom prst="roundRect">
            <a:avLst>
              <a:gd name="adj" fmla="val 1408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ctr"/>
          <a:lstStyle/>
          <a:p>
            <a:pPr marL="0" lvl="1" algn="ctr">
              <a:lnSpc>
                <a:spcPts val="25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7C7EC1-EFC6-460C-AA2F-E35516F010AB}"/>
              </a:ext>
            </a:extLst>
          </p:cNvPr>
          <p:cNvSpPr/>
          <p:nvPr/>
        </p:nvSpPr>
        <p:spPr>
          <a:xfrm>
            <a:off x="449184" y="1463455"/>
            <a:ext cx="8641475" cy="4503568"/>
          </a:xfrm>
          <a:prstGeom prst="roundRect">
            <a:avLst>
              <a:gd name="adj" fmla="val 783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t"/>
          <a:lstStyle/>
          <a:p>
            <a:pPr marL="171450" lvl="1" indent="-171450" algn="l">
              <a:buFontTx/>
              <a:buChar char="-"/>
            </a:pP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B85DE31-5286-B26D-59E6-A0DABCDF068F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추가 수행 과제 </a:t>
            </a:r>
            <a:r>
              <a:rPr lang="en-US" altLang="ko-KR" dirty="0"/>
              <a:t>– </a:t>
            </a:r>
            <a:r>
              <a:rPr lang="ko-KR" altLang="en-US" dirty="0"/>
              <a:t>사용요금 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ED2D-7493-DAC7-C979-A2FA424EF65C}"/>
              </a:ext>
            </a:extLst>
          </p:cNvPr>
          <p:cNvSpPr txBox="1"/>
          <p:nvPr/>
        </p:nvSpPr>
        <p:spPr>
          <a:xfrm>
            <a:off x="2934773" y="1644107"/>
            <a:ext cx="174002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요금 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790E5-865B-E1B6-1DA1-BF2B1DCF4746}"/>
              </a:ext>
            </a:extLst>
          </p:cNvPr>
          <p:cNvSpPr txBox="1"/>
          <p:nvPr/>
        </p:nvSpPr>
        <p:spPr>
          <a:xfrm>
            <a:off x="716655" y="1671222"/>
            <a:ext cx="125872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메인 메뉴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8FAEB-53C7-9DC2-1987-DF992BB3AB8E}"/>
              </a:ext>
            </a:extLst>
          </p:cNvPr>
          <p:cNvCxnSpPr>
            <a:cxnSpLocks/>
          </p:cNvCxnSpPr>
          <p:nvPr/>
        </p:nvCxnSpPr>
        <p:spPr>
          <a:xfrm>
            <a:off x="2128598" y="1819610"/>
            <a:ext cx="728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40DC08-63A3-EC37-8245-8951F72626CE}"/>
              </a:ext>
            </a:extLst>
          </p:cNvPr>
          <p:cNvSpPr txBox="1"/>
          <p:nvPr/>
        </p:nvSpPr>
        <p:spPr>
          <a:xfrm>
            <a:off x="2751455" y="2312385"/>
            <a:ext cx="210665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홈오토</a:t>
            </a:r>
            <a:r>
              <a:rPr lang="ko-KR" altLang="en-US" sz="1400" dirty="0">
                <a:latin typeface="+mn-ea"/>
              </a:rPr>
              <a:t> 관리구조체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0622C4-803B-3A91-B167-7A50A7D12B08}"/>
              </a:ext>
            </a:extLst>
          </p:cNvPr>
          <p:cNvCxnSpPr>
            <a:cxnSpLocks/>
          </p:cNvCxnSpPr>
          <p:nvPr/>
        </p:nvCxnSpPr>
        <p:spPr>
          <a:xfrm>
            <a:off x="3794465" y="2091245"/>
            <a:ext cx="0" cy="160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DE923-A4A7-CA40-71B3-E911E24CE761}"/>
              </a:ext>
            </a:extLst>
          </p:cNvPr>
          <p:cNvSpPr txBox="1"/>
          <p:nvPr/>
        </p:nvSpPr>
        <p:spPr>
          <a:xfrm>
            <a:off x="2751455" y="2989825"/>
            <a:ext cx="210665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링크 관리 구조체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2B6738-F3B4-7E42-E872-F555D584CEB7}"/>
              </a:ext>
            </a:extLst>
          </p:cNvPr>
          <p:cNvCxnSpPr>
            <a:cxnSpLocks/>
          </p:cNvCxnSpPr>
          <p:nvPr/>
        </p:nvCxnSpPr>
        <p:spPr>
          <a:xfrm>
            <a:off x="3794465" y="2782624"/>
            <a:ext cx="0" cy="160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C650C0D-0681-5992-FAD9-AEE7C6D00BDD}"/>
              </a:ext>
            </a:extLst>
          </p:cNvPr>
          <p:cNvCxnSpPr>
            <a:cxnSpLocks/>
          </p:cNvCxnSpPr>
          <p:nvPr/>
        </p:nvCxnSpPr>
        <p:spPr>
          <a:xfrm>
            <a:off x="4945085" y="2497051"/>
            <a:ext cx="2458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308674-44FB-125B-107D-BFAABB7E19E0}"/>
              </a:ext>
            </a:extLst>
          </p:cNvPr>
          <p:cNvSpPr txBox="1"/>
          <p:nvPr/>
        </p:nvSpPr>
        <p:spPr>
          <a:xfrm>
            <a:off x="5290635" y="2312384"/>
            <a:ext cx="121669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.Cost[Type]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8C20E1-82C1-A86B-7083-3A1A7ADEBB73}"/>
              </a:ext>
            </a:extLst>
          </p:cNvPr>
          <p:cNvSpPr txBox="1"/>
          <p:nvPr/>
        </p:nvSpPr>
        <p:spPr>
          <a:xfrm>
            <a:off x="3300497" y="4738750"/>
            <a:ext cx="1374299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제품</a:t>
            </a:r>
            <a:r>
              <a:rPr lang="en-US" altLang="ko-KR" sz="1400" dirty="0">
                <a:latin typeface="+mn-ea"/>
              </a:rPr>
              <a:t>.</a:t>
            </a:r>
            <a:r>
              <a:rPr lang="en-US" altLang="ko-KR" sz="1400" dirty="0" err="1">
                <a:latin typeface="+mn-ea"/>
              </a:rPr>
              <a:t>use_H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현재 시간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제품</a:t>
            </a:r>
            <a:r>
              <a:rPr lang="en-US" altLang="ko-KR" sz="1400" dirty="0">
                <a:latin typeface="+mn-ea"/>
              </a:rPr>
              <a:t>.</a:t>
            </a:r>
            <a:r>
              <a:rPr lang="en-US" altLang="ko-KR" sz="1400" dirty="0" err="1">
                <a:latin typeface="+mn-ea"/>
              </a:rPr>
              <a:t>start_H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2E9CF-EAE0-DAD8-08CF-C75C5BD6383C}"/>
              </a:ext>
            </a:extLst>
          </p:cNvPr>
          <p:cNvSpPr txBox="1"/>
          <p:nvPr/>
        </p:nvSpPr>
        <p:spPr>
          <a:xfrm>
            <a:off x="2751455" y="3639837"/>
            <a:ext cx="210665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제품 정보 접근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B336CB-2E35-2125-C79A-53EFC0E637BE}"/>
              </a:ext>
            </a:extLst>
          </p:cNvPr>
          <p:cNvCxnSpPr>
            <a:cxnSpLocks/>
          </p:cNvCxnSpPr>
          <p:nvPr/>
        </p:nvCxnSpPr>
        <p:spPr>
          <a:xfrm>
            <a:off x="3794465" y="3432636"/>
            <a:ext cx="0" cy="160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9CE5E1-0C7B-FB1D-5E5E-B56C1F6E4224}"/>
              </a:ext>
            </a:extLst>
          </p:cNvPr>
          <p:cNvSpPr txBox="1"/>
          <p:nvPr/>
        </p:nvSpPr>
        <p:spPr>
          <a:xfrm>
            <a:off x="1529556" y="4738750"/>
            <a:ext cx="124958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제품</a:t>
            </a:r>
            <a:r>
              <a:rPr lang="en-US" altLang="ko-KR" sz="1400" dirty="0">
                <a:latin typeface="+mn-ea"/>
              </a:rPr>
              <a:t>.</a:t>
            </a:r>
            <a:r>
              <a:rPr lang="en-US" altLang="ko-KR" sz="1400" dirty="0" err="1">
                <a:latin typeface="+mn-ea"/>
              </a:rPr>
              <a:t>use_H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A5FEC58-6E66-F013-744A-3182B953A9F0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rot="5400000">
            <a:off x="2583999" y="3517965"/>
            <a:ext cx="791136" cy="165043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317B5A1-C04E-576E-6E49-D31A9B5C6DE8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531424" y="4282527"/>
            <a:ext cx="729584" cy="182862"/>
          </a:xfrm>
          <a:prstGeom prst="bentConnector3">
            <a:avLst>
              <a:gd name="adj1" fmla="val 46681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0C3AB1-D57F-077E-69D5-317673F0AB6E}"/>
              </a:ext>
            </a:extLst>
          </p:cNvPr>
          <p:cNvSpPr txBox="1"/>
          <p:nvPr/>
        </p:nvSpPr>
        <p:spPr>
          <a:xfrm>
            <a:off x="4011178" y="4408350"/>
            <a:ext cx="915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ON</a:t>
            </a:r>
            <a:endParaRPr lang="ko-KR" altLang="en-US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28C13A-E43C-4DAE-7780-38273EAC676A}"/>
              </a:ext>
            </a:extLst>
          </p:cNvPr>
          <p:cNvSpPr txBox="1"/>
          <p:nvPr/>
        </p:nvSpPr>
        <p:spPr>
          <a:xfrm>
            <a:off x="1764574" y="4408349"/>
            <a:ext cx="915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OFF</a:t>
            </a:r>
            <a:endParaRPr lang="ko-KR" alt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D9C3E8-37AC-4CF0-D622-51EED784C0EF}"/>
              </a:ext>
            </a:extLst>
          </p:cNvPr>
          <p:cNvSpPr txBox="1"/>
          <p:nvPr/>
        </p:nvSpPr>
        <p:spPr>
          <a:xfrm>
            <a:off x="5190950" y="4892639"/>
            <a:ext cx="124958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*</a:t>
            </a:r>
            <a:r>
              <a:rPr lang="ko-KR" altLang="en-US" sz="1400" dirty="0">
                <a:latin typeface="+mn-ea"/>
              </a:rPr>
              <a:t>전력소비량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261AD79-D8D9-7500-EEB5-D7B15FDF7DB9}"/>
              </a:ext>
            </a:extLst>
          </p:cNvPr>
          <p:cNvCxnSpPr>
            <a:cxnSpLocks/>
            <a:stCxn id="38" idx="2"/>
            <a:endCxn id="53" idx="2"/>
          </p:cNvCxnSpPr>
          <p:nvPr/>
        </p:nvCxnSpPr>
        <p:spPr>
          <a:xfrm rot="16200000" flipH="1">
            <a:off x="3908103" y="3292774"/>
            <a:ext cx="153889" cy="3661394"/>
          </a:xfrm>
          <a:prstGeom prst="bentConnector3">
            <a:avLst>
              <a:gd name="adj1" fmla="val 43374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A84525C-D0A8-A3EE-4294-F08463F5FAFA}"/>
              </a:ext>
            </a:extLst>
          </p:cNvPr>
          <p:cNvCxnSpPr>
            <a:cxnSpLocks/>
            <a:stCxn id="29" idx="2"/>
            <a:endCxn id="53" idx="2"/>
          </p:cNvCxnSpPr>
          <p:nvPr/>
        </p:nvCxnSpPr>
        <p:spPr>
          <a:xfrm rot="5400000" flipH="1" flipV="1">
            <a:off x="4763196" y="4424866"/>
            <a:ext cx="276998" cy="1828097"/>
          </a:xfrm>
          <a:prstGeom prst="bentConnector3">
            <a:avLst>
              <a:gd name="adj1" fmla="val -8252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943450F-4FC5-C153-6CE9-4E209FA0D15F}"/>
              </a:ext>
            </a:extLst>
          </p:cNvPr>
          <p:cNvCxnSpPr>
            <a:cxnSpLocks/>
            <a:stCxn id="53" idx="0"/>
            <a:endCxn id="67" idx="2"/>
          </p:cNvCxnSpPr>
          <p:nvPr/>
        </p:nvCxnSpPr>
        <p:spPr>
          <a:xfrm rot="5400000" flipH="1" flipV="1">
            <a:off x="5473744" y="4550639"/>
            <a:ext cx="684001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C83600-F719-D087-5EC7-6841F7C28B0F}"/>
              </a:ext>
            </a:extLst>
          </p:cNvPr>
          <p:cNvSpPr txBox="1"/>
          <p:nvPr/>
        </p:nvSpPr>
        <p:spPr>
          <a:xfrm>
            <a:off x="5072349" y="3114676"/>
            <a:ext cx="915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Tail</a:t>
            </a:r>
            <a:r>
              <a:rPr lang="ko-KR" altLang="en-US" sz="1000" b="1" dirty="0"/>
              <a:t> 까지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BF2CF3-4AFE-DBAB-FDDA-6306A6AEEB3E}"/>
              </a:ext>
            </a:extLst>
          </p:cNvPr>
          <p:cNvSpPr txBox="1"/>
          <p:nvPr/>
        </p:nvSpPr>
        <p:spPr>
          <a:xfrm>
            <a:off x="5190951" y="3685418"/>
            <a:ext cx="1249587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임시</a:t>
            </a:r>
            <a:r>
              <a:rPr lang="en-US" altLang="ko-KR" sz="1400" dirty="0">
                <a:latin typeface="+mn-ea"/>
              </a:rPr>
              <a:t>[Type] +=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cost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32782020-7443-94A9-7230-020EB651BB70}"/>
              </a:ext>
            </a:extLst>
          </p:cNvPr>
          <p:cNvCxnSpPr>
            <a:cxnSpLocks/>
            <a:stCxn id="67" idx="0"/>
            <a:endCxn id="22" idx="3"/>
          </p:cNvCxnSpPr>
          <p:nvPr/>
        </p:nvCxnSpPr>
        <p:spPr>
          <a:xfrm rot="16200000" flipV="1">
            <a:off x="5066077" y="2935749"/>
            <a:ext cx="541704" cy="957633"/>
          </a:xfrm>
          <a:prstGeom prst="bentConnector2">
            <a:avLst/>
          </a:prstGeom>
          <a:ln w="28575">
            <a:solidFill>
              <a:srgbClr val="266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D72AC30-0DF2-689B-DC07-C8BA9D1C3670}"/>
              </a:ext>
            </a:extLst>
          </p:cNvPr>
          <p:cNvSpPr txBox="1"/>
          <p:nvPr/>
        </p:nvSpPr>
        <p:spPr>
          <a:xfrm>
            <a:off x="6704802" y="3433764"/>
            <a:ext cx="2317051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출력 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임시</a:t>
            </a:r>
            <a:r>
              <a:rPr lang="en-US" altLang="ko-KR" sz="1400" dirty="0">
                <a:latin typeface="+mn-ea"/>
              </a:rPr>
              <a:t>[Type]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+ </a:t>
            </a:r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.cost[Type]</a:t>
            </a:r>
          </a:p>
          <a:p>
            <a:pPr algn="ctr"/>
            <a:r>
              <a:rPr lang="ko-KR" altLang="en-US" sz="1400" dirty="0">
                <a:latin typeface="+mn-ea"/>
              </a:rPr>
              <a:t>출력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총합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428232EC-721B-5FC5-716C-EC91863EA6E6}"/>
              </a:ext>
            </a:extLst>
          </p:cNvPr>
          <p:cNvCxnSpPr>
            <a:cxnSpLocks/>
            <a:stCxn id="22" idx="2"/>
            <a:endCxn id="10" idx="1"/>
          </p:cNvCxnSpPr>
          <p:nvPr/>
        </p:nvCxnSpPr>
        <p:spPr>
          <a:xfrm rot="5400000" flipH="1">
            <a:off x="2862456" y="2355274"/>
            <a:ext cx="831328" cy="1053329"/>
          </a:xfrm>
          <a:prstGeom prst="bentConnector4">
            <a:avLst>
              <a:gd name="adj1" fmla="val -6416"/>
              <a:gd name="adj2" fmla="val 121703"/>
            </a:avLst>
          </a:prstGeom>
          <a:ln w="28575">
            <a:solidFill>
              <a:srgbClr val="266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BC59238-F707-085D-CFCD-097955FB268D}"/>
              </a:ext>
            </a:extLst>
          </p:cNvPr>
          <p:cNvSpPr txBox="1"/>
          <p:nvPr/>
        </p:nvSpPr>
        <p:spPr>
          <a:xfrm>
            <a:off x="1899697" y="2727419"/>
            <a:ext cx="915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Type</a:t>
            </a:r>
            <a:r>
              <a:rPr lang="ko-KR" altLang="en-US" sz="1000" b="1" dirty="0"/>
              <a:t>수만큼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DE97F7D3-EF3B-65BD-EE98-29EDF9E7AFD5}"/>
              </a:ext>
            </a:extLst>
          </p:cNvPr>
          <p:cNvCxnSpPr>
            <a:cxnSpLocks/>
            <a:stCxn id="67" idx="0"/>
            <a:endCxn id="78" idx="0"/>
          </p:cNvCxnSpPr>
          <p:nvPr/>
        </p:nvCxnSpPr>
        <p:spPr>
          <a:xfrm rot="5400000" flipH="1" flipV="1">
            <a:off x="6713709" y="2535800"/>
            <a:ext cx="251654" cy="2047583"/>
          </a:xfrm>
          <a:prstGeom prst="bentConnector3">
            <a:avLst>
              <a:gd name="adj1" fmla="val 30287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9E08929-64B4-20CD-93DA-E4CB8F2A4E41}"/>
              </a:ext>
            </a:extLst>
          </p:cNvPr>
          <p:cNvCxnSpPr>
            <a:cxnSpLocks/>
            <a:stCxn id="28" idx="2"/>
            <a:endCxn id="78" idx="0"/>
          </p:cNvCxnSpPr>
          <p:nvPr/>
        </p:nvCxnSpPr>
        <p:spPr>
          <a:xfrm rot="16200000" flipH="1">
            <a:off x="6474355" y="2044790"/>
            <a:ext cx="813603" cy="1964344"/>
          </a:xfrm>
          <a:prstGeom prst="bentConnector3">
            <a:avLst>
              <a:gd name="adj1" fmla="val 2817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7C7EC1-EFC6-460C-AA2F-E35516F010AB}"/>
              </a:ext>
            </a:extLst>
          </p:cNvPr>
          <p:cNvSpPr/>
          <p:nvPr/>
        </p:nvSpPr>
        <p:spPr>
          <a:xfrm>
            <a:off x="438795" y="1562913"/>
            <a:ext cx="8248005" cy="4424891"/>
          </a:xfrm>
          <a:prstGeom prst="roundRect">
            <a:avLst>
              <a:gd name="adj" fmla="val 783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bIns="72000" rtlCol="0" anchor="t"/>
          <a:lstStyle/>
          <a:p>
            <a:pPr marL="0" lvl="1" algn="l">
              <a:lnSpc>
                <a:spcPct val="200000"/>
              </a:lnSpc>
              <a:spcAft>
                <a:spcPts val="600"/>
              </a:spcAft>
            </a:pP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algn="l">
              <a:lnSpc>
                <a:spcPct val="200000"/>
              </a:lnSpc>
              <a:spcAft>
                <a:spcPts val="60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요건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lnSpc>
                <a:spcPct val="20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Stdin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정보를 입력 받아 등록된 가전제품 추가 및 삭제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표시하기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lnSpc>
                <a:spcPct val="200000"/>
              </a:lnSpc>
              <a:buFontTx/>
              <a:buChar char="-"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algn="l">
              <a:lnSpc>
                <a:spcPct val="200000"/>
              </a:lnSpc>
              <a:spcAft>
                <a:spcPts val="60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참고내용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lnSpc>
                <a:spcPct val="20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강사님 코드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l">
              <a:lnSpc>
                <a:spcPct val="20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07A19D26-7BEA-059A-CE6D-1D7EEA29EB67}"/>
              </a:ext>
            </a:extLst>
          </p:cNvPr>
          <p:cNvSpPr txBox="1">
            <a:spLocks/>
          </p:cNvSpPr>
          <p:nvPr/>
        </p:nvSpPr>
        <p:spPr>
          <a:xfrm>
            <a:off x="491614" y="112965"/>
            <a:ext cx="6446344" cy="468631"/>
          </a:xfrm>
          <a:prstGeom prst="rect">
            <a:avLst/>
          </a:prstGeom>
        </p:spPr>
        <p:txBody>
          <a:bodyPr tIns="72000" bIns="468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‐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 1. </a:t>
            </a:r>
            <a:r>
              <a:rPr lang="ko-KR" altLang="en-US" dirty="0"/>
              <a:t>필수 수행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55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62D7008C453048905F43AB7C8D769D" ma:contentTypeVersion="13" ma:contentTypeDescription="새 문서를 만듭니다." ma:contentTypeScope="" ma:versionID="cd8b0d69839a0825a4fbfa1fb73ea206">
  <xsd:schema xmlns:xsd="http://www.w3.org/2001/XMLSchema" xmlns:xs="http://www.w3.org/2001/XMLSchema" xmlns:p="http://schemas.microsoft.com/office/2006/metadata/properties" xmlns:ns2="f2652b8a-af9c-44a7-9d1c-d5fd342aedfb" xmlns:ns3="8e6827cc-2db5-4717-a399-1cd20b69fc0e" targetNamespace="http://schemas.microsoft.com/office/2006/metadata/properties" ma:root="true" ma:fieldsID="6561091cb5a562a12eb2387ae38ba90c" ns2:_="" ns3:_="">
    <xsd:import namespace="f2652b8a-af9c-44a7-9d1c-d5fd342aedfb"/>
    <xsd:import namespace="8e6827cc-2db5-4717-a399-1cd20b69fc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52b8a-af9c-44a7-9d1c-d5fd342aed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827cc-2db5-4717-a399-1cd20b69fc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FBFF19-1E29-4E90-BF25-E6AA329DA8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3D85DA-83E0-48E6-8646-B209427C08B4}">
  <ds:schemaRefs>
    <ds:schemaRef ds:uri="8e6827cc-2db5-4717-a399-1cd20b69fc0e"/>
    <ds:schemaRef ds:uri="f2652b8a-af9c-44a7-9d1c-d5fd342aed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09E864-D608-4F5E-B3E0-4006010B70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328</Words>
  <Application>Microsoft Office PowerPoint</Application>
  <PresentationFormat>화면 슬라이드 쇼(4:3)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Bahnschrift SemiBold Condensed</vt:lpstr>
      <vt:lpstr>Arial</vt:lpstr>
      <vt:lpstr>Wingdings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horang choo</dc:creator>
  <cp:lastModifiedBy>user</cp:lastModifiedBy>
  <cp:revision>19</cp:revision>
  <dcterms:created xsi:type="dcterms:W3CDTF">2020-12-31T07:32:44Z</dcterms:created>
  <dcterms:modified xsi:type="dcterms:W3CDTF">2023-10-25T02:14:02Z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0x0101003562D7008C453048905F43AB7C8D769D</vt:lpwstr>
  </property>
</Properties>
</file>