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3C97-23BF-4A2F-B03C-1AD7A928A1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1EFD-0E8D-4BCD-B2C9-38741CDDB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6" y="571480"/>
            <a:ext cx="17144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xxx. exe    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71670" y="642918"/>
            <a:ext cx="250033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158" y="2071678"/>
            <a:ext cx="4286280" cy="442915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1472" y="3143248"/>
            <a:ext cx="1928826" cy="1857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221455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(RAM)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90" y="214290"/>
            <a:ext cx="4000496" cy="489364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1. Compile time</a:t>
            </a:r>
          </a:p>
          <a:p>
            <a:pPr>
              <a:buFontTx/>
              <a:buChar char="-"/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함수의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할당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바인딩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static(global)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변수의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메모리할당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2400" b="1" dirty="0"/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2. Run Time</a:t>
            </a:r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main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함수호출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OS ) </a:t>
            </a: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단위실행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지역변수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(stack) </a:t>
            </a: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힙메모리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스트링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100" y="3019008"/>
            <a:ext cx="1071570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xxx. exe    </a:t>
            </a:r>
            <a:endParaRPr lang="ko-KR" alt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3335537"/>
            <a:ext cx="7143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  </a:t>
            </a:r>
            <a:endParaRPr lang="ko-KR" altLang="en-US" sz="1400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3335537"/>
            <a:ext cx="7143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</a:t>
            </a:r>
            <a:endParaRPr lang="ko-KR" altLang="en-US" sz="1400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7224" y="3643314"/>
            <a:ext cx="714380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224" y="4143380"/>
            <a:ext cx="714380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71604" y="3643314"/>
            <a:ext cx="71438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71604" y="4000504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71604" y="4357694"/>
            <a:ext cx="714380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4414" y="500042"/>
            <a:ext cx="2928958" cy="3143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3372" y="500042"/>
            <a:ext cx="2928958" cy="22145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/>
          <p:cNvSpPr/>
          <p:nvPr/>
        </p:nvSpPr>
        <p:spPr>
          <a:xfrm rot="10800000">
            <a:off x="7215205" y="571480"/>
            <a:ext cx="571504" cy="20717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0800000">
            <a:off x="7215205" y="2786058"/>
            <a:ext cx="571504" cy="18573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7215207" y="4786322"/>
            <a:ext cx="500067" cy="17859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8728" y="200024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</a:t>
            </a:r>
          </a:p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8728" y="27860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28728" y="84509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fn</a:t>
            </a:r>
          </a:p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28728" y="1630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00166" y="-2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Code(Text)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00628" y="-2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00232" y="29882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58148" y="1211033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</a:p>
          <a:p>
            <a:r>
              <a:rPr lang="en-US" altLang="ko-KR" dirty="0" smtClean="0"/>
              <a:t>(global)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9586" y="3286124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  <a:p>
            <a:r>
              <a:rPr lang="en-US" altLang="ko-KR" dirty="0" smtClean="0"/>
              <a:t>(free)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58148" y="550070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06" y="464344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14414" y="3571876"/>
            <a:ext cx="2928958" cy="3143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528095" y="3786190"/>
            <a:ext cx="500067" cy="28575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143372" y="4714884"/>
            <a:ext cx="2928958" cy="2000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143372" y="2714620"/>
            <a:ext cx="2928958" cy="20002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/>
          <p:cNvSpPr/>
          <p:nvPr/>
        </p:nvSpPr>
        <p:spPr>
          <a:xfrm>
            <a:off x="571472" y="642918"/>
            <a:ext cx="500067" cy="28575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128586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 area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1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onnuri</dc:creator>
  <cp:lastModifiedBy>ETRI-206</cp:lastModifiedBy>
  <cp:revision>10</cp:revision>
  <dcterms:created xsi:type="dcterms:W3CDTF">2011-07-19T23:35:59Z</dcterms:created>
  <dcterms:modified xsi:type="dcterms:W3CDTF">2019-03-26T02:09:53Z</dcterms:modified>
</cp:coreProperties>
</file>