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60" r:id="rId4"/>
  </p:sldMasterIdLst>
  <p:notesMasterIdLst>
    <p:notesMasterId r:id="rId14"/>
  </p:notesMasterIdLst>
  <p:sldIdLst>
    <p:sldId id="392" r:id="rId5"/>
    <p:sldId id="398" r:id="rId6"/>
    <p:sldId id="399" r:id="rId7"/>
    <p:sldId id="400" r:id="rId8"/>
    <p:sldId id="402" r:id="rId9"/>
    <p:sldId id="396" r:id="rId10"/>
    <p:sldId id="401" r:id="rId11"/>
    <p:sldId id="403" r:id="rId12"/>
    <p:sldId id="397" r:id="rId13"/>
  </p:sldIdLst>
  <p:sldSz cx="9144000" cy="6858000" type="screen4x3"/>
  <p:notesSz cx="6858000" cy="9144000"/>
  <p:embeddedFontLst>
    <p:embeddedFont>
      <p:font typeface="Bahnschrift SemiBold Condensed" panose="020B0502040204020203" pitchFamily="34" charset="0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ang choo" initials="hc" lastIdx="1" clrIdx="0">
    <p:extLst>
      <p:ext uri="{19B8F6BF-5375-455C-9EA6-DF929625EA0E}">
        <p15:presenceInfo xmlns:p15="http://schemas.microsoft.com/office/powerpoint/2012/main" userId="c8b93faeba8c36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64D3"/>
    <a:srgbClr val="FF0000"/>
    <a:srgbClr val="FF9797"/>
    <a:srgbClr val="686868"/>
    <a:srgbClr val="F5F5F5"/>
    <a:srgbClr val="F2F2F2"/>
    <a:srgbClr val="B3B3B3"/>
    <a:srgbClr val="B1C8F1"/>
    <a:srgbClr val="4F4F4F"/>
    <a:srgbClr val="C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59327-046D-44E4-A343-472889D9813B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14C14-64C8-4C72-958B-59E74B7BB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60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6D0E168B-2D02-4E2A-B9BF-0E0D980181F6}"/>
              </a:ext>
            </a:extLst>
          </p:cNvPr>
          <p:cNvSpPr/>
          <p:nvPr userDrawn="1"/>
        </p:nvSpPr>
        <p:spPr>
          <a:xfrm>
            <a:off x="1" y="1"/>
            <a:ext cx="9144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1C6AE59-4661-4792-9954-96E2DBD30B20}"/>
              </a:ext>
            </a:extLst>
          </p:cNvPr>
          <p:cNvSpPr/>
          <p:nvPr userDrawn="1"/>
        </p:nvSpPr>
        <p:spPr>
          <a:xfrm>
            <a:off x="0" y="-30579"/>
            <a:ext cx="9144000" cy="5896394"/>
          </a:xfrm>
          <a:prstGeom prst="rect">
            <a:avLst/>
          </a:prstGeom>
          <a:solidFill>
            <a:srgbClr val="2664D3"/>
          </a:solidFill>
          <a:ln>
            <a:noFill/>
          </a:ln>
          <a:effectLst>
            <a:outerShdw blurRad="1016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BD6FF51-A400-4B25-A6D0-0A5F8F7819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566" y="6157952"/>
            <a:ext cx="1734597" cy="438492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DA40EBB0-B888-443E-A5EE-4D5C13187367}"/>
              </a:ext>
            </a:extLst>
          </p:cNvPr>
          <p:cNvGrpSpPr/>
          <p:nvPr userDrawn="1"/>
        </p:nvGrpSpPr>
        <p:grpSpPr>
          <a:xfrm>
            <a:off x="5664103" y="-656097"/>
            <a:ext cx="3608949" cy="3000345"/>
            <a:chOff x="5323220" y="-966818"/>
            <a:chExt cx="5199612" cy="4322763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57AE5D5F-ABBD-41CF-9290-F9D38177F644}"/>
                </a:ext>
              </a:extLst>
            </p:cNvPr>
            <p:cNvSpPr/>
            <p:nvPr/>
          </p:nvSpPr>
          <p:spPr>
            <a:xfrm rot="18855468">
              <a:off x="7308863" y="1261713"/>
              <a:ext cx="1936436" cy="631617"/>
            </a:xfrm>
            <a:prstGeom prst="roundRect">
              <a:avLst>
                <a:gd name="adj" fmla="val 50000"/>
              </a:avLst>
            </a:prstGeom>
            <a:solidFill>
              <a:srgbClr val="F5F5F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7B82AD46-4781-48E8-9305-14BC0F7429B6}"/>
                </a:ext>
              </a:extLst>
            </p:cNvPr>
            <p:cNvSpPr/>
            <p:nvPr/>
          </p:nvSpPr>
          <p:spPr>
            <a:xfrm rot="18855468">
              <a:off x="7534083" y="1466334"/>
              <a:ext cx="1483008" cy="196600"/>
            </a:xfrm>
            <a:prstGeom prst="roundRect">
              <a:avLst>
                <a:gd name="adj" fmla="val 50000"/>
              </a:avLst>
            </a:prstGeom>
            <a:solidFill>
              <a:srgbClr val="2664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F9D23DA5-1665-4880-8107-6BD44FD3DE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7841" y="-58466"/>
              <a:ext cx="941145" cy="1006783"/>
            </a:xfrm>
            <a:prstGeom prst="line">
              <a:avLst/>
            </a:prstGeom>
            <a:ln w="254000" cap="rnd">
              <a:solidFill>
                <a:srgbClr val="F5F5F5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C6A80C5F-451E-4C29-B892-87F920D85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75985" y="1306472"/>
              <a:ext cx="941145" cy="1006783"/>
            </a:xfrm>
            <a:prstGeom prst="line">
              <a:avLst/>
            </a:prstGeom>
            <a:ln w="254000" cap="rnd">
              <a:solidFill>
                <a:srgbClr val="F5F5F5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3BC137E-B726-4EB5-A146-8CC7C173E3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34840" y="-393521"/>
              <a:ext cx="941145" cy="1006783"/>
            </a:xfrm>
            <a:prstGeom prst="line">
              <a:avLst/>
            </a:prstGeom>
            <a:ln w="254000" cap="rnd">
              <a:solidFill>
                <a:srgbClr val="F5F5F5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BC226213-16E9-4F63-8523-38405A08B2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7401" y="13866"/>
              <a:ext cx="941145" cy="1006783"/>
            </a:xfrm>
            <a:prstGeom prst="line">
              <a:avLst/>
            </a:prstGeom>
            <a:ln w="254000" cap="rnd">
              <a:solidFill>
                <a:srgbClr val="F5F5F5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A62317BC-B4A0-4BCA-B84F-14F7D3B167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6638" y="-966818"/>
              <a:ext cx="941145" cy="1006783"/>
            </a:xfrm>
            <a:prstGeom prst="line">
              <a:avLst/>
            </a:prstGeom>
            <a:ln w="254000" cap="rnd">
              <a:solidFill>
                <a:srgbClr val="F5F5F5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416DDDA6-B13E-4201-9E27-D8F1E8E390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81687" y="2349162"/>
              <a:ext cx="941145" cy="1006783"/>
            </a:xfrm>
            <a:prstGeom prst="line">
              <a:avLst/>
            </a:prstGeom>
            <a:ln w="254000" cap="rnd">
              <a:solidFill>
                <a:srgbClr val="F5F5F5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ADF23800-A081-4894-8443-7A049009E3D1}"/>
                </a:ext>
              </a:extLst>
            </p:cNvPr>
            <p:cNvSpPr/>
            <p:nvPr/>
          </p:nvSpPr>
          <p:spPr>
            <a:xfrm>
              <a:off x="5323220" y="227008"/>
              <a:ext cx="386254" cy="386254"/>
            </a:xfrm>
            <a:prstGeom prst="ellipse">
              <a:avLst/>
            </a:prstGeom>
            <a:solidFill>
              <a:srgbClr val="F2F2F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2B967E5A-0075-49B4-87A7-81EEB8026785}"/>
                </a:ext>
              </a:extLst>
            </p:cNvPr>
            <p:cNvSpPr/>
            <p:nvPr/>
          </p:nvSpPr>
          <p:spPr>
            <a:xfrm>
              <a:off x="8666977" y="2461523"/>
              <a:ext cx="386254" cy="386254"/>
            </a:xfrm>
            <a:prstGeom prst="ellipse">
              <a:avLst/>
            </a:prstGeom>
            <a:solidFill>
              <a:srgbClr val="F2F2F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F35FBF5-7DB4-4BF0-8E7E-FA72E791BCDF}"/>
              </a:ext>
            </a:extLst>
          </p:cNvPr>
          <p:cNvGrpSpPr/>
          <p:nvPr userDrawn="1"/>
        </p:nvGrpSpPr>
        <p:grpSpPr>
          <a:xfrm>
            <a:off x="-360280" y="4086271"/>
            <a:ext cx="2277908" cy="2184400"/>
            <a:chOff x="-918394" y="4056616"/>
            <a:chExt cx="3359709" cy="3221793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1E533C47-7499-4760-A53C-EC86EB9618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858" y="4149460"/>
              <a:ext cx="941145" cy="1006783"/>
            </a:xfrm>
            <a:prstGeom prst="line">
              <a:avLst/>
            </a:prstGeom>
            <a:ln w="254000" cap="rnd">
              <a:solidFill>
                <a:srgbClr val="F5F5F5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165C91-C036-4184-B75A-BEDB8585AC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9166" y="5641021"/>
              <a:ext cx="941145" cy="1006783"/>
            </a:xfrm>
            <a:prstGeom prst="line">
              <a:avLst/>
            </a:prstGeom>
            <a:ln w="254000" cap="rnd">
              <a:solidFill>
                <a:srgbClr val="F5F5F5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38051B2D-FAC5-4F89-B7F9-C529C8DFDC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466063" y="4056616"/>
              <a:ext cx="941145" cy="1006783"/>
            </a:xfrm>
            <a:prstGeom prst="line">
              <a:avLst/>
            </a:prstGeom>
            <a:ln w="254000" cap="rnd">
              <a:solidFill>
                <a:srgbClr val="F5F5F5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01F82FA3-F15B-42E1-9E56-49ACDB44B8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0170" y="5986951"/>
              <a:ext cx="941145" cy="1006783"/>
            </a:xfrm>
            <a:prstGeom prst="line">
              <a:avLst/>
            </a:prstGeom>
            <a:ln w="254000" cap="rnd">
              <a:solidFill>
                <a:srgbClr val="F5F5F5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AB917EFE-6026-442D-AC66-C39B50040B0A}"/>
                </a:ext>
              </a:extLst>
            </p:cNvPr>
            <p:cNvSpPr/>
            <p:nvPr/>
          </p:nvSpPr>
          <p:spPr>
            <a:xfrm rot="18855468">
              <a:off x="-1570803" y="5994382"/>
              <a:ext cx="1936436" cy="631617"/>
            </a:xfrm>
            <a:prstGeom prst="roundRect">
              <a:avLst>
                <a:gd name="adj" fmla="val 50000"/>
              </a:avLst>
            </a:prstGeom>
            <a:solidFill>
              <a:srgbClr val="F5F5F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228F29BD-FA90-4A89-B7A4-D3130FCA4D98}"/>
                </a:ext>
              </a:extLst>
            </p:cNvPr>
            <p:cNvSpPr/>
            <p:nvPr/>
          </p:nvSpPr>
          <p:spPr>
            <a:xfrm rot="18855468">
              <a:off x="-1345582" y="6199004"/>
              <a:ext cx="1483009" cy="196600"/>
            </a:xfrm>
            <a:prstGeom prst="roundRect">
              <a:avLst>
                <a:gd name="adj" fmla="val 50000"/>
              </a:avLst>
            </a:prstGeom>
            <a:solidFill>
              <a:srgbClr val="2664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FFF447A2-6373-4BD0-999B-8FB8CE52AB2D}"/>
                </a:ext>
              </a:extLst>
            </p:cNvPr>
            <p:cNvSpPr/>
            <p:nvPr/>
          </p:nvSpPr>
          <p:spPr>
            <a:xfrm>
              <a:off x="1500170" y="5156243"/>
              <a:ext cx="386254" cy="386254"/>
            </a:xfrm>
            <a:prstGeom prst="ellipse">
              <a:avLst/>
            </a:prstGeom>
            <a:solidFill>
              <a:srgbClr val="F2F2F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264F37AE-A086-452C-BFC6-31932972579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168289" y="2609786"/>
            <a:ext cx="6807422" cy="98212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5400" b="1">
                <a:solidFill>
                  <a:schemeClr val="bg1"/>
                </a:solidFill>
              </a:defRPr>
            </a:lvl1pPr>
            <a:lvl2pPr marL="8001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‐"/>
              <a:defRPr sz="18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700"/>
            </a:lvl3pPr>
          </a:lstStyle>
          <a:p>
            <a:pPr lvl="0"/>
            <a:r>
              <a:rPr lang="ko-KR" altLang="en-US"/>
              <a:t>단원 명을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89531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글자+그림(상하)(숫자있는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F77A338-6829-424B-8842-B2615762C0F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34863" y="112965"/>
            <a:ext cx="6446344" cy="468631"/>
          </a:xfrm>
          <a:prstGeom prst="rect">
            <a:avLst/>
          </a:prstGeom>
        </p:spPr>
        <p:txBody>
          <a:bodyPr tIns="72000" bIns="4680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8001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‐"/>
              <a:defRPr sz="18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700"/>
            </a:lvl3pPr>
          </a:lstStyle>
          <a:p>
            <a:r>
              <a:rPr lang="ko-KR" altLang="en-US"/>
              <a:t>글씨와 그림을 상하로 삽입하는 페이지 입니다</a:t>
            </a:r>
            <a:r>
              <a:rPr lang="en-US" altLang="ko-KR"/>
              <a:t>_2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B1CB536-D662-4B27-890B-F3B0A6385159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91614" y="112964"/>
            <a:ext cx="697106" cy="46863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4000" b="1">
                <a:solidFill>
                  <a:schemeClr val="bg1"/>
                </a:solidFill>
                <a:latin typeface="Bahnschrift SemiBold Condensed" panose="020B0502040204020203" pitchFamily="34" charset="0"/>
                <a:ea typeface="맑은 고딕" panose="020B0503020000020004" pitchFamily="50" charset="-127"/>
              </a:defRPr>
            </a:lvl1pPr>
            <a:lvl2pPr marL="8001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‐"/>
              <a:defRPr sz="18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700"/>
            </a:lvl3pPr>
          </a:lstStyle>
          <a:p>
            <a:pPr lvl="0"/>
            <a:r>
              <a:rPr lang="en-US" altLang="ko-KR"/>
              <a:t>000</a:t>
            </a:r>
            <a:endParaRPr lang="ko-KR" altLang="en-US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079F6EC7-A297-433F-A69C-01A1E8FBA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614" y="1070451"/>
            <a:ext cx="8160772" cy="2919652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 sz="1800" b="1"/>
            </a:lvl1pPr>
            <a:lvl2pPr marL="8001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‐"/>
              <a:defRPr sz="1600"/>
            </a:lvl2pPr>
            <a:lvl3pPr marL="11430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500"/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  <a:endParaRPr lang="en-US" altLang="ko-KR"/>
          </a:p>
          <a:p>
            <a:pPr lvl="2"/>
            <a:r>
              <a:rPr lang="ko-KR" altLang="en-US"/>
              <a:t>세 번째 수준</a:t>
            </a:r>
          </a:p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  <a:endParaRPr lang="en-US" altLang="ko-KR"/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20" name="그림 개체 틀 2">
            <a:extLst>
              <a:ext uri="{FF2B5EF4-FFF2-40B4-BE49-F238E27FC236}">
                <a16:creationId xmlns:a16="http://schemas.microsoft.com/office/drawing/2014/main" id="{590311F5-1306-46E5-BDBB-C3A67B6A7D75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91614" y="4217764"/>
            <a:ext cx="8160772" cy="1833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001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공백(숫자있는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C22E4-B6AB-4FF2-BD41-DACB35CC8E9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34863" y="112965"/>
            <a:ext cx="6986672" cy="468631"/>
          </a:xfrm>
          <a:prstGeom prst="rect">
            <a:avLst/>
          </a:prstGeom>
        </p:spPr>
        <p:txBody>
          <a:bodyPr tIns="72000" bIns="4680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8001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‐"/>
              <a:defRPr sz="18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700"/>
            </a:lvl3pPr>
          </a:lstStyle>
          <a:p>
            <a:r>
              <a:rPr lang="ko-KR" altLang="en-US"/>
              <a:t>빈 페이지 입니다</a:t>
            </a:r>
            <a:r>
              <a:rPr lang="en-US" altLang="ko-KR"/>
              <a:t>_2 (</a:t>
            </a:r>
            <a:r>
              <a:rPr lang="ko-KR" altLang="en-US"/>
              <a:t>주로 그림만 삽입할 경우 사용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4284D07-1AFA-4892-A3F3-DA525E69CB1C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91614" y="112964"/>
            <a:ext cx="697106" cy="46863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4000" b="1">
                <a:solidFill>
                  <a:schemeClr val="bg1"/>
                </a:solidFill>
                <a:latin typeface="Bahnschrift SemiBold Condensed" panose="020B0502040204020203" pitchFamily="34" charset="0"/>
                <a:ea typeface="맑은 고딕" panose="020B0503020000020004" pitchFamily="50" charset="-127"/>
              </a:defRPr>
            </a:lvl1pPr>
            <a:lvl2pPr marL="8001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‐"/>
              <a:defRPr sz="18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700"/>
            </a:lvl3pPr>
          </a:lstStyle>
          <a:p>
            <a:pPr lvl="0"/>
            <a:r>
              <a:rPr lang="en-US" altLang="ko-KR"/>
              <a:t>000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24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글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3FC3091-5D11-4A3A-9ED0-215B68600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614" y="1253331"/>
            <a:ext cx="8160772" cy="439100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 sz="1800" b="1"/>
            </a:lvl1pPr>
            <a:lvl2pPr marL="8001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‐"/>
              <a:defRPr sz="1600"/>
            </a:lvl2pPr>
            <a:lvl3pPr marL="11430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500"/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  <a:endParaRPr lang="en-US" altLang="ko-KR"/>
          </a:p>
          <a:p>
            <a:pPr lvl="2"/>
            <a:r>
              <a:rPr lang="ko-KR" altLang="en-US"/>
              <a:t>세 번째 수준</a:t>
            </a:r>
          </a:p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  <a:endParaRPr lang="en-US" altLang="ko-KR"/>
          </a:p>
          <a:p>
            <a:pPr lvl="2"/>
            <a:r>
              <a:rPr lang="ko-KR" altLang="en-US"/>
              <a:t>세 번째 수준</a:t>
            </a:r>
          </a:p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  <a:endParaRPr lang="en-US" altLang="ko-KR"/>
          </a:p>
          <a:p>
            <a:pPr lvl="2"/>
            <a:r>
              <a:rPr lang="ko-KR" altLang="en-US"/>
              <a:t>세 번째 수준</a:t>
            </a:r>
          </a:p>
          <a:p>
            <a:pPr lvl="2"/>
            <a:endParaRPr lang="ko-KR" altLang="en-US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5620995E-705C-4960-B5D2-6DD8E1ED210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91614" y="112965"/>
            <a:ext cx="6446344" cy="468631"/>
          </a:xfrm>
          <a:prstGeom prst="rect">
            <a:avLst/>
          </a:prstGeom>
        </p:spPr>
        <p:txBody>
          <a:bodyPr tIns="72000" bIns="46800" anchor="ctr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8001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‐"/>
              <a:defRPr sz="18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700"/>
            </a:lvl3pPr>
          </a:lstStyle>
          <a:p>
            <a:r>
              <a:rPr lang="ko-KR" altLang="en-US"/>
              <a:t>글씨만 작성하는 페이지 입니다</a:t>
            </a:r>
            <a:r>
              <a:rPr lang="en-US" altLang="ko-KR"/>
              <a:t>_1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590FA7-84D9-4D49-9236-39E1A9F332EC}"/>
              </a:ext>
            </a:extLst>
          </p:cNvPr>
          <p:cNvSpPr/>
          <p:nvPr userDrawn="1"/>
        </p:nvSpPr>
        <p:spPr>
          <a:xfrm>
            <a:off x="458978" y="187780"/>
            <a:ext cx="45719" cy="34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92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글자+그림(좌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5C2B161-3325-472C-BCD8-4E0D30EA8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614" y="1253331"/>
            <a:ext cx="4022197" cy="439100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 sz="1800" b="1"/>
            </a:lvl1pPr>
            <a:lvl2pPr marL="8001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‐"/>
              <a:defRPr sz="1600"/>
            </a:lvl2pPr>
            <a:lvl3pPr marL="11430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500"/>
            </a:lvl3pPr>
          </a:lstStyle>
          <a:p>
            <a:pPr lvl="0"/>
            <a:r>
              <a:rPr lang="ko-KR" altLang="en-US"/>
              <a:t>마스터 텍스트 스타일을 편집</a:t>
            </a:r>
          </a:p>
          <a:p>
            <a:pPr lvl="1"/>
            <a:r>
              <a:rPr lang="ko-KR" altLang="en-US"/>
              <a:t>두 번째 수준</a:t>
            </a:r>
            <a:endParaRPr lang="en-US" altLang="ko-KR"/>
          </a:p>
          <a:p>
            <a:pPr lvl="2"/>
            <a:r>
              <a:rPr lang="ko-KR" altLang="en-US"/>
              <a:t>세 번째 수준</a:t>
            </a:r>
          </a:p>
          <a:p>
            <a:pPr lvl="0"/>
            <a:r>
              <a:rPr lang="ko-KR" altLang="en-US"/>
              <a:t>마스터 텍스트 스타일을 편집</a:t>
            </a:r>
          </a:p>
          <a:p>
            <a:pPr lvl="1"/>
            <a:r>
              <a:rPr lang="ko-KR" altLang="en-US"/>
              <a:t>두 번째 수준</a:t>
            </a:r>
            <a:endParaRPr lang="en-US" altLang="ko-KR"/>
          </a:p>
          <a:p>
            <a:pPr lvl="2"/>
            <a:r>
              <a:rPr lang="ko-KR" altLang="en-US"/>
              <a:t>세 번째 수준</a:t>
            </a:r>
          </a:p>
          <a:p>
            <a:pPr lvl="0"/>
            <a:r>
              <a:rPr lang="ko-KR" altLang="en-US"/>
              <a:t>마스터 텍스트 스타일을 편집</a:t>
            </a:r>
          </a:p>
          <a:p>
            <a:pPr lvl="1"/>
            <a:r>
              <a:rPr lang="ko-KR" altLang="en-US"/>
              <a:t>두 번째 수준</a:t>
            </a:r>
            <a:endParaRPr lang="en-US" altLang="ko-KR"/>
          </a:p>
          <a:p>
            <a:pPr lvl="2"/>
            <a:r>
              <a:rPr lang="ko-KR" altLang="en-US"/>
              <a:t>세 번째 수준</a:t>
            </a:r>
          </a:p>
          <a:p>
            <a:pPr lvl="2"/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575110A7-BE4D-4D5B-8B4B-B9F5D196C69D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91614" y="112965"/>
            <a:ext cx="6446344" cy="468631"/>
          </a:xfrm>
          <a:prstGeom prst="rect">
            <a:avLst/>
          </a:prstGeom>
        </p:spPr>
        <p:txBody>
          <a:bodyPr tIns="72000" bIns="46800" anchor="ctr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8001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‐"/>
              <a:defRPr sz="18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700"/>
            </a:lvl3pPr>
          </a:lstStyle>
          <a:p>
            <a:r>
              <a:rPr lang="ko-KR" altLang="en-US"/>
              <a:t>글씨와 그림을 좌우로 삽입하는 페이지 입니다</a:t>
            </a:r>
            <a:r>
              <a:rPr lang="en-US" altLang="ko-KR"/>
              <a:t>_1</a:t>
            </a:r>
            <a:endParaRPr lang="ko-KR" altLang="en-US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F8E36F99-91C6-4FF0-9340-E1BD608B572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713170" y="1253332"/>
            <a:ext cx="3939216" cy="43910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B41C02-009B-49F4-872A-563E1A4D88B8}"/>
              </a:ext>
            </a:extLst>
          </p:cNvPr>
          <p:cNvSpPr/>
          <p:nvPr userDrawn="1"/>
        </p:nvSpPr>
        <p:spPr>
          <a:xfrm>
            <a:off x="458978" y="187780"/>
            <a:ext cx="45719" cy="34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52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글자+그림(상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F77A338-6829-424B-8842-B2615762C0F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91614" y="112965"/>
            <a:ext cx="6446344" cy="468631"/>
          </a:xfrm>
          <a:prstGeom prst="rect">
            <a:avLst/>
          </a:prstGeom>
        </p:spPr>
        <p:txBody>
          <a:bodyPr tIns="72000" bIns="46800" anchor="ctr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8001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‐"/>
              <a:defRPr sz="18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700"/>
            </a:lvl3pPr>
          </a:lstStyle>
          <a:p>
            <a:r>
              <a:rPr lang="ko-KR" altLang="en-US"/>
              <a:t>글씨와 그림을 상하로 삽입하는 페이지 입니다</a:t>
            </a:r>
            <a:r>
              <a:rPr lang="en-US" altLang="ko-KR"/>
              <a:t>_1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079F6EC7-A297-433F-A69C-01A1E8FBA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614" y="1070451"/>
            <a:ext cx="8160772" cy="2919652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 sz="1800" b="1"/>
            </a:lvl1pPr>
            <a:lvl2pPr marL="8001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‐"/>
              <a:defRPr sz="1600"/>
            </a:lvl2pPr>
            <a:lvl3pPr marL="11430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500"/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  <a:endParaRPr lang="en-US" altLang="ko-KR"/>
          </a:p>
          <a:p>
            <a:pPr lvl="2"/>
            <a:r>
              <a:rPr lang="ko-KR" altLang="en-US"/>
              <a:t>세 번째 수준</a:t>
            </a:r>
          </a:p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  <a:endParaRPr lang="en-US" altLang="ko-KR"/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20" name="그림 개체 틀 2">
            <a:extLst>
              <a:ext uri="{FF2B5EF4-FFF2-40B4-BE49-F238E27FC236}">
                <a16:creationId xmlns:a16="http://schemas.microsoft.com/office/drawing/2014/main" id="{590311F5-1306-46E5-BDBB-C3A67B6A7D75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91614" y="4217764"/>
            <a:ext cx="8160772" cy="1833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BA1952-C22C-43FB-B24E-5C980E9657F8}"/>
              </a:ext>
            </a:extLst>
          </p:cNvPr>
          <p:cNvSpPr/>
          <p:nvPr userDrawn="1"/>
        </p:nvSpPr>
        <p:spPr>
          <a:xfrm>
            <a:off x="458978" y="187780"/>
            <a:ext cx="45719" cy="34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47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공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9D480AF-C73D-4032-9A46-B84077F5D7E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91613" y="112965"/>
            <a:ext cx="6902557" cy="468631"/>
          </a:xfrm>
          <a:prstGeom prst="rect">
            <a:avLst/>
          </a:prstGeom>
        </p:spPr>
        <p:txBody>
          <a:bodyPr tIns="72000" bIns="4680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8001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‐"/>
              <a:defRPr sz="18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700"/>
            </a:lvl3pPr>
          </a:lstStyle>
          <a:p>
            <a:r>
              <a:rPr lang="ko-KR" altLang="en-US"/>
              <a:t>빈 페이지 입니다</a:t>
            </a:r>
            <a:r>
              <a:rPr lang="en-US" altLang="ko-KR"/>
              <a:t>_1 (</a:t>
            </a:r>
            <a:r>
              <a:rPr lang="ko-KR" altLang="en-US"/>
              <a:t>주로 그림만 삽입할 경우 사용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83235CF-5D68-4282-821C-A842507F9F34}"/>
              </a:ext>
            </a:extLst>
          </p:cNvPr>
          <p:cNvSpPr/>
          <p:nvPr userDrawn="1"/>
        </p:nvSpPr>
        <p:spPr>
          <a:xfrm>
            <a:off x="458978" y="187780"/>
            <a:ext cx="45719" cy="34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43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텍스트 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FE9C30A-04CF-49BF-ACE6-0A113D976E1E}"/>
              </a:ext>
            </a:extLst>
          </p:cNvPr>
          <p:cNvSpPr/>
          <p:nvPr userDrawn="1"/>
        </p:nvSpPr>
        <p:spPr>
          <a:xfrm>
            <a:off x="499732" y="1206928"/>
            <a:ext cx="5438392" cy="2728623"/>
          </a:xfrm>
          <a:prstGeom prst="roundRect">
            <a:avLst>
              <a:gd name="adj" fmla="val 7674"/>
            </a:avLst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0" bIns="72000" rtlCol="0" anchor="ctr"/>
          <a:lstStyle/>
          <a:p>
            <a:pPr marL="0" lvl="1">
              <a:lnSpc>
                <a:spcPts val="2500"/>
              </a:lnSpc>
            </a:pPr>
            <a:r>
              <a:rPr lang="ko-KR" altLang="en-US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 박스 사용법</a:t>
            </a:r>
            <a:endParaRPr lang="en-US" altLang="ko-KR" sz="1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1" indent="-171450">
              <a:lnSpc>
                <a:spcPts val="2500"/>
              </a:lnSpc>
              <a:buFontTx/>
              <a:buChar char="-"/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 박스를 사용하시려면 상단 메뉴 중 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들어가셔서</a:t>
            </a:r>
            <a:endParaRPr lang="en-US" altLang="ko-KR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1" indent="-171450">
              <a:lnSpc>
                <a:spcPts val="2500"/>
              </a:lnSpc>
              <a:buFontTx/>
              <a:buChar char="-"/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마스터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아이콘을 눌러</a:t>
            </a:r>
            <a:endParaRPr lang="en-US" altLang="ko-KR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1" indent="-171450">
              <a:lnSpc>
                <a:spcPts val="2500"/>
              </a:lnSpc>
              <a:buFontTx/>
              <a:buChar char="-"/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슬라이드에 들어와서 텍스트 박스를 복사하세요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lvl="1" indent="-171450">
              <a:lnSpc>
                <a:spcPts val="2500"/>
              </a:lnSpc>
              <a:buFontTx/>
              <a:buChar char="-"/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다시 상단 메뉴의 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마스터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누르고</a:t>
            </a:r>
            <a:endParaRPr lang="en-US" altLang="ko-KR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1" indent="-171450">
              <a:lnSpc>
                <a:spcPts val="2500"/>
              </a:lnSpc>
              <a:buFontTx/>
              <a:buChar char="-"/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마스터 보기 닫기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 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아이콘을 눌러 메인 슬라이드로 돌아가서</a:t>
            </a:r>
            <a:endParaRPr lang="en-US" altLang="ko-KR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1" indent="-171450">
              <a:lnSpc>
                <a:spcPts val="2500"/>
              </a:lnSpc>
              <a:buFontTx/>
              <a:buChar char="-"/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앞서 복사한 요소를 붙여 넣고 사용하시면 됩니다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3E56C4C-2454-4A2E-8B50-FE1384D1EA63}"/>
              </a:ext>
            </a:extLst>
          </p:cNvPr>
          <p:cNvSpPr/>
          <p:nvPr userDrawn="1"/>
        </p:nvSpPr>
        <p:spPr>
          <a:xfrm>
            <a:off x="6258837" y="1206928"/>
            <a:ext cx="1979721" cy="831343"/>
          </a:xfrm>
          <a:prstGeom prst="roundRect">
            <a:avLst>
              <a:gd name="adj" fmla="val 14081"/>
            </a:avLst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0" bIns="72000" rtlCol="0" anchor="ctr"/>
          <a:lstStyle/>
          <a:p>
            <a:pPr marL="0" lvl="1" algn="l">
              <a:lnSpc>
                <a:spcPts val="2500"/>
              </a:lnSpc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텍스트를 입력하세요</a:t>
            </a:r>
            <a:endParaRPr lang="en-US" altLang="ko-KR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1" indent="0" algn="l" defTabSz="45720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텍스트를 입력하세요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8E48337-D3F3-4316-863E-78492683F2E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34863" y="112965"/>
            <a:ext cx="6446344" cy="468631"/>
          </a:xfrm>
          <a:prstGeom prst="rect">
            <a:avLst/>
          </a:prstGeom>
        </p:spPr>
        <p:txBody>
          <a:bodyPr tIns="72000" bIns="4680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8001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‐"/>
              <a:defRPr sz="18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700"/>
            </a:lvl3pPr>
          </a:lstStyle>
          <a:p>
            <a:r>
              <a:rPr lang="ko-KR" altLang="en-US"/>
              <a:t>텍스트 박스 사용 가이드를 읽어주세요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0DDB62F-33AA-443F-BDBC-AAA6305E1A1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91614" y="112964"/>
            <a:ext cx="697106" cy="46863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4000" b="1">
                <a:solidFill>
                  <a:schemeClr val="bg1"/>
                </a:solidFill>
                <a:latin typeface="Bahnschrift SemiBold Condensed" panose="020B0502040204020203" pitchFamily="34" charset="0"/>
                <a:ea typeface="맑은 고딕" panose="020B0503020000020004" pitchFamily="50" charset="-127"/>
              </a:defRPr>
            </a:lvl1pPr>
            <a:lvl2pPr marL="8001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‐"/>
              <a:defRPr sz="18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700"/>
            </a:lvl3pPr>
          </a:lstStyle>
          <a:p>
            <a:pPr lvl="0"/>
            <a:r>
              <a:rPr lang="en-US" altLang="ko-KR"/>
              <a:t>000</a:t>
            </a:r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5A47E3D-C9D8-41B9-B3FD-D6A963412C02}"/>
              </a:ext>
            </a:extLst>
          </p:cNvPr>
          <p:cNvSpPr/>
          <p:nvPr userDrawn="1"/>
        </p:nvSpPr>
        <p:spPr>
          <a:xfrm>
            <a:off x="6258837" y="2251080"/>
            <a:ext cx="1979721" cy="412523"/>
          </a:xfrm>
          <a:prstGeom prst="roundRect">
            <a:avLst>
              <a:gd name="adj" fmla="val 14081"/>
            </a:avLst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0" bIns="72000" rtlCol="0" anchor="ctr"/>
          <a:lstStyle/>
          <a:p>
            <a:pPr marL="0" lvl="1">
              <a:lnSpc>
                <a:spcPts val="2500"/>
              </a:lnSpc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텍스트를 입력하세요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F5BDF73-50EA-42F3-B003-97A294187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614" y="4189616"/>
            <a:ext cx="8160772" cy="198674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 sz="2000" b="1"/>
            </a:lvl1pPr>
            <a:lvl2pPr marL="8001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‐"/>
              <a:defRPr sz="1800"/>
            </a:lvl2pPr>
            <a:lvl3pPr marL="11430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700"/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  <a:endParaRPr lang="en-US" altLang="ko-KR"/>
          </a:p>
          <a:p>
            <a:pPr lvl="2"/>
            <a:r>
              <a:rPr lang="ko-KR" altLang="en-US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52186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A56680EC-8B2B-40D3-AEA6-C36A09088A7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34863" y="112965"/>
            <a:ext cx="6446344" cy="468631"/>
          </a:xfrm>
          <a:prstGeom prst="rect">
            <a:avLst/>
          </a:prstGeom>
        </p:spPr>
        <p:txBody>
          <a:bodyPr tIns="72000" bIns="46800" anchor="ctr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8001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‐"/>
              <a:defRPr sz="18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700"/>
            </a:lvl3pPr>
          </a:lstStyle>
          <a:p>
            <a:r>
              <a:rPr lang="ko-KR" altLang="en-US"/>
              <a:t>표 사용 가이드를 읽어주세요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28EBC3-553F-4837-A1CA-42CAE4D28435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91614" y="112964"/>
            <a:ext cx="697106" cy="46863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4000" b="1">
                <a:solidFill>
                  <a:schemeClr val="bg1"/>
                </a:solidFill>
                <a:latin typeface="Bahnschrift SemiBold Condensed" panose="020B0502040204020203" pitchFamily="34" charset="0"/>
                <a:ea typeface="맑은 고딕" panose="020B0503020000020004" pitchFamily="50" charset="-127"/>
              </a:defRPr>
            </a:lvl1pPr>
            <a:lvl2pPr marL="8001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‐"/>
              <a:defRPr sz="18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700"/>
            </a:lvl3pPr>
          </a:lstStyle>
          <a:p>
            <a:pPr lvl="0"/>
            <a:r>
              <a:rPr lang="en-US" altLang="ko-KR"/>
              <a:t>000</a:t>
            </a:r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BDFB26F-8C67-4E29-896E-0B5EAF558D9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37358290"/>
              </p:ext>
            </p:extLst>
          </p:nvPr>
        </p:nvGraphicFramePr>
        <p:xfrm>
          <a:off x="399011" y="1049529"/>
          <a:ext cx="5124516" cy="3207925"/>
        </p:xfrm>
        <a:graphic>
          <a:graphicData uri="http://schemas.openxmlformats.org/drawingml/2006/table">
            <a:tbl>
              <a:tblPr firstRow="1" bandRow="1">
                <a:effectLst>
                  <a:outerShdw blurRad="76200" algn="ctr" rotWithShape="0">
                    <a:prstClr val="black">
                      <a:alpha val="30000"/>
                    </a:prstClr>
                  </a:outerShdw>
                </a:effectLst>
                <a:tableStyleId>{5C22544A-7EE6-4342-B048-85BDC9FD1C3A}</a:tableStyleId>
              </a:tblPr>
              <a:tblGrid>
                <a:gridCol w="687912">
                  <a:extLst>
                    <a:ext uri="{9D8B030D-6E8A-4147-A177-3AD203B41FA5}">
                      <a16:colId xmlns:a16="http://schemas.microsoft.com/office/drawing/2014/main" val="695212218"/>
                    </a:ext>
                  </a:extLst>
                </a:gridCol>
                <a:gridCol w="4436604">
                  <a:extLst>
                    <a:ext uri="{9D8B030D-6E8A-4147-A177-3AD203B41FA5}">
                      <a16:colId xmlns:a16="http://schemas.microsoft.com/office/drawing/2014/main" val="2133013820"/>
                    </a:ext>
                  </a:extLst>
                </a:gridCol>
              </a:tblGrid>
              <a:tr h="4582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1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64D3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표를 사용하시려면</a:t>
                      </a:r>
                    </a:p>
                  </a:txBody>
                  <a:tcPr marL="4754" marR="4754" marT="6339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692259"/>
                  </a:ext>
                </a:extLst>
              </a:tr>
              <a:tr h="4582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1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64D3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상단 메뉴 중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‘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보기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’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에 들어가셔서</a:t>
                      </a:r>
                      <a:endParaRPr kumimoji="0" lang="ko-KR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754" marR="4754" marT="6339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142637"/>
                  </a:ext>
                </a:extLst>
              </a:tr>
              <a:tr h="4582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1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64D3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‘슬라이드 마스터’ 아이콘을 눌러</a:t>
                      </a:r>
                      <a:endParaRPr kumimoji="0" lang="en-US" altLang="ko-KR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754" marR="4754" marT="6339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179216"/>
                  </a:ext>
                </a:extLst>
              </a:tr>
              <a:tr h="4582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1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64D3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현재 슬라이드를 클릭해 표를 복사하세요</a:t>
                      </a:r>
                      <a:endParaRPr kumimoji="0" lang="ko-KR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754" marR="4754" marT="6339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017682"/>
                  </a:ext>
                </a:extLst>
              </a:tr>
              <a:tr h="4582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1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64D3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다시 상단 메뉴의 ‘슬라이드 마스터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’ </a:t>
                      </a: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를 누르고</a:t>
                      </a:r>
                    </a:p>
                  </a:txBody>
                  <a:tcPr marL="4754" marR="4754" marT="6339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04246"/>
                  </a:ext>
                </a:extLst>
              </a:tr>
              <a:tr h="4582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1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64D3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‘</a:t>
                      </a: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마스터 보기 닫기‘ 아이콘을 눌러 메인 슬라이드로 돌아가서</a:t>
                      </a:r>
                      <a:endParaRPr kumimoji="0" lang="en-US" altLang="ko-KR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754" marR="4754" marT="6339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478559"/>
                  </a:ext>
                </a:extLst>
              </a:tr>
              <a:tr h="4582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1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64D3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앞서 복사한 요소를 붙여 넣고 사용하시면 됩니다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4754" marR="4754" marT="6339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926193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A0201C51-6C47-4410-8362-D25D5EFF5E2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10205604"/>
              </p:ext>
            </p:extLst>
          </p:nvPr>
        </p:nvGraphicFramePr>
        <p:xfrm>
          <a:off x="5762884" y="1049529"/>
          <a:ext cx="3023667" cy="1154853"/>
        </p:xfrm>
        <a:graphic>
          <a:graphicData uri="http://schemas.openxmlformats.org/drawingml/2006/table">
            <a:tbl>
              <a:tblPr firstRow="1" bandRow="1">
                <a:effectLst>
                  <a:outerShdw blurRad="76200" algn="ctr" rotWithShape="0">
                    <a:prstClr val="black">
                      <a:alpha val="30000"/>
                    </a:prstClr>
                  </a:outerShdw>
                </a:effectLst>
                <a:tableStyleId>{5C22544A-7EE6-4342-B048-85BDC9FD1C3A}</a:tableStyleId>
              </a:tblPr>
              <a:tblGrid>
                <a:gridCol w="714425">
                  <a:extLst>
                    <a:ext uri="{9D8B030D-6E8A-4147-A177-3AD203B41FA5}">
                      <a16:colId xmlns:a16="http://schemas.microsoft.com/office/drawing/2014/main" val="1442829967"/>
                    </a:ext>
                  </a:extLst>
                </a:gridCol>
                <a:gridCol w="1154621">
                  <a:extLst>
                    <a:ext uri="{9D8B030D-6E8A-4147-A177-3AD203B41FA5}">
                      <a16:colId xmlns:a16="http://schemas.microsoft.com/office/drawing/2014/main" val="695212218"/>
                    </a:ext>
                  </a:extLst>
                </a:gridCol>
                <a:gridCol w="1154621">
                  <a:extLst>
                    <a:ext uri="{9D8B030D-6E8A-4147-A177-3AD203B41FA5}">
                      <a16:colId xmlns:a16="http://schemas.microsoft.com/office/drawing/2014/main" val="2133013820"/>
                    </a:ext>
                  </a:extLst>
                </a:gridCol>
              </a:tblGrid>
              <a:tr h="384951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307" marR="71307" marT="35653" marB="35653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</a:p>
                  </a:txBody>
                  <a:tcPr marL="71307" marR="71307" marT="35653" marB="3565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6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</a:p>
                  </a:txBody>
                  <a:tcPr marL="71307" marR="71307" marT="35653" marB="35653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64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692259"/>
                  </a:ext>
                </a:extLst>
              </a:tr>
              <a:tr h="3849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71307" marR="71307" marT="35653" marB="35653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6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</a:p>
                  </a:txBody>
                  <a:tcPr marL="71307" marR="71307" marT="35653" marB="35653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</a:p>
                  </a:txBody>
                  <a:tcPr marL="71307" marR="71307" marT="35653" marB="35653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478559"/>
                  </a:ext>
                </a:extLst>
              </a:tr>
              <a:tr h="3849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71307" marR="71307" marT="35653" marB="35653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6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</a:p>
                  </a:txBody>
                  <a:tcPr marL="71307" marR="71307" marT="35653" marB="35653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</a:p>
                  </a:txBody>
                  <a:tcPr marL="71307" marR="71307" marT="35653" marB="35653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926193"/>
                  </a:ext>
                </a:extLst>
              </a:tr>
            </a:tbl>
          </a:graphicData>
        </a:graphic>
      </p:graphicFrame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9D608165-5431-4438-8ED1-07DEFCE55D7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13040013"/>
              </p:ext>
            </p:extLst>
          </p:nvPr>
        </p:nvGraphicFramePr>
        <p:xfrm>
          <a:off x="399011" y="4651186"/>
          <a:ext cx="8387540" cy="1545308"/>
        </p:xfrm>
        <a:graphic>
          <a:graphicData uri="http://schemas.openxmlformats.org/drawingml/2006/table">
            <a:tbl>
              <a:tblPr firstRow="1" bandRow="1">
                <a:effectLst>
                  <a:outerShdw blurRad="76200" algn="ctr" rotWithShape="0">
                    <a:prstClr val="black">
                      <a:alpha val="30000"/>
                    </a:prstClr>
                  </a:outerShdw>
                </a:effectLst>
                <a:tableStyleId>{5C22544A-7EE6-4342-B048-85BDC9FD1C3A}</a:tableStyleId>
              </a:tblPr>
              <a:tblGrid>
                <a:gridCol w="2096885">
                  <a:extLst>
                    <a:ext uri="{9D8B030D-6E8A-4147-A177-3AD203B41FA5}">
                      <a16:colId xmlns:a16="http://schemas.microsoft.com/office/drawing/2014/main" val="1442829967"/>
                    </a:ext>
                  </a:extLst>
                </a:gridCol>
                <a:gridCol w="2096885">
                  <a:extLst>
                    <a:ext uri="{9D8B030D-6E8A-4147-A177-3AD203B41FA5}">
                      <a16:colId xmlns:a16="http://schemas.microsoft.com/office/drawing/2014/main" val="695212218"/>
                    </a:ext>
                  </a:extLst>
                </a:gridCol>
                <a:gridCol w="2096885">
                  <a:extLst>
                    <a:ext uri="{9D8B030D-6E8A-4147-A177-3AD203B41FA5}">
                      <a16:colId xmlns:a16="http://schemas.microsoft.com/office/drawing/2014/main" val="2133013820"/>
                    </a:ext>
                  </a:extLst>
                </a:gridCol>
                <a:gridCol w="2096885">
                  <a:extLst>
                    <a:ext uri="{9D8B030D-6E8A-4147-A177-3AD203B41FA5}">
                      <a16:colId xmlns:a16="http://schemas.microsoft.com/office/drawing/2014/main" val="3565906395"/>
                    </a:ext>
                  </a:extLst>
                </a:gridCol>
              </a:tblGrid>
              <a:tr h="3863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파란색 부분의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64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글자 색상은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64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흰색입니다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64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#ffffff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64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692259"/>
                  </a:ext>
                </a:extLst>
              </a:tr>
              <a:tr h="3863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하얀색 부분의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글자 색상은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검정입니다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#000000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478559"/>
                  </a:ext>
                </a:extLst>
              </a:tr>
              <a:tr h="386327"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926193"/>
                  </a:ext>
                </a:extLst>
              </a:tr>
              <a:tr h="386327"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019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23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글자(숫자있는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3FC3091-5D11-4A3A-9ED0-215B68600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614" y="1253331"/>
            <a:ext cx="8160772" cy="439100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 sz="1800" b="1"/>
            </a:lvl1pPr>
            <a:lvl2pPr marL="8001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‐"/>
              <a:defRPr sz="1600"/>
            </a:lvl2pPr>
            <a:lvl3pPr marL="11430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500"/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  <a:endParaRPr lang="en-US" altLang="ko-KR"/>
          </a:p>
          <a:p>
            <a:pPr lvl="2"/>
            <a:r>
              <a:rPr lang="ko-KR" altLang="en-US"/>
              <a:t>세 번째 수준</a:t>
            </a:r>
          </a:p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  <a:endParaRPr lang="en-US" altLang="ko-KR"/>
          </a:p>
          <a:p>
            <a:pPr lvl="2"/>
            <a:r>
              <a:rPr lang="ko-KR" altLang="en-US"/>
              <a:t>세 번째 수준</a:t>
            </a:r>
          </a:p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  <a:endParaRPr lang="en-US" altLang="ko-KR"/>
          </a:p>
          <a:p>
            <a:pPr lvl="2"/>
            <a:r>
              <a:rPr lang="ko-KR" altLang="en-US"/>
              <a:t>세 번째 수준</a:t>
            </a:r>
          </a:p>
          <a:p>
            <a:pPr lvl="2"/>
            <a:endParaRPr lang="ko-KR" altLang="en-US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5620995E-705C-4960-B5D2-6DD8E1ED210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134863" y="112965"/>
            <a:ext cx="6446344" cy="468631"/>
          </a:xfrm>
          <a:prstGeom prst="rect">
            <a:avLst/>
          </a:prstGeom>
        </p:spPr>
        <p:txBody>
          <a:bodyPr tIns="72000" bIns="4680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8001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‐"/>
              <a:defRPr sz="18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700"/>
            </a:lvl3pPr>
          </a:lstStyle>
          <a:p>
            <a:r>
              <a:rPr lang="ko-KR" altLang="en-US"/>
              <a:t>글씨만 작성하는 페이지 입니다</a:t>
            </a:r>
            <a:r>
              <a:rPr lang="en-US" altLang="ko-KR"/>
              <a:t>_2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FF5131-5515-4234-A5DB-2EC8EFDA3CB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91614" y="112964"/>
            <a:ext cx="697106" cy="46863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4000" b="1">
                <a:solidFill>
                  <a:schemeClr val="bg1"/>
                </a:solidFill>
                <a:latin typeface="Bahnschrift SemiBold Condensed" panose="020B0502040204020203" pitchFamily="34" charset="0"/>
                <a:ea typeface="맑은 고딕" panose="020B0503020000020004" pitchFamily="50" charset="-127"/>
              </a:defRPr>
            </a:lvl1pPr>
            <a:lvl2pPr marL="8001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‐"/>
              <a:defRPr sz="18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700"/>
            </a:lvl3pPr>
          </a:lstStyle>
          <a:p>
            <a:pPr lvl="0"/>
            <a:r>
              <a:rPr lang="en-US" altLang="ko-KR"/>
              <a:t>000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1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글자+그림(좌우)(숫자있는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5C2B161-3325-472C-BCD8-4E0D30EA8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614" y="1253331"/>
            <a:ext cx="4022197" cy="439100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 sz="1800" b="1"/>
            </a:lvl1pPr>
            <a:lvl2pPr marL="8001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‐"/>
              <a:defRPr sz="1600"/>
            </a:lvl2pPr>
            <a:lvl3pPr marL="11430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500"/>
            </a:lvl3pPr>
          </a:lstStyle>
          <a:p>
            <a:pPr lvl="0"/>
            <a:r>
              <a:rPr lang="ko-KR" altLang="en-US"/>
              <a:t>마스터 텍스트 스타일을 편집</a:t>
            </a:r>
          </a:p>
          <a:p>
            <a:pPr lvl="1"/>
            <a:r>
              <a:rPr lang="ko-KR" altLang="en-US"/>
              <a:t>두 번째 수준</a:t>
            </a:r>
            <a:endParaRPr lang="en-US" altLang="ko-KR"/>
          </a:p>
          <a:p>
            <a:pPr lvl="2"/>
            <a:r>
              <a:rPr lang="ko-KR" altLang="en-US"/>
              <a:t>세 번째 수준</a:t>
            </a:r>
          </a:p>
          <a:p>
            <a:pPr lvl="0"/>
            <a:r>
              <a:rPr lang="ko-KR" altLang="en-US"/>
              <a:t>마스터 텍스트 스타일을 편집</a:t>
            </a:r>
          </a:p>
          <a:p>
            <a:pPr lvl="1"/>
            <a:r>
              <a:rPr lang="ko-KR" altLang="en-US"/>
              <a:t>두 번째 수준</a:t>
            </a:r>
            <a:endParaRPr lang="en-US" altLang="ko-KR"/>
          </a:p>
          <a:p>
            <a:pPr lvl="2"/>
            <a:r>
              <a:rPr lang="ko-KR" altLang="en-US"/>
              <a:t>세 번째 수준</a:t>
            </a:r>
          </a:p>
          <a:p>
            <a:pPr lvl="0"/>
            <a:r>
              <a:rPr lang="ko-KR" altLang="en-US"/>
              <a:t>마스터 텍스트 스타일을 편집</a:t>
            </a:r>
          </a:p>
          <a:p>
            <a:pPr lvl="1"/>
            <a:r>
              <a:rPr lang="ko-KR" altLang="en-US"/>
              <a:t>두 번째 수준</a:t>
            </a:r>
            <a:endParaRPr lang="en-US" altLang="ko-KR"/>
          </a:p>
          <a:p>
            <a:pPr lvl="2"/>
            <a:r>
              <a:rPr lang="ko-KR" altLang="en-US"/>
              <a:t>세 번째 수준</a:t>
            </a:r>
          </a:p>
          <a:p>
            <a:pPr lvl="2"/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575110A7-BE4D-4D5B-8B4B-B9F5D196C69D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34863" y="112965"/>
            <a:ext cx="6446344" cy="468631"/>
          </a:xfrm>
          <a:prstGeom prst="rect">
            <a:avLst/>
          </a:prstGeom>
        </p:spPr>
        <p:txBody>
          <a:bodyPr tIns="72000" bIns="4680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8001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‐"/>
              <a:defRPr sz="18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700"/>
            </a:lvl3pPr>
          </a:lstStyle>
          <a:p>
            <a:r>
              <a:rPr lang="ko-KR" altLang="en-US"/>
              <a:t>글씨와 그림을 좌우로 삽입하는 페이지 입니다</a:t>
            </a:r>
            <a:r>
              <a:rPr lang="en-US" altLang="ko-KR"/>
              <a:t>_2</a:t>
            </a:r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49BE38E-4571-4943-8346-467CE7040176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91614" y="112964"/>
            <a:ext cx="697106" cy="46863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4000" b="1">
                <a:solidFill>
                  <a:schemeClr val="bg1"/>
                </a:solidFill>
                <a:latin typeface="Bahnschrift SemiBold Condensed" panose="020B0502040204020203" pitchFamily="34" charset="0"/>
                <a:ea typeface="맑은 고딕" panose="020B0503020000020004" pitchFamily="50" charset="-127"/>
              </a:defRPr>
            </a:lvl1pPr>
            <a:lvl2pPr marL="8001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‐"/>
              <a:defRPr sz="18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700"/>
            </a:lvl3pPr>
          </a:lstStyle>
          <a:p>
            <a:pPr lvl="0"/>
            <a:r>
              <a:rPr lang="en-US" altLang="ko-KR"/>
              <a:t>000</a:t>
            </a:r>
            <a:endParaRPr lang="ko-KR" altLang="en-US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F8E36F99-91C6-4FF0-9340-E1BD608B572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713170" y="1253332"/>
            <a:ext cx="3939216" cy="43910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16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1A7F192-83CE-47C9-BD7D-114A3687B15B}"/>
              </a:ext>
            </a:extLst>
          </p:cNvPr>
          <p:cNvSpPr/>
          <p:nvPr userDrawn="1"/>
        </p:nvSpPr>
        <p:spPr>
          <a:xfrm>
            <a:off x="0" y="1"/>
            <a:ext cx="9144000" cy="684144"/>
          </a:xfrm>
          <a:prstGeom prst="rect">
            <a:avLst/>
          </a:prstGeom>
          <a:solidFill>
            <a:srgbClr val="266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6DF291-0ECE-4D8C-9741-65C534FCFA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357" y="212431"/>
            <a:ext cx="1115291" cy="281936"/>
          </a:xfrm>
          <a:prstGeom prst="rect">
            <a:avLst/>
          </a:prstGeom>
        </p:spPr>
      </p:pic>
      <p:cxnSp>
        <p:nvCxnSpPr>
          <p:cNvPr id="4" name="Straight Connector 8">
            <a:extLst>
              <a:ext uri="{FF2B5EF4-FFF2-40B4-BE49-F238E27FC236}">
                <a16:creationId xmlns:a16="http://schemas.microsoft.com/office/drawing/2014/main" id="{0489C92B-8D78-4EC7-A5C7-E146C37F7429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617" y="6382007"/>
            <a:ext cx="8398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6">
            <a:extLst>
              <a:ext uri="{FF2B5EF4-FFF2-40B4-BE49-F238E27FC236}">
                <a16:creationId xmlns:a16="http://schemas.microsoft.com/office/drawing/2014/main" id="{7987EA2B-55D3-45F6-88EB-24DDEC3A678F}"/>
              </a:ext>
            </a:extLst>
          </p:cNvPr>
          <p:cNvSpPr txBox="1">
            <a:spLocks/>
          </p:cNvSpPr>
          <p:nvPr userDrawn="1"/>
        </p:nvSpPr>
        <p:spPr>
          <a:xfrm>
            <a:off x="8141645" y="6453144"/>
            <a:ext cx="67600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800F5C4-86E4-4E57-8776-53824336AED1}" type="slidenum"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‹#›</a:t>
            </a:fld>
            <a:endParaRPr lang="ko-KR" altLang="en-US" sz="140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F9F05B-854B-4494-AFD9-ACBFF7335E55}"/>
              </a:ext>
            </a:extLst>
          </p:cNvPr>
          <p:cNvSpPr txBox="1"/>
          <p:nvPr userDrawn="1"/>
        </p:nvSpPr>
        <p:spPr>
          <a:xfrm>
            <a:off x="342978" y="6455024"/>
            <a:ext cx="29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2021 codepresso.kr All Rights Reserved</a:t>
            </a:r>
            <a:endParaRPr lang="ko-KR" altLang="en-US" sz="110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11A06A-08A6-405C-AFBA-CD2F6ACFAA85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2914556"/>
            <a:ext cx="6766560" cy="171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3" r:id="rId2"/>
    <p:sldLayoutId id="2147483674" r:id="rId3"/>
    <p:sldLayoutId id="2147483675" r:id="rId4"/>
    <p:sldLayoutId id="2147483678" r:id="rId5"/>
    <p:sldLayoutId id="2147483676" r:id="rId6"/>
    <p:sldLayoutId id="2147483677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9732F88-714C-4C65-A1A6-6658F06576E8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수행 과제</a:t>
            </a:r>
            <a:endParaRPr lang="en-US" altLang="ko-KR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4EEFF9E-33F0-41DE-B32B-2DE489353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755523"/>
              </p:ext>
            </p:extLst>
          </p:nvPr>
        </p:nvGraphicFramePr>
        <p:xfrm>
          <a:off x="429559" y="5968825"/>
          <a:ext cx="8341579" cy="721690"/>
        </p:xfrm>
        <a:graphic>
          <a:graphicData uri="http://schemas.openxmlformats.org/drawingml/2006/table">
            <a:tbl>
              <a:tblPr firstRow="1" bandRow="1">
                <a:effectLst>
                  <a:outerShdw blurRad="76200" algn="ctr" rotWithShape="0">
                    <a:prstClr val="black">
                      <a:alpha val="30000"/>
                    </a:prstClr>
                  </a:outerShdw>
                </a:effectLst>
                <a:tableStyleId>{5C22544A-7EE6-4342-B048-85BDC9FD1C3A}</a:tableStyleId>
              </a:tblPr>
              <a:tblGrid>
                <a:gridCol w="1831233">
                  <a:extLst>
                    <a:ext uri="{9D8B030D-6E8A-4147-A177-3AD203B41FA5}">
                      <a16:colId xmlns:a16="http://schemas.microsoft.com/office/drawing/2014/main" val="695212218"/>
                    </a:ext>
                  </a:extLst>
                </a:gridCol>
                <a:gridCol w="6510346">
                  <a:extLst>
                    <a:ext uri="{9D8B030D-6E8A-4147-A177-3AD203B41FA5}">
                      <a16:colId xmlns:a16="http://schemas.microsoft.com/office/drawing/2014/main" val="2133013820"/>
                    </a:ext>
                  </a:extLst>
                </a:gridCol>
              </a:tblGrid>
              <a:tr h="3608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주제명</a:t>
                      </a: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64D3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Home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Automation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기능</a:t>
                      </a:r>
                    </a:p>
                  </a:txBody>
                  <a:tcPr marL="4754" marR="4754" marT="6339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692259"/>
                  </a:ext>
                </a:extLst>
              </a:tr>
              <a:tr h="3608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사용기술</a:t>
                      </a: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64D3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동적할당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STL, </a:t>
                      </a: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스마트포인터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class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754" marR="4754" marT="6339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14263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2105110-11F1-E4FF-7A7C-764E3D2A78C2}"/>
              </a:ext>
            </a:extLst>
          </p:cNvPr>
          <p:cNvSpPr txBox="1"/>
          <p:nvPr/>
        </p:nvSpPr>
        <p:spPr>
          <a:xfrm>
            <a:off x="972528" y="1324409"/>
            <a:ext cx="174002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홈 오토 실행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F68EEC-546D-8CD8-6D3D-5792F6856378}"/>
              </a:ext>
            </a:extLst>
          </p:cNvPr>
          <p:cNvSpPr txBox="1"/>
          <p:nvPr/>
        </p:nvSpPr>
        <p:spPr>
          <a:xfrm>
            <a:off x="3680115" y="1543318"/>
            <a:ext cx="174002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제품 등록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1D29DF-ACE3-669D-0D19-ED3ADED8445B}"/>
              </a:ext>
            </a:extLst>
          </p:cNvPr>
          <p:cNvSpPr txBox="1"/>
          <p:nvPr/>
        </p:nvSpPr>
        <p:spPr>
          <a:xfrm>
            <a:off x="3680114" y="2065202"/>
            <a:ext cx="174002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제품 삭제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6772F2-D415-7512-82F7-530BD7D3FD10}"/>
              </a:ext>
            </a:extLst>
          </p:cNvPr>
          <p:cNvSpPr txBox="1"/>
          <p:nvPr/>
        </p:nvSpPr>
        <p:spPr>
          <a:xfrm>
            <a:off x="3680113" y="2587086"/>
            <a:ext cx="174002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제품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65D55-35EA-9177-8855-38AF85DE3AC4}"/>
              </a:ext>
            </a:extLst>
          </p:cNvPr>
          <p:cNvSpPr txBox="1"/>
          <p:nvPr/>
        </p:nvSpPr>
        <p:spPr>
          <a:xfrm>
            <a:off x="3680113" y="3120311"/>
            <a:ext cx="174002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제품 제어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654A7C-1932-9BA1-8747-373D3C1448CF}"/>
              </a:ext>
            </a:extLst>
          </p:cNvPr>
          <p:cNvSpPr txBox="1"/>
          <p:nvPr/>
        </p:nvSpPr>
        <p:spPr>
          <a:xfrm>
            <a:off x="3680113" y="3653536"/>
            <a:ext cx="174002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유저 관리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2969A9-0ECF-8311-1BB4-6A901D1AAC07}"/>
              </a:ext>
            </a:extLst>
          </p:cNvPr>
          <p:cNvSpPr txBox="1"/>
          <p:nvPr/>
        </p:nvSpPr>
        <p:spPr>
          <a:xfrm>
            <a:off x="6515952" y="4185749"/>
            <a:ext cx="174002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홈 오토 종료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308A34E-7E34-D485-89AD-0792EB53218B}"/>
              </a:ext>
            </a:extLst>
          </p:cNvPr>
          <p:cNvCxnSpPr>
            <a:cxnSpLocks/>
          </p:cNvCxnSpPr>
          <p:nvPr/>
        </p:nvCxnSpPr>
        <p:spPr>
          <a:xfrm>
            <a:off x="2817806" y="3429000"/>
            <a:ext cx="4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3507899-16E5-C512-CCFB-6BD771BBE5C1}"/>
              </a:ext>
            </a:extLst>
          </p:cNvPr>
          <p:cNvSpPr txBox="1"/>
          <p:nvPr/>
        </p:nvSpPr>
        <p:spPr>
          <a:xfrm>
            <a:off x="3680113" y="4188062"/>
            <a:ext cx="174002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요금 조회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C00D4D0-39E1-6E4A-2195-716675701257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426898" y="2761490"/>
            <a:ext cx="1017015" cy="26603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C9FC077-BD16-253E-432D-01D087E23C72}"/>
              </a:ext>
            </a:extLst>
          </p:cNvPr>
          <p:cNvGrpSpPr/>
          <p:nvPr/>
        </p:nvGrpSpPr>
        <p:grpSpPr>
          <a:xfrm>
            <a:off x="3459644" y="1336088"/>
            <a:ext cx="2224711" cy="4425507"/>
            <a:chOff x="3417903" y="1411550"/>
            <a:chExt cx="2201662" cy="3480045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61C4A5E-5FBC-617F-D566-F13F8BC85326}"/>
                </a:ext>
              </a:extLst>
            </p:cNvPr>
            <p:cNvSpPr/>
            <p:nvPr/>
          </p:nvSpPr>
          <p:spPr>
            <a:xfrm>
              <a:off x="3417903" y="1411550"/>
              <a:ext cx="2201662" cy="348004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C21859DE-D481-1967-2988-5D453C2ADF7B}"/>
                </a:ext>
              </a:extLst>
            </p:cNvPr>
            <p:cNvCxnSpPr/>
            <p:nvPr/>
          </p:nvCxnSpPr>
          <p:spPr>
            <a:xfrm>
              <a:off x="3994951" y="1411550"/>
              <a:ext cx="985422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4881AC01-5E60-1FDD-06B7-7E97C54B85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4951" y="4891595"/>
              <a:ext cx="106532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45A328D-7A18-326E-5C11-547E34AB7B49}"/>
              </a:ext>
            </a:extLst>
          </p:cNvPr>
          <p:cNvSpPr txBox="1"/>
          <p:nvPr/>
        </p:nvSpPr>
        <p:spPr>
          <a:xfrm>
            <a:off x="867274" y="2125674"/>
            <a:ext cx="1950532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제품</a:t>
            </a:r>
            <a:r>
              <a:rPr lang="en-US" altLang="ko-KR" dirty="0">
                <a:latin typeface="+mn-ea"/>
              </a:rPr>
              <a:t>.txt/user.txt</a:t>
            </a:r>
          </a:p>
          <a:p>
            <a:pPr algn="ctr"/>
            <a:r>
              <a:rPr lang="ko-KR" altLang="en-US" dirty="0">
                <a:latin typeface="+mn-ea"/>
              </a:rPr>
              <a:t>정보 불러오기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3BB8306-CC2F-96D4-1FCA-59F39EF52B61}"/>
              </a:ext>
            </a:extLst>
          </p:cNvPr>
          <p:cNvCxnSpPr>
            <a:cxnSpLocks/>
          </p:cNvCxnSpPr>
          <p:nvPr/>
        </p:nvCxnSpPr>
        <p:spPr>
          <a:xfrm>
            <a:off x="1842539" y="1806263"/>
            <a:ext cx="0" cy="2565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A535800-7FBC-9B1B-7956-9E6933D8206B}"/>
              </a:ext>
            </a:extLst>
          </p:cNvPr>
          <p:cNvSpPr txBox="1"/>
          <p:nvPr/>
        </p:nvSpPr>
        <p:spPr>
          <a:xfrm>
            <a:off x="6515953" y="2470437"/>
            <a:ext cx="174002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사용료 출력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3B600D2-ED78-AE4E-5B96-35B0BC009401}"/>
              </a:ext>
            </a:extLst>
          </p:cNvPr>
          <p:cNvCxnSpPr>
            <a:cxnSpLocks/>
          </p:cNvCxnSpPr>
          <p:nvPr/>
        </p:nvCxnSpPr>
        <p:spPr>
          <a:xfrm>
            <a:off x="7424379" y="3762091"/>
            <a:ext cx="0" cy="3295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E4ADBD6-6571-E6B7-3A05-F48A30B44354}"/>
              </a:ext>
            </a:extLst>
          </p:cNvPr>
          <p:cNvSpPr txBox="1"/>
          <p:nvPr/>
        </p:nvSpPr>
        <p:spPr>
          <a:xfrm>
            <a:off x="3686875" y="4716956"/>
            <a:ext cx="174002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+mn-ea"/>
              </a:rPr>
              <a:t>외출 모드</a:t>
            </a:r>
            <a:endParaRPr lang="ko-KR" altLang="en-US" dirty="0"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915D5B-805D-F2C8-162E-03F81ADA9686}"/>
              </a:ext>
            </a:extLst>
          </p:cNvPr>
          <p:cNvSpPr txBox="1"/>
          <p:nvPr/>
        </p:nvSpPr>
        <p:spPr>
          <a:xfrm>
            <a:off x="6515953" y="3331809"/>
            <a:ext cx="174002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제품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유저 저장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3A690AA-7499-E245-FDCC-324AD4E0DEAE}"/>
              </a:ext>
            </a:extLst>
          </p:cNvPr>
          <p:cNvCxnSpPr>
            <a:cxnSpLocks/>
          </p:cNvCxnSpPr>
          <p:nvPr/>
        </p:nvCxnSpPr>
        <p:spPr>
          <a:xfrm>
            <a:off x="7424379" y="2953285"/>
            <a:ext cx="0" cy="3084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6A0C73-506F-5BAD-94A3-8A4C28DB558E}"/>
              </a:ext>
            </a:extLst>
          </p:cNvPr>
          <p:cNvSpPr txBox="1"/>
          <p:nvPr/>
        </p:nvSpPr>
        <p:spPr>
          <a:xfrm>
            <a:off x="960063" y="3261774"/>
            <a:ext cx="174002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메뉴 생성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89E9D68-F057-9330-ABC2-8AA4E343FD7D}"/>
              </a:ext>
            </a:extLst>
          </p:cNvPr>
          <p:cNvCxnSpPr>
            <a:cxnSpLocks/>
          </p:cNvCxnSpPr>
          <p:nvPr/>
        </p:nvCxnSpPr>
        <p:spPr>
          <a:xfrm>
            <a:off x="1842539" y="2885673"/>
            <a:ext cx="0" cy="2565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B3B8A9-B274-769E-640E-215B0F8E2732}"/>
              </a:ext>
            </a:extLst>
          </p:cNvPr>
          <p:cNvSpPr txBox="1"/>
          <p:nvPr/>
        </p:nvSpPr>
        <p:spPr>
          <a:xfrm>
            <a:off x="3686875" y="5237216"/>
            <a:ext cx="174002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종료</a:t>
            </a:r>
          </a:p>
        </p:txBody>
      </p:sp>
    </p:spTree>
    <p:extLst>
      <p:ext uri="{BB962C8B-B14F-4D97-AF65-F5344CB8AC3E}">
        <p14:creationId xmlns:p14="http://schemas.microsoft.com/office/powerpoint/2010/main" val="1405142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2B85DE31-5286-B26D-59E6-A0DABCDF068F}"/>
              </a:ext>
            </a:extLst>
          </p:cNvPr>
          <p:cNvSpPr txBox="1">
            <a:spLocks/>
          </p:cNvSpPr>
          <p:nvPr/>
        </p:nvSpPr>
        <p:spPr>
          <a:xfrm>
            <a:off x="491614" y="112965"/>
            <a:ext cx="6446344" cy="468631"/>
          </a:xfrm>
          <a:prstGeom prst="rect">
            <a:avLst/>
          </a:prstGeom>
        </p:spPr>
        <p:txBody>
          <a:bodyPr tIns="72000" bIns="46800" anchor="ctr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000" b="1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‐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1. </a:t>
            </a:r>
            <a:r>
              <a:rPr lang="ko-KR" altLang="en-US" dirty="0"/>
              <a:t>필수 수행 과제 </a:t>
            </a:r>
            <a:r>
              <a:rPr lang="en-US" altLang="ko-KR" dirty="0"/>
              <a:t>- </a:t>
            </a:r>
            <a:r>
              <a:rPr lang="ko-KR" altLang="en-US" dirty="0"/>
              <a:t>등록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D75C24-5813-DFF8-B254-C44F677327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77"/>
          <a:stretch/>
        </p:blipFill>
        <p:spPr>
          <a:xfrm>
            <a:off x="216301" y="954257"/>
            <a:ext cx="3338744" cy="15049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119E166-0A20-DE2B-7B04-424C388C3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916" y="954257"/>
            <a:ext cx="3324225" cy="18002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B9FD90-848A-6486-EC97-B4FBB8D5C06F}"/>
              </a:ext>
            </a:extLst>
          </p:cNvPr>
          <p:cNvSpPr txBox="1"/>
          <p:nvPr/>
        </p:nvSpPr>
        <p:spPr>
          <a:xfrm>
            <a:off x="216301" y="3011186"/>
            <a:ext cx="3324225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1. </a:t>
            </a:r>
            <a:r>
              <a:rPr lang="ko-KR" altLang="en-US" sz="1600" dirty="0" err="1">
                <a:latin typeface="+mn-ea"/>
              </a:rPr>
              <a:t>기등록된</a:t>
            </a:r>
            <a:r>
              <a:rPr lang="ko-KR" altLang="en-US" sz="1600" dirty="0">
                <a:latin typeface="+mn-ea"/>
              </a:rPr>
              <a:t> 제품 </a:t>
            </a:r>
            <a:r>
              <a:rPr lang="ko-KR" altLang="en-US" sz="1600" dirty="0" err="1">
                <a:latin typeface="+mn-ea"/>
              </a:rPr>
              <a:t>타입중</a:t>
            </a:r>
            <a:r>
              <a:rPr lang="ko-KR" altLang="en-US" sz="1600" dirty="0">
                <a:latin typeface="+mn-ea"/>
              </a:rPr>
              <a:t> 선택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71A06F-9D51-E4F6-FE5A-817117203E8F}"/>
              </a:ext>
            </a:extLst>
          </p:cNvPr>
          <p:cNvSpPr txBox="1"/>
          <p:nvPr/>
        </p:nvSpPr>
        <p:spPr>
          <a:xfrm>
            <a:off x="4287916" y="3011186"/>
            <a:ext cx="3324225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latin typeface="+mn-ea"/>
              </a:rPr>
              <a:t>이름입력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중복 불가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+mn-ea"/>
              </a:rPr>
              <a:t>소비 전력입력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정수만 처리</a:t>
            </a:r>
            <a:r>
              <a:rPr lang="en-US" altLang="ko-KR" sz="1600" dirty="0">
                <a:latin typeface="+mn-ea"/>
              </a:rPr>
              <a:t>)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018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2B85DE31-5286-B26D-59E6-A0DABCDF068F}"/>
              </a:ext>
            </a:extLst>
          </p:cNvPr>
          <p:cNvSpPr txBox="1">
            <a:spLocks/>
          </p:cNvSpPr>
          <p:nvPr/>
        </p:nvSpPr>
        <p:spPr>
          <a:xfrm>
            <a:off x="491614" y="112965"/>
            <a:ext cx="6446344" cy="468631"/>
          </a:xfrm>
          <a:prstGeom prst="rect">
            <a:avLst/>
          </a:prstGeom>
        </p:spPr>
        <p:txBody>
          <a:bodyPr tIns="72000" bIns="46800" anchor="ctr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000" b="1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‐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1. </a:t>
            </a:r>
            <a:r>
              <a:rPr lang="ko-KR" altLang="en-US" dirty="0"/>
              <a:t>필수 수행 과제 </a:t>
            </a:r>
            <a:r>
              <a:rPr lang="en-US" altLang="ko-KR" dirty="0"/>
              <a:t>- </a:t>
            </a:r>
            <a:r>
              <a:rPr lang="ko-KR" altLang="en-US" dirty="0"/>
              <a:t>삭제</a:t>
            </a:r>
            <a:endParaRPr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8805D45-2346-6E73-7AEC-FD96FDC0E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61" y="974601"/>
            <a:ext cx="3476625" cy="14287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5CBE9F5-16FC-888E-C47C-C15FC5791E12}"/>
              </a:ext>
            </a:extLst>
          </p:cNvPr>
          <p:cNvSpPr txBox="1"/>
          <p:nvPr/>
        </p:nvSpPr>
        <p:spPr>
          <a:xfrm>
            <a:off x="238161" y="2611692"/>
            <a:ext cx="3476625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latin typeface="+mn-ea"/>
              </a:rPr>
              <a:t>등록된 제품 타입 출력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85D52F-0014-E4FE-2D2E-3821122714FE}"/>
              </a:ext>
            </a:extLst>
          </p:cNvPr>
          <p:cNvSpPr txBox="1"/>
          <p:nvPr/>
        </p:nvSpPr>
        <p:spPr>
          <a:xfrm>
            <a:off x="4309776" y="2611692"/>
            <a:ext cx="3751147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latin typeface="+mn-ea"/>
              </a:rPr>
              <a:t>타입선택시 등록된 제품 이름 출력</a:t>
            </a:r>
            <a:endParaRPr lang="en-US" altLang="ko-KR" sz="16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+mn-ea"/>
              </a:rPr>
              <a:t>삭제할 제품이름 </a:t>
            </a:r>
            <a:r>
              <a:rPr lang="ko-KR" altLang="en-US" sz="1600" dirty="0" err="1">
                <a:latin typeface="+mn-ea"/>
              </a:rPr>
              <a:t>선택시</a:t>
            </a:r>
            <a:r>
              <a:rPr lang="ko-KR" altLang="en-US" sz="1600" dirty="0">
                <a:latin typeface="+mn-ea"/>
              </a:rPr>
              <a:t> 삭제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EBB641D-FBEC-62AB-6E3E-25F0E5FDE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916" y="974601"/>
            <a:ext cx="36195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74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2B85DE31-5286-B26D-59E6-A0DABCDF068F}"/>
              </a:ext>
            </a:extLst>
          </p:cNvPr>
          <p:cNvSpPr txBox="1">
            <a:spLocks/>
          </p:cNvSpPr>
          <p:nvPr/>
        </p:nvSpPr>
        <p:spPr>
          <a:xfrm>
            <a:off x="491614" y="112965"/>
            <a:ext cx="6446344" cy="468631"/>
          </a:xfrm>
          <a:prstGeom prst="rect">
            <a:avLst/>
          </a:prstGeom>
        </p:spPr>
        <p:txBody>
          <a:bodyPr tIns="72000" bIns="46800" anchor="ctr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000" b="1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‐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1. </a:t>
            </a:r>
            <a:r>
              <a:rPr lang="ko-KR" altLang="en-US" dirty="0"/>
              <a:t>필수 수행 과제 </a:t>
            </a:r>
            <a:r>
              <a:rPr lang="en-US" altLang="ko-KR" dirty="0"/>
              <a:t>– </a:t>
            </a:r>
            <a:r>
              <a:rPr lang="ko-KR" altLang="en-US" dirty="0"/>
              <a:t>정보 보기</a:t>
            </a:r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7B80122-AE71-8E18-5D5A-C9CE0BC7A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61" y="974601"/>
            <a:ext cx="3476625" cy="14287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64EC46F-66C9-D377-842E-8C5A61A8C698}"/>
              </a:ext>
            </a:extLst>
          </p:cNvPr>
          <p:cNvSpPr txBox="1"/>
          <p:nvPr/>
        </p:nvSpPr>
        <p:spPr>
          <a:xfrm>
            <a:off x="238161" y="2700468"/>
            <a:ext cx="3476625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latin typeface="+mn-ea"/>
              </a:rPr>
              <a:t>등록된 제품 타입 출력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E45543-336A-9955-6DC2-B14AD0BCEDA2}"/>
              </a:ext>
            </a:extLst>
          </p:cNvPr>
          <p:cNvSpPr txBox="1"/>
          <p:nvPr/>
        </p:nvSpPr>
        <p:spPr>
          <a:xfrm>
            <a:off x="4309776" y="2700468"/>
            <a:ext cx="3795537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latin typeface="+mn-ea"/>
              </a:rPr>
              <a:t>타입선택시 등록된 제품 이름 출력</a:t>
            </a:r>
            <a:endParaRPr lang="en-US" altLang="ko-KR" sz="16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+mn-ea"/>
              </a:rPr>
              <a:t>삭제할 제품이름 </a:t>
            </a:r>
            <a:r>
              <a:rPr lang="ko-KR" altLang="en-US" sz="1600" dirty="0" err="1">
                <a:latin typeface="+mn-ea"/>
              </a:rPr>
              <a:t>선택시</a:t>
            </a:r>
            <a:r>
              <a:rPr lang="ko-KR" altLang="en-US" sz="1600" dirty="0">
                <a:latin typeface="+mn-ea"/>
              </a:rPr>
              <a:t> 삭제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CAD7D48-DEE6-B0AC-8A28-89CE68144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776" y="974919"/>
            <a:ext cx="3619500" cy="143827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99DAEF1-DF80-BF9F-C913-AE837A0A3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8177" y="3572517"/>
            <a:ext cx="3362325" cy="19621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B533A12-5E1B-8CDD-DDC1-B306A9E07DDF}"/>
              </a:ext>
            </a:extLst>
          </p:cNvPr>
          <p:cNvSpPr txBox="1"/>
          <p:nvPr/>
        </p:nvSpPr>
        <p:spPr>
          <a:xfrm>
            <a:off x="2358177" y="5691389"/>
            <a:ext cx="3362325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latin typeface="+mn-ea"/>
              </a:rPr>
              <a:t>선택된 제품 정보 출력</a:t>
            </a:r>
          </a:p>
        </p:txBody>
      </p:sp>
    </p:spTree>
    <p:extLst>
      <p:ext uri="{BB962C8B-B14F-4D97-AF65-F5344CB8AC3E}">
        <p14:creationId xmlns:p14="http://schemas.microsoft.com/office/powerpoint/2010/main" val="1013156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2B85DE31-5286-B26D-59E6-A0DABCDF068F}"/>
              </a:ext>
            </a:extLst>
          </p:cNvPr>
          <p:cNvSpPr txBox="1">
            <a:spLocks/>
          </p:cNvSpPr>
          <p:nvPr/>
        </p:nvSpPr>
        <p:spPr>
          <a:xfrm>
            <a:off x="491614" y="112965"/>
            <a:ext cx="6446344" cy="468631"/>
          </a:xfrm>
          <a:prstGeom prst="rect">
            <a:avLst/>
          </a:prstGeom>
        </p:spPr>
        <p:txBody>
          <a:bodyPr tIns="72000" bIns="46800" anchor="ctr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000" b="1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‐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1. </a:t>
            </a:r>
            <a:r>
              <a:rPr lang="ko-KR" altLang="en-US" dirty="0"/>
              <a:t>필수 수행 과제 </a:t>
            </a:r>
            <a:r>
              <a:rPr lang="en-US" altLang="ko-KR" dirty="0"/>
              <a:t>– </a:t>
            </a:r>
            <a:r>
              <a:rPr lang="ko-KR" altLang="en-US" dirty="0"/>
              <a:t>제어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A5D901-9FF9-769A-C4D7-D0E2638F8437}"/>
              </a:ext>
            </a:extLst>
          </p:cNvPr>
          <p:cNvSpPr txBox="1"/>
          <p:nvPr/>
        </p:nvSpPr>
        <p:spPr>
          <a:xfrm>
            <a:off x="238162" y="2869649"/>
            <a:ext cx="339090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err="1">
                <a:latin typeface="+mn-ea"/>
              </a:rPr>
              <a:t>전부켜기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전부끄기</a:t>
            </a:r>
            <a:r>
              <a:rPr lang="ko-KR" altLang="en-US" sz="1600" dirty="0">
                <a:latin typeface="+mn-ea"/>
              </a:rPr>
              <a:t> 기능</a:t>
            </a:r>
            <a:endParaRPr lang="en-US" altLang="ko-KR" sz="16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+mn-ea"/>
              </a:rPr>
              <a:t>등록된 제품 타입 출력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97D2D9-79C1-D253-2F74-7E80C8C5CEE7}"/>
              </a:ext>
            </a:extLst>
          </p:cNvPr>
          <p:cNvSpPr txBox="1"/>
          <p:nvPr/>
        </p:nvSpPr>
        <p:spPr>
          <a:xfrm>
            <a:off x="4287916" y="2869648"/>
            <a:ext cx="3751147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latin typeface="+mn-ea"/>
              </a:rPr>
              <a:t>타입선택시 등록된 제품 이름 출력</a:t>
            </a:r>
            <a:endParaRPr lang="en-US" altLang="ko-KR" sz="16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+mn-ea"/>
              </a:rPr>
              <a:t>제어할 제품이름 선택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782A2BBF-E98C-4852-7C83-73E3DA3BB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916" y="974601"/>
            <a:ext cx="3619500" cy="143827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4BDD78E-C2B8-A4A3-F686-0C42A49523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90"/>
          <a:stretch/>
        </p:blipFill>
        <p:spPr>
          <a:xfrm>
            <a:off x="238161" y="974601"/>
            <a:ext cx="3286125" cy="176212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776D2EE-2272-BA21-AD1A-CF499525B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61" y="3588357"/>
            <a:ext cx="3286125" cy="174307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39C2EA9-3AB4-67E1-59D8-60A9EC139058}"/>
              </a:ext>
            </a:extLst>
          </p:cNvPr>
          <p:cNvSpPr txBox="1"/>
          <p:nvPr/>
        </p:nvSpPr>
        <p:spPr>
          <a:xfrm>
            <a:off x="238162" y="5465365"/>
            <a:ext cx="3390900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latin typeface="+mn-ea"/>
              </a:rPr>
              <a:t>전원 </a:t>
            </a:r>
            <a:r>
              <a:rPr lang="en-US" altLang="ko-KR" sz="1600" dirty="0">
                <a:latin typeface="+mn-ea"/>
              </a:rPr>
              <a:t>ON/OFF</a:t>
            </a: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+mn-ea"/>
              </a:rPr>
              <a:t>제품 상태 변경</a:t>
            </a:r>
            <a:r>
              <a:rPr lang="en-US" altLang="ko-KR" sz="1600" dirty="0">
                <a:latin typeface="+mn-ea"/>
              </a:rPr>
              <a:t>(ex </a:t>
            </a:r>
            <a:r>
              <a:rPr lang="ko-KR" altLang="en-US" sz="1600" dirty="0">
                <a:latin typeface="+mn-ea"/>
              </a:rPr>
              <a:t>에어컨모드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+mn-ea"/>
              </a:rPr>
              <a:t>온도설정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에어컨</a:t>
            </a:r>
            <a:r>
              <a:rPr lang="en-US" altLang="ko-KR" sz="1600" dirty="0">
                <a:latin typeface="+mn-ea"/>
              </a:rPr>
              <a:t>)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E8739CD6-CA5E-DF5A-58F4-BAB8FAB02F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9776" y="3588357"/>
            <a:ext cx="3371850" cy="140017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B466EE5-7628-13F6-4F0C-6E398EECABBE}"/>
              </a:ext>
            </a:extLst>
          </p:cNvPr>
          <p:cNvSpPr txBox="1"/>
          <p:nvPr/>
        </p:nvSpPr>
        <p:spPr>
          <a:xfrm>
            <a:off x="4309776" y="5465365"/>
            <a:ext cx="3390900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latin typeface="+mn-ea"/>
              </a:rPr>
              <a:t>각 제품 상태 변경 메뉴 출력</a:t>
            </a:r>
          </a:p>
        </p:txBody>
      </p:sp>
    </p:spTree>
    <p:extLst>
      <p:ext uri="{BB962C8B-B14F-4D97-AF65-F5344CB8AC3E}">
        <p14:creationId xmlns:p14="http://schemas.microsoft.com/office/powerpoint/2010/main" val="3191567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07A19D26-7BEA-059A-CE6D-1D7EEA29EB67}"/>
              </a:ext>
            </a:extLst>
          </p:cNvPr>
          <p:cNvSpPr txBox="1">
            <a:spLocks/>
          </p:cNvSpPr>
          <p:nvPr/>
        </p:nvSpPr>
        <p:spPr>
          <a:xfrm>
            <a:off x="491614" y="112965"/>
            <a:ext cx="6446344" cy="468631"/>
          </a:xfrm>
          <a:prstGeom prst="rect">
            <a:avLst/>
          </a:prstGeom>
        </p:spPr>
        <p:txBody>
          <a:bodyPr tIns="72000" bIns="46800" anchor="ctr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000" b="1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‐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1. </a:t>
            </a:r>
            <a:r>
              <a:rPr lang="ko-KR" altLang="en-US" dirty="0"/>
              <a:t>필수 수행 과제 </a:t>
            </a:r>
            <a:r>
              <a:rPr lang="en-US" altLang="ko-KR" dirty="0"/>
              <a:t>- </a:t>
            </a:r>
            <a:r>
              <a:rPr lang="ko-KR" altLang="en-US" dirty="0"/>
              <a:t>요금계산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A27C75-80F5-F797-338F-3EFBE6810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23" y="930029"/>
            <a:ext cx="3257550" cy="1695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532085-2C9A-0309-405D-F86C9FC35C74}"/>
              </a:ext>
            </a:extLst>
          </p:cNvPr>
          <p:cNvSpPr txBox="1"/>
          <p:nvPr/>
        </p:nvSpPr>
        <p:spPr>
          <a:xfrm>
            <a:off x="359823" y="2754240"/>
            <a:ext cx="3390900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latin typeface="+mn-ea"/>
              </a:rPr>
              <a:t>현재시간 기준 요금 출력</a:t>
            </a:r>
          </a:p>
        </p:txBody>
      </p:sp>
    </p:spTree>
    <p:extLst>
      <p:ext uri="{BB962C8B-B14F-4D97-AF65-F5344CB8AC3E}">
        <p14:creationId xmlns:p14="http://schemas.microsoft.com/office/powerpoint/2010/main" val="347555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2B85DE31-5286-B26D-59E6-A0DABCDF068F}"/>
              </a:ext>
            </a:extLst>
          </p:cNvPr>
          <p:cNvSpPr txBox="1">
            <a:spLocks/>
          </p:cNvSpPr>
          <p:nvPr/>
        </p:nvSpPr>
        <p:spPr>
          <a:xfrm>
            <a:off x="491614" y="112965"/>
            <a:ext cx="6446344" cy="468631"/>
          </a:xfrm>
          <a:prstGeom prst="rect">
            <a:avLst/>
          </a:prstGeom>
        </p:spPr>
        <p:txBody>
          <a:bodyPr tIns="72000" bIns="46800" anchor="ctr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000" b="1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‐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1. </a:t>
            </a:r>
            <a:r>
              <a:rPr lang="ko-KR" altLang="en-US" dirty="0"/>
              <a:t>추가 수행 과제 </a:t>
            </a:r>
            <a:r>
              <a:rPr lang="en-US" altLang="ko-KR" dirty="0"/>
              <a:t>– </a:t>
            </a:r>
            <a:r>
              <a:rPr lang="ko-KR" altLang="en-US" dirty="0"/>
              <a:t>유저관리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24550C-5EA4-7109-0E40-78312A367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49" y="904875"/>
            <a:ext cx="3343275" cy="1390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FAB71B-2E21-6C8C-2C61-78E9310D02F8}"/>
              </a:ext>
            </a:extLst>
          </p:cNvPr>
          <p:cNvSpPr txBox="1"/>
          <p:nvPr/>
        </p:nvSpPr>
        <p:spPr>
          <a:xfrm>
            <a:off x="238162" y="2506138"/>
            <a:ext cx="3390900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latin typeface="+mn-ea"/>
              </a:rPr>
              <a:t>유저등록</a:t>
            </a:r>
            <a:r>
              <a:rPr lang="en-US" altLang="ko-KR" sz="1600" dirty="0">
                <a:latin typeface="+mn-ea"/>
              </a:rPr>
              <a:t>-&gt; ON/OFF</a:t>
            </a:r>
            <a:r>
              <a:rPr lang="ko-KR" altLang="en-US" sz="1600" dirty="0">
                <a:latin typeface="+mn-ea"/>
              </a:rPr>
              <a:t>시 알림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B9853-0F06-137A-1054-30A17E166773}"/>
              </a:ext>
            </a:extLst>
          </p:cNvPr>
          <p:cNvSpPr txBox="1"/>
          <p:nvPr/>
        </p:nvSpPr>
        <p:spPr>
          <a:xfrm>
            <a:off x="4287916" y="2506137"/>
            <a:ext cx="4376690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latin typeface="+mn-ea"/>
              </a:rPr>
              <a:t>삭제 </a:t>
            </a:r>
            <a:r>
              <a:rPr lang="ko-KR" altLang="en-US" sz="1600" dirty="0" err="1">
                <a:latin typeface="+mn-ea"/>
              </a:rPr>
              <a:t>선택시</a:t>
            </a:r>
            <a:r>
              <a:rPr lang="ko-KR" altLang="en-US" sz="1600" dirty="0">
                <a:latin typeface="+mn-ea"/>
              </a:rPr>
              <a:t> 등록된 유저 출력 후 선택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51C7680-5BF8-7279-2503-DA60BE6E8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916" y="885825"/>
            <a:ext cx="3238500" cy="14287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8EA5DE4-393B-E9C5-DEEE-337EC77821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192"/>
          <a:stretch/>
        </p:blipFill>
        <p:spPr>
          <a:xfrm>
            <a:off x="238162" y="3355758"/>
            <a:ext cx="3386562" cy="23147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A68B1D5-B323-B5EF-0C76-C98B2A53C34B}"/>
              </a:ext>
            </a:extLst>
          </p:cNvPr>
          <p:cNvSpPr txBox="1"/>
          <p:nvPr/>
        </p:nvSpPr>
        <p:spPr>
          <a:xfrm>
            <a:off x="233823" y="5843045"/>
            <a:ext cx="4249399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>
                <a:latin typeface="+mn-ea"/>
              </a:rPr>
              <a:t>ON/OFF </a:t>
            </a:r>
            <a:r>
              <a:rPr lang="ko-KR" altLang="en-US" sz="1600" dirty="0">
                <a:latin typeface="+mn-ea"/>
              </a:rPr>
              <a:t>관련제어시 유저명에 알림 보냄</a:t>
            </a:r>
          </a:p>
        </p:txBody>
      </p:sp>
    </p:spTree>
    <p:extLst>
      <p:ext uri="{BB962C8B-B14F-4D97-AF65-F5344CB8AC3E}">
        <p14:creationId xmlns:p14="http://schemas.microsoft.com/office/powerpoint/2010/main" val="1710518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2B85DE31-5286-B26D-59E6-A0DABCDF068F}"/>
              </a:ext>
            </a:extLst>
          </p:cNvPr>
          <p:cNvSpPr txBox="1">
            <a:spLocks/>
          </p:cNvSpPr>
          <p:nvPr/>
        </p:nvSpPr>
        <p:spPr>
          <a:xfrm>
            <a:off x="491614" y="112965"/>
            <a:ext cx="6446344" cy="468631"/>
          </a:xfrm>
          <a:prstGeom prst="rect">
            <a:avLst/>
          </a:prstGeom>
        </p:spPr>
        <p:txBody>
          <a:bodyPr tIns="72000" bIns="46800" anchor="ctr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000" b="1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‐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1. </a:t>
            </a:r>
            <a:r>
              <a:rPr lang="ko-KR" altLang="en-US" dirty="0"/>
              <a:t>추가 수행 과제 </a:t>
            </a:r>
            <a:r>
              <a:rPr lang="en-US" altLang="ko-KR" dirty="0"/>
              <a:t>– </a:t>
            </a:r>
            <a:r>
              <a:rPr lang="ko-KR" altLang="en-US" dirty="0"/>
              <a:t>외출모드</a:t>
            </a:r>
            <a:r>
              <a:rPr lang="en-US" altLang="ko-KR" dirty="0"/>
              <a:t>&amp;</a:t>
            </a:r>
            <a:r>
              <a:rPr lang="ko-KR" altLang="en-US" dirty="0"/>
              <a:t>종료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B50EB2-4A8E-401A-B1F0-5B7D60333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14" y="843886"/>
            <a:ext cx="2819400" cy="20097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1E18AE9-A096-543B-23EE-BCFF4A3ECE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573"/>
          <a:stretch/>
        </p:blipFill>
        <p:spPr>
          <a:xfrm>
            <a:off x="4004188" y="843886"/>
            <a:ext cx="3124581" cy="1057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09170A-C36C-0867-D535-69E711FAB2AF}"/>
              </a:ext>
            </a:extLst>
          </p:cNvPr>
          <p:cNvSpPr txBox="1"/>
          <p:nvPr/>
        </p:nvSpPr>
        <p:spPr>
          <a:xfrm>
            <a:off x="491614" y="2946675"/>
            <a:ext cx="3390900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+mn-ea"/>
              </a:rPr>
              <a:t>외출모드시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600" dirty="0">
                <a:latin typeface="+mn-ea"/>
                <a:sym typeface="Wingdings" panose="05000000000000000000" pitchFamily="2" charset="2"/>
              </a:rPr>
              <a:t>사용시간</a:t>
            </a:r>
            <a:r>
              <a:rPr lang="en-US" altLang="ko-KR" sz="1600" dirty="0">
                <a:latin typeface="+mn-ea"/>
                <a:sym typeface="Wingdings" panose="05000000000000000000" pitchFamily="2" charset="2"/>
              </a:rPr>
              <a:t>/</a:t>
            </a:r>
            <a:r>
              <a:rPr lang="ko-KR" altLang="en-US" sz="1600" dirty="0">
                <a:latin typeface="+mn-ea"/>
                <a:sym typeface="Wingdings" panose="05000000000000000000" pitchFamily="2" charset="2"/>
              </a:rPr>
              <a:t>시작시간만 갱신</a:t>
            </a:r>
            <a:endParaRPr lang="en-US" altLang="ko-KR" sz="1600" dirty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600" dirty="0">
                <a:latin typeface="+mn-ea"/>
                <a:sym typeface="Wingdings" panose="05000000000000000000" pitchFamily="2" charset="2"/>
              </a:rPr>
              <a:t>현재 </a:t>
            </a:r>
            <a:r>
              <a:rPr lang="ko-KR" altLang="en-US" sz="1600" dirty="0" err="1">
                <a:latin typeface="+mn-ea"/>
                <a:sym typeface="Wingdings" panose="05000000000000000000" pitchFamily="2" charset="2"/>
              </a:rPr>
              <a:t>상태값</a:t>
            </a:r>
            <a:r>
              <a:rPr lang="ko-KR" altLang="en-US" sz="1600" dirty="0">
                <a:latin typeface="+mn-ea"/>
                <a:sym typeface="Wingdings" panose="05000000000000000000" pitchFamily="2" charset="2"/>
              </a:rPr>
              <a:t> 모두 </a:t>
            </a:r>
            <a:r>
              <a:rPr lang="ko-KR" altLang="en-US" sz="1600" dirty="0" err="1">
                <a:latin typeface="+mn-ea"/>
                <a:sym typeface="Wingdings" panose="05000000000000000000" pitchFamily="2" charset="2"/>
              </a:rPr>
              <a:t>저장후</a:t>
            </a:r>
            <a:r>
              <a:rPr lang="ko-KR" altLang="en-US" sz="1600" dirty="0">
                <a:latin typeface="+mn-ea"/>
                <a:sym typeface="Wingdings" panose="05000000000000000000" pitchFamily="2" charset="2"/>
              </a:rPr>
              <a:t> 종료</a:t>
            </a:r>
            <a:endParaRPr lang="en-US" altLang="ko-KR" sz="1600" dirty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BF4B7D-E255-AC09-1678-9D373BE01224}"/>
              </a:ext>
            </a:extLst>
          </p:cNvPr>
          <p:cNvSpPr txBox="1"/>
          <p:nvPr/>
        </p:nvSpPr>
        <p:spPr>
          <a:xfrm>
            <a:off x="4004188" y="2946675"/>
            <a:ext cx="4376690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+mn-ea"/>
              </a:rPr>
              <a:t>종료시</a:t>
            </a:r>
            <a:r>
              <a:rPr lang="ko-KR" altLang="en-US" sz="1600" dirty="0">
                <a:latin typeface="+mn-ea"/>
              </a:rPr>
              <a:t> 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600" dirty="0">
                <a:latin typeface="+mn-ea"/>
                <a:sym typeface="Wingdings" panose="05000000000000000000" pitchFamily="2" charset="2"/>
              </a:rPr>
              <a:t>ON</a:t>
            </a:r>
            <a:r>
              <a:rPr lang="ko-KR" altLang="en-US" sz="1600" dirty="0">
                <a:latin typeface="+mn-ea"/>
                <a:sym typeface="Wingdings" panose="05000000000000000000" pitchFamily="2" charset="2"/>
              </a:rPr>
              <a:t>상태인 가전 모두 </a:t>
            </a:r>
            <a:r>
              <a:rPr lang="ko-KR" altLang="en-US" sz="1600" dirty="0" err="1">
                <a:latin typeface="+mn-ea"/>
                <a:sym typeface="Wingdings" panose="05000000000000000000" pitchFamily="2" charset="2"/>
              </a:rPr>
              <a:t>종료후</a:t>
            </a:r>
            <a:r>
              <a:rPr lang="ko-KR" altLang="en-US" sz="1600" dirty="0">
                <a:latin typeface="+mn-ea"/>
                <a:sym typeface="Wingdings" panose="05000000000000000000" pitchFamily="2" charset="2"/>
              </a:rPr>
              <a:t> 요금계산출력</a:t>
            </a:r>
            <a:endParaRPr lang="en-US" altLang="ko-KR" sz="1600" dirty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600" dirty="0">
                <a:latin typeface="+mn-ea"/>
                <a:sym typeface="Wingdings" panose="05000000000000000000" pitchFamily="2" charset="2"/>
              </a:rPr>
              <a:t>상태 저장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9081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095B0EA-6FB5-454D-A7E9-2A9F04F635C2}"/>
              </a:ext>
            </a:extLst>
          </p:cNvPr>
          <p:cNvSpPr/>
          <p:nvPr/>
        </p:nvSpPr>
        <p:spPr>
          <a:xfrm>
            <a:off x="480794" y="890977"/>
            <a:ext cx="1283837" cy="404120"/>
          </a:xfrm>
          <a:prstGeom prst="roundRect">
            <a:avLst>
              <a:gd name="adj" fmla="val 14081"/>
            </a:avLst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0" bIns="72000" rtlCol="0" anchor="ctr"/>
          <a:lstStyle/>
          <a:p>
            <a:pPr marL="0" lvl="1" algn="ctr">
              <a:lnSpc>
                <a:spcPts val="2500"/>
              </a:lnSpc>
            </a:pP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어려웠던 점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37C7EC1-EFC6-460C-AA2F-E35516F010AB}"/>
              </a:ext>
            </a:extLst>
          </p:cNvPr>
          <p:cNvSpPr/>
          <p:nvPr/>
        </p:nvSpPr>
        <p:spPr>
          <a:xfrm>
            <a:off x="449185" y="1463455"/>
            <a:ext cx="8268788" cy="1853251"/>
          </a:xfrm>
          <a:prstGeom prst="roundRect">
            <a:avLst>
              <a:gd name="adj" fmla="val 7831"/>
            </a:avLst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0" bIns="72000" rtlCol="0" anchor="t"/>
          <a:lstStyle/>
          <a:p>
            <a:pPr marL="0" lvl="1" algn="l">
              <a:spcAft>
                <a:spcPts val="600"/>
              </a:spcAft>
            </a:pP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1" indent="-171450" algn="l"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 지향적 설계라는 말이 어렵다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lvl="1" indent="-171450" algn="l">
              <a:buFontTx/>
              <a:buChar char="-"/>
            </a:pP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Cpp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헤더 파일을 </a:t>
            </a:r>
            <a:r>
              <a: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나누는게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어려웠음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1" indent="-171450" algn="l"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배우고 교육시간에 써보았지만 실제로 </a:t>
            </a:r>
            <a:r>
              <a: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적용할때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어려웠음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2B85DE31-5286-B26D-59E6-A0DABCDF068F}"/>
              </a:ext>
            </a:extLst>
          </p:cNvPr>
          <p:cNvSpPr txBox="1">
            <a:spLocks/>
          </p:cNvSpPr>
          <p:nvPr/>
        </p:nvSpPr>
        <p:spPr>
          <a:xfrm>
            <a:off x="491614" y="112965"/>
            <a:ext cx="6446344" cy="468631"/>
          </a:xfrm>
          <a:prstGeom prst="rect">
            <a:avLst/>
          </a:prstGeom>
        </p:spPr>
        <p:txBody>
          <a:bodyPr tIns="72000" bIns="46800" anchor="ctr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000" b="1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‐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3. </a:t>
            </a:r>
            <a:r>
              <a:rPr lang="ko-KR" altLang="en-US" dirty="0"/>
              <a:t>프로젝트 진행 경험</a:t>
            </a:r>
            <a:endParaRPr lang="en-US" altLang="ko-KR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AC16060-BF86-50A9-FF13-437202E7A725}"/>
              </a:ext>
            </a:extLst>
          </p:cNvPr>
          <p:cNvSpPr/>
          <p:nvPr/>
        </p:nvSpPr>
        <p:spPr>
          <a:xfrm>
            <a:off x="480794" y="3592598"/>
            <a:ext cx="1283837" cy="404120"/>
          </a:xfrm>
          <a:prstGeom prst="roundRect">
            <a:avLst>
              <a:gd name="adj" fmla="val 14081"/>
            </a:avLst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0" bIns="72000" rtlCol="0" anchor="ctr"/>
          <a:lstStyle/>
          <a:p>
            <a:pPr marL="0" lvl="1" algn="ctr">
              <a:lnSpc>
                <a:spcPts val="2500"/>
              </a:lnSpc>
            </a:pP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 느낀 점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4876E8D-B7FA-FDE0-9821-7A65B9A5BB83}"/>
              </a:ext>
            </a:extLst>
          </p:cNvPr>
          <p:cNvSpPr/>
          <p:nvPr/>
        </p:nvSpPr>
        <p:spPr>
          <a:xfrm>
            <a:off x="449185" y="4165076"/>
            <a:ext cx="8268788" cy="1853251"/>
          </a:xfrm>
          <a:prstGeom prst="roundRect">
            <a:avLst>
              <a:gd name="adj" fmla="val 7831"/>
            </a:avLst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0" bIns="72000" rtlCol="0" anchor="t"/>
          <a:lstStyle/>
          <a:p>
            <a:pPr marL="0" lvl="1" algn="l">
              <a:spcAft>
                <a:spcPts val="600"/>
              </a:spcAft>
            </a:pP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1" indent="-171450" algn="l"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한번 진행했던 주제지만 설계 방식이 바뀌다 보니 헷갈리는 점이 많았음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1" indent="-171450" algn="l"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중복되는 코드를 줄여보고 싶었지만 뭔가 오류가 많이 나서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공부가 </a:t>
            </a:r>
            <a:r>
              <a: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더필요할거같음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1" indent="-171450" algn="l">
              <a:buFontTx/>
              <a:buChar char="-"/>
            </a:pP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0539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562D7008C453048905F43AB7C8D769D" ma:contentTypeVersion="13" ma:contentTypeDescription="새 문서를 만듭니다." ma:contentTypeScope="" ma:versionID="cd8b0d69839a0825a4fbfa1fb73ea206">
  <xsd:schema xmlns:xsd="http://www.w3.org/2001/XMLSchema" xmlns:xs="http://www.w3.org/2001/XMLSchema" xmlns:p="http://schemas.microsoft.com/office/2006/metadata/properties" xmlns:ns2="f2652b8a-af9c-44a7-9d1c-d5fd342aedfb" xmlns:ns3="8e6827cc-2db5-4717-a399-1cd20b69fc0e" targetNamespace="http://schemas.microsoft.com/office/2006/metadata/properties" ma:root="true" ma:fieldsID="6561091cb5a562a12eb2387ae38ba90c" ns2:_="" ns3:_="">
    <xsd:import namespace="f2652b8a-af9c-44a7-9d1c-d5fd342aedfb"/>
    <xsd:import namespace="8e6827cc-2db5-4717-a399-1cd20b69fc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652b8a-af9c-44a7-9d1c-d5fd342aed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6827cc-2db5-4717-a399-1cd20b69fc0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3D85DA-83E0-48E6-8646-B209427C08B4}">
  <ds:schemaRefs>
    <ds:schemaRef ds:uri="8e6827cc-2db5-4717-a399-1cd20b69fc0e"/>
    <ds:schemaRef ds:uri="f2652b8a-af9c-44a7-9d1c-d5fd342aedf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DFBFF19-1E29-4E90-BF25-E6AA329DA86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709E864-D608-4F5E-B3E0-4006010B70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621</TotalTime>
  <Words>290</Words>
  <Application>Microsoft Office PowerPoint</Application>
  <PresentationFormat>화면 슬라이드 쇼(4:3)</PresentationFormat>
  <Paragraphs>65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Arial</vt:lpstr>
      <vt:lpstr>Calibri</vt:lpstr>
      <vt:lpstr>맑은 고딕</vt:lpstr>
      <vt:lpstr>Wingdings</vt:lpstr>
      <vt:lpstr>Bahnschrift SemiBold Condensed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horang choo</dc:creator>
  <cp:lastModifiedBy>user</cp:lastModifiedBy>
  <cp:revision>21</cp:revision>
  <dcterms:created xsi:type="dcterms:W3CDTF">2020-12-31T07:32:44Z</dcterms:created>
  <dcterms:modified xsi:type="dcterms:W3CDTF">2023-11-16T05:23:35Z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0x0101003562D7008C453048905F43AB7C8D769D</vt:lpwstr>
  </property>
</Properties>
</file>