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lef"/>
      <p:regular r:id="rId12"/>
      <p:bold r:id="rId13"/>
    </p:embeddedFont>
    <p:embeddedFont>
      <p:font typeface="Saira"/>
      <p:regular r:id="rId14"/>
      <p:bold r:id="rId15"/>
      <p:italic r:id="rId16"/>
      <p:boldItalic r:id="rId17"/>
    </p:embeddedFont>
    <p:embeddedFont>
      <p:font typeface="Pacifico"/>
      <p:regular r:id="rId18"/>
    </p:embeddedFont>
    <p:embeddedFont>
      <p:font typeface="Montserrat Alternates ExtraBold"/>
      <p:bold r:id="rId19"/>
      <p:boldItalic r:id="rId20"/>
    </p:embeddedFont>
    <p:embeddedFont>
      <p:font typeface="Satisfy"/>
      <p:regular r:id="rId21"/>
    </p:embeddedFont>
    <p:embeddedFont>
      <p:font typeface="Comfortaa Medium"/>
      <p:regular r:id="rId22"/>
      <p:bold r:id="rId23"/>
    </p:embeddedFont>
    <p:embeddedFont>
      <p:font typeface="Nuni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AlternatesExtraBold-boldItalic.fntdata"/><Relationship Id="rId22" Type="http://schemas.openxmlformats.org/officeDocument/2006/relationships/font" Target="fonts/ComfortaaMedium-regular.fntdata"/><Relationship Id="rId21" Type="http://schemas.openxmlformats.org/officeDocument/2006/relationships/font" Target="fonts/Satisfy-regular.fntdata"/><Relationship Id="rId24" Type="http://schemas.openxmlformats.org/officeDocument/2006/relationships/font" Target="fonts/NunitoSans-regular.fntdata"/><Relationship Id="rId23" Type="http://schemas.openxmlformats.org/officeDocument/2006/relationships/font" Target="fonts/Comfortaa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-italic.fntdata"/><Relationship Id="rId25" Type="http://schemas.openxmlformats.org/officeDocument/2006/relationships/font" Target="fonts/NunitoSans-bold.fntdata"/><Relationship Id="rId27" Type="http://schemas.openxmlformats.org/officeDocument/2006/relationships/font" Target="fonts/Nuni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lef-bold.fntdata"/><Relationship Id="rId12" Type="http://schemas.openxmlformats.org/officeDocument/2006/relationships/font" Target="fonts/Alef-regular.fntdata"/><Relationship Id="rId15" Type="http://schemas.openxmlformats.org/officeDocument/2006/relationships/font" Target="fonts/Saira-bold.fntdata"/><Relationship Id="rId14" Type="http://schemas.openxmlformats.org/officeDocument/2006/relationships/font" Target="fonts/Saira-regular.fntdata"/><Relationship Id="rId17" Type="http://schemas.openxmlformats.org/officeDocument/2006/relationships/font" Target="fonts/Saira-boldItalic.fntdata"/><Relationship Id="rId16" Type="http://schemas.openxmlformats.org/officeDocument/2006/relationships/font" Target="fonts/Saira-italic.fntdata"/><Relationship Id="rId19" Type="http://schemas.openxmlformats.org/officeDocument/2006/relationships/font" Target="fonts/MontserratAlternatesExtraBold-bold.fntdata"/><Relationship Id="rId18" Type="http://schemas.openxmlformats.org/officeDocument/2006/relationships/font" Target="fonts/Pacific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4b3bfebb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4b3bfebb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391ca30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e391ca30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a5fda5c8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a5fda5c8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f0c19b9d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f0c19b9d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e396f543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e396f543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 Projet BD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0" sz="60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44350" y="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2700000">
            <a:off x="3163700" y="43528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hasCustomPrompt="1" type="title"/>
          </p:nvPr>
        </p:nvSpPr>
        <p:spPr>
          <a:xfrm>
            <a:off x="1374450" y="1658475"/>
            <a:ext cx="63951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2034750" y="3119325"/>
            <a:ext cx="5074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/>
          <p:nvPr/>
        </p:nvSpPr>
        <p:spPr>
          <a:xfrm rot="2700000">
            <a:off x="-15600" y="1557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 rot="2700000">
            <a:off x="1319189" y="8698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 rot="2700000">
            <a:off x="1352199" y="401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7194300" y="799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 rot="2700000">
            <a:off x="381957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"/>
          <p:cNvSpPr/>
          <p:nvPr/>
        </p:nvSpPr>
        <p:spPr>
          <a:xfrm rot="2700000">
            <a:off x="7921279" y="4142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 rot="2700000">
            <a:off x="8252717" y="42534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1490100" y="44391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/>
          <p:nvPr/>
        </p:nvSpPr>
        <p:spPr>
          <a:xfrm>
            <a:off x="2177225" y="4593125"/>
            <a:ext cx="213900" cy="2139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1" type="subTitle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2" type="subTitle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3" type="subTitle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4" type="subTitle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1" name="Google Shape;171;p13"/>
          <p:cNvSpPr txBox="1"/>
          <p:nvPr>
            <p:ph hasCustomPrompt="1" type="title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/>
          <p:nvPr>
            <p:ph hasCustomPrompt="1" idx="5" type="title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/>
          <p:nvPr>
            <p:ph idx="6" type="title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idx="7" type="subTitle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5" name="Google Shape;175;p13"/>
          <p:cNvSpPr txBox="1"/>
          <p:nvPr>
            <p:ph idx="8" type="subTitle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6" name="Google Shape;176;p13"/>
          <p:cNvSpPr txBox="1"/>
          <p:nvPr>
            <p:ph idx="9" type="subTitle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13" type="subTitle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3"/>
          <p:cNvSpPr txBox="1"/>
          <p:nvPr>
            <p:ph hasCustomPrompt="1" idx="14" type="title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hasCustomPrompt="1" idx="15" type="title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2">
            <a:alphaModFix/>
          </a:blip>
          <a:srcRect b="21972" l="75267" r="0" t="0"/>
          <a:stretch/>
        </p:blipFill>
        <p:spPr>
          <a:xfrm flipH="1">
            <a:off x="8524175" y="12987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2">
            <a:alphaModFix/>
          </a:blip>
          <a:srcRect b="10857" l="82436" r="0" t="0"/>
          <a:stretch/>
        </p:blipFill>
        <p:spPr>
          <a:xfrm flipH="1" rot="10800000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4" name="Google Shape;184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 rot="2700000">
            <a:off x="2575875" y="-7394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2920950" y="3189950"/>
            <a:ext cx="3302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1666800" y="1522455"/>
            <a:ext cx="5810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851025" y="124214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 rot="2700000">
            <a:off x="7009800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 rot="2700000">
            <a:off x="1312291" y="4533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 rot="2700000">
            <a:off x="1643729" y="4644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4"/>
          <p:cNvGrpSpPr/>
          <p:nvPr/>
        </p:nvGrpSpPr>
        <p:grpSpPr>
          <a:xfrm>
            <a:off x="419825" y="4252350"/>
            <a:ext cx="586800" cy="586800"/>
            <a:chOff x="3589550" y="-1003725"/>
            <a:chExt cx="586800" cy="586800"/>
          </a:xfrm>
        </p:grpSpPr>
        <p:sp>
          <p:nvSpPr>
            <p:cNvPr id="206" name="Google Shape;206;p1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14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1" name="Google Shape;211;p15"/>
          <p:cNvSpPr txBox="1"/>
          <p:nvPr>
            <p:ph idx="1" type="subTitle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2" name="Google Shape;212;p15"/>
          <p:cNvSpPr txBox="1"/>
          <p:nvPr>
            <p:ph hasCustomPrompt="1" idx="2" type="title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b="6544" l="66983" r="0" t="1670"/>
          <a:stretch/>
        </p:blipFill>
        <p:spPr>
          <a:xfrm flipH="1" rot="5400000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b="328" l="63306" r="0" t="149"/>
          <a:stretch/>
        </p:blipFill>
        <p:spPr>
          <a:xfrm flipH="1" rot="-5400000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724489" y="48272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713225" y="548640"/>
            <a:ext cx="77178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2667750" y="1385950"/>
            <a:ext cx="38085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2A2828"/>
              </a:buClr>
              <a:buSzPts val="1400"/>
              <a:buFont typeface="Open Sans"/>
              <a:buChar char="■"/>
              <a:defRPr/>
            </a:lvl9pPr>
          </a:lstStyle>
          <a:p/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2">
            <a:alphaModFix/>
          </a:blip>
          <a:srcRect b="36012" l="63306" r="0" t="1670"/>
          <a:stretch/>
        </p:blipFill>
        <p:spPr>
          <a:xfrm flipH="1">
            <a:off x="7870275" y="1395800"/>
            <a:ext cx="1402650" cy="37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6"/>
          <p:cNvPicPr preferRelativeResize="0"/>
          <p:nvPr/>
        </p:nvPicPr>
        <p:blipFill rotWithShape="1">
          <a:blip r:embed="rId2">
            <a:alphaModFix/>
          </a:blip>
          <a:srcRect b="37392" l="63306" r="0" t="348"/>
          <a:stretch/>
        </p:blipFill>
        <p:spPr>
          <a:xfrm flipH="1" rot="10800000">
            <a:off x="0" y="-5330"/>
            <a:ext cx="1243401" cy="33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/>
          <p:nvPr/>
        </p:nvSpPr>
        <p:spPr>
          <a:xfrm rot="2700000">
            <a:off x="560700" y="46261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"/>
          <p:cNvSpPr/>
          <p:nvPr/>
        </p:nvSpPr>
        <p:spPr>
          <a:xfrm rot="2700000">
            <a:off x="-10709" y="40392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"/>
          <p:cNvSpPr/>
          <p:nvPr/>
        </p:nvSpPr>
        <p:spPr>
          <a:xfrm rot="2700000">
            <a:off x="320729" y="41498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"/>
          <p:cNvSpPr/>
          <p:nvPr/>
        </p:nvSpPr>
        <p:spPr>
          <a:xfrm>
            <a:off x="47900" y="3319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6"/>
          <p:cNvGrpSpPr/>
          <p:nvPr/>
        </p:nvGrpSpPr>
        <p:grpSpPr>
          <a:xfrm>
            <a:off x="8738075" y="3857075"/>
            <a:ext cx="586800" cy="586800"/>
            <a:chOff x="3589550" y="-1003725"/>
            <a:chExt cx="586800" cy="586800"/>
          </a:xfrm>
        </p:grpSpPr>
        <p:sp>
          <p:nvSpPr>
            <p:cNvPr id="233" name="Google Shape;233;p16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6"/>
          <p:cNvSpPr/>
          <p:nvPr/>
        </p:nvSpPr>
        <p:spPr>
          <a:xfrm rot="2700000">
            <a:off x="8365900" y="-2583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"/>
          <p:cNvSpPr/>
          <p:nvPr/>
        </p:nvSpPr>
        <p:spPr>
          <a:xfrm rot="2700000">
            <a:off x="8783314" y="10868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"/>
          <p:cNvSpPr/>
          <p:nvPr/>
        </p:nvSpPr>
        <p:spPr>
          <a:xfrm rot="2700000">
            <a:off x="9087024" y="173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6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2253450" y="3119100"/>
            <a:ext cx="4637100" cy="8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17"/>
          <p:cNvSpPr txBox="1"/>
          <p:nvPr>
            <p:ph idx="1" type="subTitle"/>
          </p:nvPr>
        </p:nvSpPr>
        <p:spPr>
          <a:xfrm>
            <a:off x="2214900" y="3898800"/>
            <a:ext cx="47142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2">
            <a:alphaModFix/>
          </a:blip>
          <a:srcRect b="6995" l="63306" r="0" t="42087"/>
          <a:stretch/>
        </p:blipFill>
        <p:spPr>
          <a:xfrm flipH="1" rot="10800000">
            <a:off x="7000" y="2439098"/>
            <a:ext cx="1243401" cy="271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7"/>
          <p:cNvSpPr/>
          <p:nvPr/>
        </p:nvSpPr>
        <p:spPr>
          <a:xfrm rot="2700000">
            <a:off x="566450" y="96897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2700000">
            <a:off x="8151550" y="45239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rot="2700000">
            <a:off x="8600989" y="3827952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rot="2700000">
            <a:off x="7597999" y="4573203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250" name="Google Shape;250;p18"/>
          <p:cNvSpPr txBox="1"/>
          <p:nvPr>
            <p:ph idx="1" type="body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pic>
        <p:nvPicPr>
          <p:cNvPr id="251" name="Google Shape;251;p18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29450" y="940972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8" name="Google Shape;258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6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idx="1" type="subTitle"/>
          </p:nvPr>
        </p:nvSpPr>
        <p:spPr>
          <a:xfrm>
            <a:off x="713225" y="2214066"/>
            <a:ext cx="39699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7" name="Google Shape;267;p19"/>
          <p:cNvSpPr txBox="1"/>
          <p:nvPr>
            <p:ph type="title"/>
          </p:nvPr>
        </p:nvSpPr>
        <p:spPr>
          <a:xfrm>
            <a:off x="713975" y="1623234"/>
            <a:ext cx="3968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2">
            <a:alphaModFix/>
          </a:blip>
          <a:srcRect b="9526" l="63306" r="0" t="0"/>
          <a:stretch/>
        </p:blipFill>
        <p:spPr>
          <a:xfrm flipH="1" rot="-5400000">
            <a:off x="1790016" y="-1788763"/>
            <a:ext cx="1243401" cy="4823426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/>
          <p:nvPr/>
        </p:nvSpPr>
        <p:spPr>
          <a:xfrm rot="2700000">
            <a:off x="-120575" y="27249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 rot="2700000">
            <a:off x="249316" y="7840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rot="2700000">
            <a:off x="580754" y="8945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19"/>
          <p:cNvGrpSpPr/>
          <p:nvPr/>
        </p:nvGrpSpPr>
        <p:grpSpPr>
          <a:xfrm>
            <a:off x="97575" y="1971075"/>
            <a:ext cx="586800" cy="586800"/>
            <a:chOff x="3589550" y="-1003725"/>
            <a:chExt cx="586800" cy="586800"/>
          </a:xfrm>
        </p:grpSpPr>
        <p:sp>
          <p:nvSpPr>
            <p:cNvPr id="273" name="Google Shape;273;p19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19"/>
          <p:cNvSpPr/>
          <p:nvPr/>
        </p:nvSpPr>
        <p:spPr>
          <a:xfrm rot="2700000">
            <a:off x="8384964" y="44006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 rot="2700000">
            <a:off x="8417974" y="35710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8745650" y="490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7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4040715" y="2212848"/>
            <a:ext cx="39684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4556958" y="1623234"/>
            <a:ext cx="2880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82" name="Google Shape;282;p20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 rot="-5400000">
            <a:off x="6122844" y="-1615678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0"/>
          <p:cNvSpPr/>
          <p:nvPr/>
        </p:nvSpPr>
        <p:spPr>
          <a:xfrm rot="2700000">
            <a:off x="316066" y="82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rot="2700000">
            <a:off x="647504" y="193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 rot="2700000">
            <a:off x="302689" y="20342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164325" y="13243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8492025" y="3584450"/>
            <a:ext cx="586800" cy="586800"/>
            <a:chOff x="3589550" y="-1003725"/>
            <a:chExt cx="586800" cy="586800"/>
          </a:xfrm>
        </p:grpSpPr>
        <p:sp>
          <p:nvSpPr>
            <p:cNvPr id="288" name="Google Shape;288;p20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0"/>
          <p:cNvSpPr/>
          <p:nvPr/>
        </p:nvSpPr>
        <p:spPr>
          <a:xfrm rot="2700000">
            <a:off x="7763200" y="42978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 rot="2700000">
            <a:off x="8484324" y="45736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2">
            <a:alphaModFix/>
          </a:blip>
          <a:srcRect b="7396" l="63306" r="0" t="3911"/>
          <a:stretch/>
        </p:blipFill>
        <p:spPr>
          <a:xfrm flipH="1" rot="-5400000">
            <a:off x="408252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8497" l="63306" r="0" t="36922"/>
          <a:stretch/>
        </p:blipFill>
        <p:spPr>
          <a:xfrm flipH="1" rot="5400000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2" name="Google Shape;42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324084" y="46509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2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21"/>
          <p:cNvSpPr txBox="1"/>
          <p:nvPr>
            <p:ph idx="1" type="subTitle"/>
          </p:nvPr>
        </p:nvSpPr>
        <p:spPr>
          <a:xfrm>
            <a:off x="741800" y="1716500"/>
            <a:ext cx="38589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2" type="subTitle"/>
          </p:nvPr>
        </p:nvSpPr>
        <p:spPr>
          <a:xfrm>
            <a:off x="4600600" y="1716500"/>
            <a:ext cx="3858900" cy="28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2">
            <a:alphaModFix/>
          </a:blip>
          <a:srcRect b="30045" l="72483" r="0" t="0"/>
          <a:stretch/>
        </p:blipFill>
        <p:spPr>
          <a:xfrm rot="-5400000">
            <a:off x="6525924" y="2514300"/>
            <a:ext cx="1051851" cy="42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1"/>
          <p:cNvSpPr/>
          <p:nvPr/>
        </p:nvSpPr>
        <p:spPr>
          <a:xfrm rot="2700000">
            <a:off x="433941" y="168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"/>
          <p:cNvSpPr/>
          <p:nvPr/>
        </p:nvSpPr>
        <p:spPr>
          <a:xfrm rot="2700000">
            <a:off x="31829" y="7662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 rot="2700000">
            <a:off x="8374950" y="-37681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 rot="2700000">
            <a:off x="8783314" y="9857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1"/>
          <p:cNvSpPr/>
          <p:nvPr/>
        </p:nvSpPr>
        <p:spPr>
          <a:xfrm rot="2700000">
            <a:off x="9096074" y="-10105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8605500" y="18197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 rot="2700000">
            <a:off x="21522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1"/>
          <p:cNvSpPr txBox="1"/>
          <p:nvPr>
            <p:ph idx="3" type="subTitle"/>
          </p:nvPr>
        </p:nvSpPr>
        <p:spPr>
          <a:xfrm>
            <a:off x="741800" y="1170675"/>
            <a:ext cx="77175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6" name="Google Shape;306;p21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2_1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idx="1" type="subTitle"/>
          </p:nvPr>
        </p:nvSpPr>
        <p:spPr>
          <a:xfrm>
            <a:off x="3474479" y="1485168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09" name="Google Shape;309;p22"/>
          <p:cNvSpPr txBox="1"/>
          <p:nvPr>
            <p:ph idx="2" type="subTitle"/>
          </p:nvPr>
        </p:nvSpPr>
        <p:spPr>
          <a:xfrm>
            <a:off x="3474477" y="1840947"/>
            <a:ext cx="26310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0" name="Google Shape;310;p22"/>
          <p:cNvSpPr txBox="1"/>
          <p:nvPr>
            <p:ph idx="3" type="subTitle"/>
          </p:nvPr>
        </p:nvSpPr>
        <p:spPr>
          <a:xfrm>
            <a:off x="3647502" y="3242150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11" name="Google Shape;311;p22"/>
          <p:cNvSpPr txBox="1"/>
          <p:nvPr>
            <p:ph idx="4" type="subTitle"/>
          </p:nvPr>
        </p:nvSpPr>
        <p:spPr>
          <a:xfrm>
            <a:off x="3025902" y="3597941"/>
            <a:ext cx="2633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2" name="Google Shape;312;p22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13" name="Google Shape;313;p22"/>
          <p:cNvPicPr preferRelativeResize="0"/>
          <p:nvPr/>
        </p:nvPicPr>
        <p:blipFill rotWithShape="1">
          <a:blip r:embed="rId2">
            <a:alphaModFix/>
          </a:blip>
          <a:srcRect b="8026" l="63306" r="0" t="52237"/>
          <a:stretch/>
        </p:blipFill>
        <p:spPr>
          <a:xfrm flipH="1">
            <a:off x="7758350" y="0"/>
            <a:ext cx="1402650" cy="2389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 rotWithShape="1">
          <a:blip r:embed="rId2">
            <a:alphaModFix/>
          </a:blip>
          <a:srcRect b="7754" l="63306" r="0" t="40757"/>
          <a:stretch/>
        </p:blipFill>
        <p:spPr>
          <a:xfrm flipH="1" rot="10800000">
            <a:off x="7000" y="2403698"/>
            <a:ext cx="1243401" cy="2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/>
          <p:nvPr/>
        </p:nvSpPr>
        <p:spPr>
          <a:xfrm rot="2700000">
            <a:off x="1435350" y="45589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 rot="2700000">
            <a:off x="8606425" y="22916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 rot="2700000">
            <a:off x="8783314" y="36837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 rot="2700000">
            <a:off x="8893149" y="28536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 rot="2700000">
            <a:off x="-659" y="10252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 rot="2700000">
            <a:off x="330779" y="11357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253625" y="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idx="1" type="subTitle"/>
          </p:nvPr>
        </p:nvSpPr>
        <p:spPr>
          <a:xfrm>
            <a:off x="889427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25" name="Google Shape;325;p23"/>
          <p:cNvSpPr txBox="1"/>
          <p:nvPr>
            <p:ph idx="2" type="subTitle"/>
          </p:nvPr>
        </p:nvSpPr>
        <p:spPr>
          <a:xfrm>
            <a:off x="889427" y="3273555"/>
            <a:ext cx="20118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6" name="Google Shape;326;p23"/>
          <p:cNvSpPr txBox="1"/>
          <p:nvPr>
            <p:ph idx="3" type="subTitle"/>
          </p:nvPr>
        </p:nvSpPr>
        <p:spPr>
          <a:xfrm>
            <a:off x="3567200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27" name="Google Shape;327;p23"/>
          <p:cNvSpPr txBox="1"/>
          <p:nvPr>
            <p:ph idx="4" type="subTitle"/>
          </p:nvPr>
        </p:nvSpPr>
        <p:spPr>
          <a:xfrm>
            <a:off x="3565928" y="3273552"/>
            <a:ext cx="201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28" name="Google Shape;328;p23"/>
          <p:cNvSpPr txBox="1"/>
          <p:nvPr>
            <p:ph idx="5" type="subTitle"/>
          </p:nvPr>
        </p:nvSpPr>
        <p:spPr>
          <a:xfrm>
            <a:off x="6242773" y="2916936"/>
            <a:ext cx="2011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/>
        </p:txBody>
      </p:sp>
      <p:sp>
        <p:nvSpPr>
          <p:cNvPr id="329" name="Google Shape;329;p23"/>
          <p:cNvSpPr txBox="1"/>
          <p:nvPr>
            <p:ph idx="6" type="subTitle"/>
          </p:nvPr>
        </p:nvSpPr>
        <p:spPr>
          <a:xfrm>
            <a:off x="6242773" y="3273552"/>
            <a:ext cx="2011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30" name="Google Shape;330;p23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31" name="Google Shape;331;p23"/>
          <p:cNvPicPr preferRelativeResize="0"/>
          <p:nvPr/>
        </p:nvPicPr>
        <p:blipFill rotWithShape="1">
          <a:blip r:embed="rId2">
            <a:alphaModFix/>
          </a:blip>
          <a:srcRect b="8998" l="63306" r="0" t="49702"/>
          <a:stretch/>
        </p:blipFill>
        <p:spPr>
          <a:xfrm flipH="1">
            <a:off x="7758350" y="1"/>
            <a:ext cx="1402650" cy="248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3"/>
          <p:cNvPicPr preferRelativeResize="0"/>
          <p:nvPr/>
        </p:nvPicPr>
        <p:blipFill rotWithShape="1">
          <a:blip r:embed="rId2">
            <a:alphaModFix/>
          </a:blip>
          <a:srcRect b="30167" l="71962" r="0" t="0"/>
          <a:stretch/>
        </p:blipFill>
        <p:spPr>
          <a:xfrm flipH="1" rot="5400000">
            <a:off x="1384601" y="2818450"/>
            <a:ext cx="950074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3"/>
          <p:cNvSpPr/>
          <p:nvPr/>
        </p:nvSpPr>
        <p:spPr>
          <a:xfrm rot="2700000">
            <a:off x="211416" y="171310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/>
          <p:nvPr/>
        </p:nvSpPr>
        <p:spPr>
          <a:xfrm rot="2700000">
            <a:off x="542854" y="182368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193400" y="10058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 rot="2700000">
            <a:off x="-87000" y="-192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"/>
          <p:cNvSpPr/>
          <p:nvPr/>
        </p:nvSpPr>
        <p:spPr>
          <a:xfrm rot="2700000">
            <a:off x="7678100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/>
          <p:nvPr/>
        </p:nvSpPr>
        <p:spPr>
          <a:xfrm rot="2700000">
            <a:off x="7147789" y="47305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"/>
          <p:cNvSpPr/>
          <p:nvPr/>
        </p:nvSpPr>
        <p:spPr>
          <a:xfrm rot="2700000">
            <a:off x="8399224" y="463321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23"/>
          <p:cNvGrpSpPr/>
          <p:nvPr/>
        </p:nvGrpSpPr>
        <p:grpSpPr>
          <a:xfrm>
            <a:off x="3656100" y="4800825"/>
            <a:ext cx="586800" cy="586800"/>
            <a:chOff x="3589550" y="-1003725"/>
            <a:chExt cx="586800" cy="586800"/>
          </a:xfrm>
        </p:grpSpPr>
        <p:sp>
          <p:nvSpPr>
            <p:cNvPr id="341" name="Google Shape;341;p2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3" name="Google Shape;343;p23"/>
          <p:cNvSpPr/>
          <p:nvPr/>
        </p:nvSpPr>
        <p:spPr>
          <a:xfrm rot="2700000">
            <a:off x="8670139" y="34321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idx="1" type="subTitle"/>
          </p:nvPr>
        </p:nvSpPr>
        <p:spPr>
          <a:xfrm>
            <a:off x="6826229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47" name="Google Shape;347;p24"/>
          <p:cNvSpPr txBox="1"/>
          <p:nvPr>
            <p:ph idx="2" type="subTitle"/>
          </p:nvPr>
        </p:nvSpPr>
        <p:spPr>
          <a:xfrm>
            <a:off x="6721079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8" name="Google Shape;348;p24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24"/>
          <p:cNvSpPr txBox="1"/>
          <p:nvPr>
            <p:ph idx="3" type="subTitle"/>
          </p:nvPr>
        </p:nvSpPr>
        <p:spPr>
          <a:xfrm>
            <a:off x="4844914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50" name="Google Shape;350;p24"/>
          <p:cNvSpPr txBox="1"/>
          <p:nvPr>
            <p:ph idx="4" type="subTitle"/>
          </p:nvPr>
        </p:nvSpPr>
        <p:spPr>
          <a:xfrm>
            <a:off x="4739760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24"/>
          <p:cNvSpPr txBox="1"/>
          <p:nvPr>
            <p:ph idx="5" type="subTitle"/>
          </p:nvPr>
        </p:nvSpPr>
        <p:spPr>
          <a:xfrm>
            <a:off x="2863599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52" name="Google Shape;352;p24"/>
          <p:cNvSpPr txBox="1"/>
          <p:nvPr>
            <p:ph idx="6" type="subTitle"/>
          </p:nvPr>
        </p:nvSpPr>
        <p:spPr>
          <a:xfrm>
            <a:off x="777121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24"/>
          <p:cNvSpPr txBox="1"/>
          <p:nvPr>
            <p:ph idx="7" type="subTitle"/>
          </p:nvPr>
        </p:nvSpPr>
        <p:spPr>
          <a:xfrm>
            <a:off x="882283" y="2840736"/>
            <a:ext cx="143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54" name="Google Shape;354;p24"/>
          <p:cNvSpPr txBox="1"/>
          <p:nvPr>
            <p:ph idx="8" type="subTitle"/>
          </p:nvPr>
        </p:nvSpPr>
        <p:spPr>
          <a:xfrm>
            <a:off x="2758440" y="3197352"/>
            <a:ext cx="1645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55" name="Google Shape;355;p24"/>
          <p:cNvPicPr preferRelativeResize="0"/>
          <p:nvPr/>
        </p:nvPicPr>
        <p:blipFill rotWithShape="1">
          <a:blip r:embed="rId2">
            <a:alphaModFix/>
          </a:blip>
          <a:srcRect b="10116" l="75295" r="0" t="9594"/>
          <a:stretch/>
        </p:blipFill>
        <p:spPr>
          <a:xfrm flipH="1" rot="5400000">
            <a:off x="6268937" y="2268337"/>
            <a:ext cx="944350" cy="482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4"/>
          <p:cNvPicPr preferRelativeResize="0"/>
          <p:nvPr/>
        </p:nvPicPr>
        <p:blipFill rotWithShape="1">
          <a:blip r:embed="rId2">
            <a:alphaModFix/>
          </a:blip>
          <a:srcRect b="52615" l="63306" r="0" t="0"/>
          <a:stretch/>
        </p:blipFill>
        <p:spPr>
          <a:xfrm flipH="1" rot="10800000">
            <a:off x="7000" y="-5396"/>
            <a:ext cx="1243401" cy="2526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4"/>
          <p:cNvSpPr/>
          <p:nvPr/>
        </p:nvSpPr>
        <p:spPr>
          <a:xfrm rot="2700000">
            <a:off x="3763625" y="45098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 rot="2700000">
            <a:off x="1916741" y="-19899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 rot="2700000">
            <a:off x="2326554" y="-392669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 rot="2700000">
            <a:off x="8894375" y="5477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 rot="2700000">
            <a:off x="9031664" y="20652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 rot="2700000">
            <a:off x="9082099" y="12806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432300" y="44436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126425" y="3558350"/>
            <a:ext cx="586800" cy="586800"/>
            <a:chOff x="3589550" y="-1003725"/>
            <a:chExt cx="586800" cy="586800"/>
          </a:xfrm>
        </p:grpSpPr>
        <p:sp>
          <p:nvSpPr>
            <p:cNvPr id="365" name="Google Shape;365;p2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7" name="Google Shape;367;p24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4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idx="1" type="subTitle"/>
          </p:nvPr>
        </p:nvSpPr>
        <p:spPr>
          <a:xfrm>
            <a:off x="1544720" y="1652479"/>
            <a:ext cx="1792200" cy="3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70" name="Google Shape;370;p25"/>
          <p:cNvSpPr txBox="1"/>
          <p:nvPr>
            <p:ph idx="2" type="subTitle"/>
          </p:nvPr>
        </p:nvSpPr>
        <p:spPr>
          <a:xfrm>
            <a:off x="1219454" y="2010375"/>
            <a:ext cx="2117400" cy="5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1" name="Google Shape;371;p25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3" type="subTitle"/>
          </p:nvPr>
        </p:nvSpPr>
        <p:spPr>
          <a:xfrm>
            <a:off x="1544720" y="3094884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73" name="Google Shape;373;p25"/>
          <p:cNvSpPr txBox="1"/>
          <p:nvPr>
            <p:ph idx="4" type="subTitle"/>
          </p:nvPr>
        </p:nvSpPr>
        <p:spPr>
          <a:xfrm>
            <a:off x="5808543" y="1653750"/>
            <a:ext cx="1792200" cy="3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idx="5" type="subTitle"/>
          </p:nvPr>
        </p:nvSpPr>
        <p:spPr>
          <a:xfrm>
            <a:off x="5808546" y="2011529"/>
            <a:ext cx="2277000" cy="54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25"/>
          <p:cNvSpPr txBox="1"/>
          <p:nvPr>
            <p:ph idx="6" type="subTitle"/>
          </p:nvPr>
        </p:nvSpPr>
        <p:spPr>
          <a:xfrm>
            <a:off x="1058454" y="3452775"/>
            <a:ext cx="227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25"/>
          <p:cNvSpPr txBox="1"/>
          <p:nvPr>
            <p:ph idx="7" type="subTitle"/>
          </p:nvPr>
        </p:nvSpPr>
        <p:spPr>
          <a:xfrm>
            <a:off x="5808543" y="3094884"/>
            <a:ext cx="1792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tisfy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Satisfy"/>
              <a:buNone/>
              <a:defRPr>
                <a:latin typeface="Satisfy"/>
                <a:ea typeface="Satisfy"/>
                <a:cs typeface="Satisfy"/>
                <a:sym typeface="Satisfy"/>
              </a:defRPr>
            </a:lvl9pPr>
          </a:lstStyle>
          <a:p/>
        </p:txBody>
      </p:sp>
      <p:sp>
        <p:nvSpPr>
          <p:cNvPr id="377" name="Google Shape;377;p25"/>
          <p:cNvSpPr txBox="1"/>
          <p:nvPr>
            <p:ph idx="8" type="subTitle"/>
          </p:nvPr>
        </p:nvSpPr>
        <p:spPr>
          <a:xfrm>
            <a:off x="5808546" y="3455271"/>
            <a:ext cx="2277000" cy="54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378" name="Google Shape;378;p25"/>
          <p:cNvPicPr preferRelativeResize="0"/>
          <p:nvPr/>
        </p:nvPicPr>
        <p:blipFill rotWithShape="1">
          <a:blip r:embed="rId2">
            <a:alphaModFix/>
          </a:blip>
          <a:srcRect b="14509" l="72496" r="-5" t="2771"/>
          <a:stretch/>
        </p:blipFill>
        <p:spPr>
          <a:xfrm rot="10800000">
            <a:off x="8223250" y="-5326"/>
            <a:ext cx="932150" cy="441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5"/>
          <p:cNvPicPr preferRelativeResize="0"/>
          <p:nvPr/>
        </p:nvPicPr>
        <p:blipFill rotWithShape="1">
          <a:blip r:embed="rId2">
            <a:alphaModFix/>
          </a:blip>
          <a:srcRect b="72278" l="33087" r="0" t="1672"/>
          <a:stretch/>
        </p:blipFill>
        <p:spPr>
          <a:xfrm rot="5400000">
            <a:off x="-507762" y="490188"/>
            <a:ext cx="2557626" cy="156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25"/>
          <p:cNvGrpSpPr/>
          <p:nvPr/>
        </p:nvGrpSpPr>
        <p:grpSpPr>
          <a:xfrm>
            <a:off x="8430725" y="4306025"/>
            <a:ext cx="586800" cy="586800"/>
            <a:chOff x="3589550" y="-1003725"/>
            <a:chExt cx="586800" cy="586800"/>
          </a:xfrm>
        </p:grpSpPr>
        <p:sp>
          <p:nvSpPr>
            <p:cNvPr id="381" name="Google Shape;381;p25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5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5"/>
          <p:cNvSpPr/>
          <p:nvPr/>
        </p:nvSpPr>
        <p:spPr>
          <a:xfrm rot="2700000">
            <a:off x="100650" y="41523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/>
          <p:nvPr/>
        </p:nvSpPr>
        <p:spPr>
          <a:xfrm rot="2700000">
            <a:off x="1236264" y="47899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/>
          <p:nvPr/>
        </p:nvSpPr>
        <p:spPr>
          <a:xfrm rot="2700000">
            <a:off x="821774" y="44280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5"/>
          <p:cNvSpPr/>
          <p:nvPr/>
        </p:nvSpPr>
        <p:spPr>
          <a:xfrm rot="2700000">
            <a:off x="7663316" y="-18379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/>
          <p:nvPr/>
        </p:nvSpPr>
        <p:spPr>
          <a:xfrm rot="2700000">
            <a:off x="7208804" y="-377469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7971175" y="799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idx="1" type="subTitle"/>
          </p:nvPr>
        </p:nvSpPr>
        <p:spPr>
          <a:xfrm>
            <a:off x="794120" y="197390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2" name="Google Shape;392;p26"/>
          <p:cNvSpPr txBox="1"/>
          <p:nvPr>
            <p:ph idx="2" type="subTitle"/>
          </p:nvPr>
        </p:nvSpPr>
        <p:spPr>
          <a:xfrm>
            <a:off x="74837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3" name="Google Shape;393;p26"/>
          <p:cNvSpPr txBox="1"/>
          <p:nvPr>
            <p:ph idx="3" type="subTitle"/>
          </p:nvPr>
        </p:nvSpPr>
        <p:spPr>
          <a:xfrm>
            <a:off x="3520500" y="19739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4" name="Google Shape;394;p26"/>
          <p:cNvSpPr txBox="1"/>
          <p:nvPr>
            <p:ph idx="4" type="subTitle"/>
          </p:nvPr>
        </p:nvSpPr>
        <p:spPr>
          <a:xfrm>
            <a:off x="347475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5" name="Google Shape;395;p26"/>
          <p:cNvSpPr txBox="1"/>
          <p:nvPr>
            <p:ph idx="5" type="subTitle"/>
          </p:nvPr>
        </p:nvSpPr>
        <p:spPr>
          <a:xfrm>
            <a:off x="6246880" y="19739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6" name="Google Shape;396;p26"/>
          <p:cNvSpPr txBox="1"/>
          <p:nvPr>
            <p:ph idx="6" type="subTitle"/>
          </p:nvPr>
        </p:nvSpPr>
        <p:spPr>
          <a:xfrm>
            <a:off x="6201130" y="23307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7" name="Google Shape;397;p26"/>
          <p:cNvSpPr txBox="1"/>
          <p:nvPr>
            <p:ph idx="7" type="subTitle"/>
          </p:nvPr>
        </p:nvSpPr>
        <p:spPr>
          <a:xfrm>
            <a:off x="79412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398" name="Google Shape;398;p26"/>
          <p:cNvSpPr txBox="1"/>
          <p:nvPr>
            <p:ph idx="8" type="subTitle"/>
          </p:nvPr>
        </p:nvSpPr>
        <p:spPr>
          <a:xfrm>
            <a:off x="748370" y="41050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9" name="Google Shape;399;p26"/>
          <p:cNvSpPr txBox="1"/>
          <p:nvPr>
            <p:ph idx="9" type="subTitle"/>
          </p:nvPr>
        </p:nvSpPr>
        <p:spPr>
          <a:xfrm>
            <a:off x="352050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0" name="Google Shape;400;p26"/>
          <p:cNvSpPr txBox="1"/>
          <p:nvPr>
            <p:ph idx="13" type="subTitle"/>
          </p:nvPr>
        </p:nvSpPr>
        <p:spPr>
          <a:xfrm>
            <a:off x="3474750" y="4105047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1" name="Google Shape;401;p26"/>
          <p:cNvSpPr txBox="1"/>
          <p:nvPr>
            <p:ph idx="14" type="subTitle"/>
          </p:nvPr>
        </p:nvSpPr>
        <p:spPr>
          <a:xfrm>
            <a:off x="6246880" y="37496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02" name="Google Shape;402;p26"/>
          <p:cNvSpPr txBox="1"/>
          <p:nvPr>
            <p:ph idx="15" type="subTitle"/>
          </p:nvPr>
        </p:nvSpPr>
        <p:spPr>
          <a:xfrm>
            <a:off x="6201130" y="41050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3" name="Google Shape;403;p26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04" name="Google Shape;404;p26"/>
          <p:cNvPicPr preferRelativeResize="0"/>
          <p:nvPr/>
        </p:nvPicPr>
        <p:blipFill rotWithShape="1">
          <a:blip r:embed="rId2">
            <a:alphaModFix/>
          </a:blip>
          <a:srcRect b="8536" l="77300" r="0" t="2543"/>
          <a:stretch/>
        </p:blipFill>
        <p:spPr>
          <a:xfrm flipH="1">
            <a:off x="8374800" y="0"/>
            <a:ext cx="769200" cy="47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6"/>
          <p:cNvPicPr preferRelativeResize="0"/>
          <p:nvPr/>
        </p:nvPicPr>
        <p:blipFill rotWithShape="1">
          <a:blip r:embed="rId2">
            <a:alphaModFix/>
          </a:blip>
          <a:srcRect b="8964" l="63306" r="0" t="54770"/>
          <a:stretch/>
        </p:blipFill>
        <p:spPr>
          <a:xfrm>
            <a:off x="7000" y="0"/>
            <a:ext cx="1402650" cy="21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6"/>
          <p:cNvSpPr/>
          <p:nvPr/>
        </p:nvSpPr>
        <p:spPr>
          <a:xfrm rot="2700000">
            <a:off x="-193025" y="20851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6"/>
          <p:cNvSpPr/>
          <p:nvPr/>
        </p:nvSpPr>
        <p:spPr>
          <a:xfrm rot="2700000">
            <a:off x="227941" y="4563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2700000">
            <a:off x="559379" y="46739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 rot="2700000">
            <a:off x="6920075" y="-9107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/>
          <p:nvPr/>
        </p:nvSpPr>
        <p:spPr>
          <a:xfrm rot="2700000">
            <a:off x="6210814" y="-273186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6"/>
          <p:cNvSpPr/>
          <p:nvPr/>
        </p:nvSpPr>
        <p:spPr>
          <a:xfrm rot="2700000">
            <a:off x="7641199" y="-6350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8503200" y="44401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_2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>
            <p:ph idx="1" type="subTitle"/>
          </p:nvPr>
        </p:nvSpPr>
        <p:spPr>
          <a:xfrm>
            <a:off x="2043343" y="128810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idx="2" type="subTitle"/>
          </p:nvPr>
        </p:nvSpPr>
        <p:spPr>
          <a:xfrm>
            <a:off x="2043343" y="16449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7" name="Google Shape;417;p27"/>
          <p:cNvSpPr txBox="1"/>
          <p:nvPr>
            <p:ph idx="3" type="subTitle"/>
          </p:nvPr>
        </p:nvSpPr>
        <p:spPr>
          <a:xfrm>
            <a:off x="5702101" y="362045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idx="4" type="subTitle"/>
          </p:nvPr>
        </p:nvSpPr>
        <p:spPr>
          <a:xfrm>
            <a:off x="5702101" y="3975822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9" name="Google Shape;419;p27"/>
          <p:cNvSpPr txBox="1"/>
          <p:nvPr>
            <p:ph idx="5" type="subTitle"/>
          </p:nvPr>
        </p:nvSpPr>
        <p:spPr>
          <a:xfrm>
            <a:off x="5702101" y="1288106"/>
            <a:ext cx="2103000" cy="3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20" name="Google Shape;420;p27"/>
          <p:cNvSpPr txBox="1"/>
          <p:nvPr>
            <p:ph idx="6" type="subTitle"/>
          </p:nvPr>
        </p:nvSpPr>
        <p:spPr>
          <a:xfrm>
            <a:off x="5702101" y="1644946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idx="7" type="subTitle"/>
          </p:nvPr>
        </p:nvSpPr>
        <p:spPr>
          <a:xfrm>
            <a:off x="2043343" y="24542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22" name="Google Shape;422;p27"/>
          <p:cNvSpPr txBox="1"/>
          <p:nvPr>
            <p:ph idx="8" type="subTitle"/>
          </p:nvPr>
        </p:nvSpPr>
        <p:spPr>
          <a:xfrm>
            <a:off x="2043343" y="2810384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3" name="Google Shape;423;p27"/>
          <p:cNvSpPr txBox="1"/>
          <p:nvPr>
            <p:ph idx="9" type="subTitle"/>
          </p:nvPr>
        </p:nvSpPr>
        <p:spPr>
          <a:xfrm>
            <a:off x="2043343" y="3620456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24" name="Google Shape;424;p27"/>
          <p:cNvSpPr txBox="1"/>
          <p:nvPr>
            <p:ph idx="13" type="subTitle"/>
          </p:nvPr>
        </p:nvSpPr>
        <p:spPr>
          <a:xfrm>
            <a:off x="2043343" y="3975822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5" name="Google Shape;425;p27"/>
          <p:cNvSpPr txBox="1"/>
          <p:nvPr>
            <p:ph idx="14" type="subTitle"/>
          </p:nvPr>
        </p:nvSpPr>
        <p:spPr>
          <a:xfrm>
            <a:off x="5702101" y="2454281"/>
            <a:ext cx="2103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426" name="Google Shape;426;p27"/>
          <p:cNvSpPr txBox="1"/>
          <p:nvPr>
            <p:ph idx="15" type="subTitle"/>
          </p:nvPr>
        </p:nvSpPr>
        <p:spPr>
          <a:xfrm>
            <a:off x="5702101" y="2809649"/>
            <a:ext cx="2194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7" name="Google Shape;427;p27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428" name="Google Shape;428;p27"/>
          <p:cNvPicPr preferRelativeResize="0"/>
          <p:nvPr/>
        </p:nvPicPr>
        <p:blipFill rotWithShape="1">
          <a:blip r:embed="rId2">
            <a:alphaModFix/>
          </a:blip>
          <a:srcRect b="8536" l="77300" r="0" t="2543"/>
          <a:stretch/>
        </p:blipFill>
        <p:spPr>
          <a:xfrm flipH="1">
            <a:off x="8374800" y="0"/>
            <a:ext cx="769200" cy="474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7"/>
          <p:cNvPicPr preferRelativeResize="0"/>
          <p:nvPr/>
        </p:nvPicPr>
        <p:blipFill rotWithShape="1">
          <a:blip r:embed="rId2">
            <a:alphaModFix/>
          </a:blip>
          <a:srcRect b="8964" l="63306" r="0" t="54770"/>
          <a:stretch/>
        </p:blipFill>
        <p:spPr>
          <a:xfrm>
            <a:off x="7000" y="0"/>
            <a:ext cx="1402650" cy="21809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/>
          <p:nvPr/>
        </p:nvSpPr>
        <p:spPr>
          <a:xfrm rot="2700000">
            <a:off x="-193025" y="20851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"/>
          <p:cNvSpPr/>
          <p:nvPr/>
        </p:nvSpPr>
        <p:spPr>
          <a:xfrm rot="2700000">
            <a:off x="227941" y="4563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/>
          <p:nvPr/>
        </p:nvSpPr>
        <p:spPr>
          <a:xfrm rot="2700000">
            <a:off x="559379" y="46739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7"/>
          <p:cNvSpPr/>
          <p:nvPr/>
        </p:nvSpPr>
        <p:spPr>
          <a:xfrm rot="2700000">
            <a:off x="6920075" y="-91076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7"/>
          <p:cNvSpPr/>
          <p:nvPr/>
        </p:nvSpPr>
        <p:spPr>
          <a:xfrm rot="2700000">
            <a:off x="6210814" y="-273186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7"/>
          <p:cNvSpPr/>
          <p:nvPr/>
        </p:nvSpPr>
        <p:spPr>
          <a:xfrm rot="2700000">
            <a:off x="7641199" y="-6350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"/>
          <p:cNvSpPr/>
          <p:nvPr/>
        </p:nvSpPr>
        <p:spPr>
          <a:xfrm>
            <a:off x="8503200" y="44401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8"/>
          <p:cNvSpPr txBox="1"/>
          <p:nvPr>
            <p:ph type="title"/>
          </p:nvPr>
        </p:nvSpPr>
        <p:spPr>
          <a:xfrm>
            <a:off x="2612400" y="1291748"/>
            <a:ext cx="3919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sz="1600">
                <a:latin typeface="Saira"/>
                <a:ea typeface="Saira"/>
                <a:cs typeface="Saira"/>
                <a:sym typeface="Sai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40" name="Google Shape;440;p28"/>
          <p:cNvSpPr txBox="1"/>
          <p:nvPr>
            <p:ph hasCustomPrompt="1" idx="2" type="title"/>
          </p:nvPr>
        </p:nvSpPr>
        <p:spPr>
          <a:xfrm>
            <a:off x="2244450" y="549639"/>
            <a:ext cx="465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41" name="Google Shape;441;p28"/>
          <p:cNvSpPr txBox="1"/>
          <p:nvPr>
            <p:ph idx="1" type="subTitle"/>
          </p:nvPr>
        </p:nvSpPr>
        <p:spPr>
          <a:xfrm>
            <a:off x="1561500" y="4228161"/>
            <a:ext cx="6021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42" name="Google Shape;442;p28"/>
          <p:cNvSpPr txBox="1"/>
          <p:nvPr>
            <p:ph hasCustomPrompt="1" idx="3" type="title"/>
          </p:nvPr>
        </p:nvSpPr>
        <p:spPr>
          <a:xfrm>
            <a:off x="2479350" y="3490261"/>
            <a:ext cx="41853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43" name="Google Shape;443;p28"/>
          <p:cNvSpPr txBox="1"/>
          <p:nvPr>
            <p:ph idx="4" type="subTitle"/>
          </p:nvPr>
        </p:nvSpPr>
        <p:spPr>
          <a:xfrm>
            <a:off x="2435700" y="2759950"/>
            <a:ext cx="427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  <p:sp>
        <p:nvSpPr>
          <p:cNvPr id="444" name="Google Shape;444;p28"/>
          <p:cNvSpPr txBox="1"/>
          <p:nvPr>
            <p:ph hasCustomPrompt="1" idx="5" type="title"/>
          </p:nvPr>
        </p:nvSpPr>
        <p:spPr>
          <a:xfrm>
            <a:off x="2519100" y="2019950"/>
            <a:ext cx="41058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445" name="Google Shape;445;p28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8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28"/>
          <p:cNvSpPr/>
          <p:nvPr/>
        </p:nvSpPr>
        <p:spPr>
          <a:xfrm rot="2700000">
            <a:off x="856075" y="4513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/>
          <p:nvPr/>
        </p:nvSpPr>
        <p:spPr>
          <a:xfrm rot="2700000">
            <a:off x="-10159" y="36250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8"/>
          <p:cNvSpPr/>
          <p:nvPr/>
        </p:nvSpPr>
        <p:spPr>
          <a:xfrm rot="2700000">
            <a:off x="321279" y="37356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8"/>
          <p:cNvSpPr/>
          <p:nvPr/>
        </p:nvSpPr>
        <p:spPr>
          <a:xfrm>
            <a:off x="432300" y="436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8"/>
          <p:cNvSpPr/>
          <p:nvPr/>
        </p:nvSpPr>
        <p:spPr>
          <a:xfrm rot="2700000">
            <a:off x="8006275" y="-6891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8"/>
          <p:cNvSpPr/>
          <p:nvPr/>
        </p:nvSpPr>
        <p:spPr>
          <a:xfrm rot="2700000">
            <a:off x="8337039" y="7936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/>
          <p:nvPr/>
        </p:nvSpPr>
        <p:spPr>
          <a:xfrm rot="2700000">
            <a:off x="8370049" y="-360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8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721627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7" name="Google Shape;457;p29"/>
          <p:cNvSpPr txBox="1"/>
          <p:nvPr>
            <p:ph idx="1" type="subTitle"/>
          </p:nvPr>
        </p:nvSpPr>
        <p:spPr>
          <a:xfrm>
            <a:off x="670327" y="3412494"/>
            <a:ext cx="24081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58" name="Google Shape;458;p29"/>
          <p:cNvSpPr txBox="1"/>
          <p:nvPr>
            <p:ph idx="2" type="title"/>
          </p:nvPr>
        </p:nvSpPr>
        <p:spPr>
          <a:xfrm>
            <a:off x="3420075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9" name="Google Shape;459;p29"/>
          <p:cNvSpPr txBox="1"/>
          <p:nvPr>
            <p:ph idx="3" type="subTitle"/>
          </p:nvPr>
        </p:nvSpPr>
        <p:spPr>
          <a:xfrm>
            <a:off x="3371250" y="3412494"/>
            <a:ext cx="2404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0" name="Google Shape;460;p29"/>
          <p:cNvSpPr txBox="1"/>
          <p:nvPr>
            <p:ph idx="4" type="title"/>
          </p:nvPr>
        </p:nvSpPr>
        <p:spPr>
          <a:xfrm>
            <a:off x="6118523" y="3037194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1" name="Google Shape;461;p29"/>
          <p:cNvSpPr txBox="1"/>
          <p:nvPr>
            <p:ph idx="5" type="subTitle"/>
          </p:nvPr>
        </p:nvSpPr>
        <p:spPr>
          <a:xfrm>
            <a:off x="6068873" y="3412494"/>
            <a:ext cx="24048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2" name="Google Shape;462;p29"/>
          <p:cNvSpPr txBox="1"/>
          <p:nvPr>
            <p:ph hasCustomPrompt="1" idx="6" type="title"/>
          </p:nvPr>
        </p:nvSpPr>
        <p:spPr>
          <a:xfrm>
            <a:off x="1412977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3" name="Google Shape;463;p29"/>
          <p:cNvSpPr txBox="1"/>
          <p:nvPr>
            <p:ph hasCustomPrompt="1" idx="7" type="title"/>
          </p:nvPr>
        </p:nvSpPr>
        <p:spPr>
          <a:xfrm>
            <a:off x="4112250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4" name="Google Shape;464;p29"/>
          <p:cNvSpPr txBox="1"/>
          <p:nvPr>
            <p:ph hasCustomPrompt="1" idx="8" type="title"/>
          </p:nvPr>
        </p:nvSpPr>
        <p:spPr>
          <a:xfrm>
            <a:off x="6809873" y="1869436"/>
            <a:ext cx="922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5" name="Google Shape;465;p29"/>
          <p:cNvSpPr txBox="1"/>
          <p:nvPr>
            <p:ph idx="9" type="title"/>
          </p:nvPr>
        </p:nvSpPr>
        <p:spPr>
          <a:xfrm>
            <a:off x="720000" y="54864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66" name="Google Shape;466;p29"/>
          <p:cNvPicPr preferRelativeResize="0"/>
          <p:nvPr/>
        </p:nvPicPr>
        <p:blipFill rotWithShape="1">
          <a:blip r:embed="rId2">
            <a:alphaModFix/>
          </a:blip>
          <a:srcRect b="49758" l="63306" r="0" t="0"/>
          <a:stretch/>
        </p:blipFill>
        <p:spPr>
          <a:xfrm flipH="1" rot="10800000">
            <a:off x="-4194" y="-5322"/>
            <a:ext cx="1243401" cy="267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9"/>
          <p:cNvPicPr preferRelativeResize="0"/>
          <p:nvPr/>
        </p:nvPicPr>
        <p:blipFill rotWithShape="1">
          <a:blip r:embed="rId2">
            <a:alphaModFix/>
          </a:blip>
          <a:srcRect b="9067" l="63306" r="0" t="62256"/>
          <a:stretch/>
        </p:blipFill>
        <p:spPr>
          <a:xfrm rot="5400000">
            <a:off x="7570587" y="-161012"/>
            <a:ext cx="1402650" cy="17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9"/>
          <p:cNvSpPr/>
          <p:nvPr/>
        </p:nvSpPr>
        <p:spPr>
          <a:xfrm rot="2700000">
            <a:off x="47325" y="443581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 rot="2700000">
            <a:off x="976466" y="48513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 rot="2700000">
            <a:off x="-14446" y="41588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 rot="2700000">
            <a:off x="8793825" y="14307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 rot="2700000">
            <a:off x="8817714" y="30170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 rot="2700000">
            <a:off x="8988849" y="20523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8890925" y="37674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pic>
        <p:nvPicPr>
          <p:cNvPr id="478" name="Google Shape;478;p30"/>
          <p:cNvPicPr preferRelativeResize="0"/>
          <p:nvPr/>
        </p:nvPicPr>
        <p:blipFill rotWithShape="1">
          <a:blip r:embed="rId2">
            <a:alphaModFix/>
          </a:blip>
          <a:srcRect b="7475" l="67610" r="0" t="54942"/>
          <a:stretch/>
        </p:blipFill>
        <p:spPr>
          <a:xfrm flipH="1" rot="-5400000">
            <a:off x="452000" y="-459625"/>
            <a:ext cx="1097575" cy="20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0"/>
          <p:cNvPicPr preferRelativeResize="0"/>
          <p:nvPr/>
        </p:nvPicPr>
        <p:blipFill rotWithShape="1">
          <a:blip r:embed="rId2">
            <a:alphaModFix/>
          </a:blip>
          <a:srcRect b="69923" l="63306" r="0" t="1672"/>
          <a:stretch/>
        </p:blipFill>
        <p:spPr>
          <a:xfrm flipH="1">
            <a:off x="7758350" y="3435325"/>
            <a:ext cx="1402650" cy="17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0"/>
          <p:cNvSpPr/>
          <p:nvPr/>
        </p:nvSpPr>
        <p:spPr>
          <a:xfrm rot="2700000">
            <a:off x="178791" y="3015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/>
          <p:nvPr/>
        </p:nvSpPr>
        <p:spPr>
          <a:xfrm rot="2700000">
            <a:off x="-24146" y="36706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0"/>
          <p:cNvSpPr/>
          <p:nvPr/>
        </p:nvSpPr>
        <p:spPr>
          <a:xfrm rot="2700000">
            <a:off x="-242175" y="42461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0"/>
          <p:cNvSpPr/>
          <p:nvPr/>
        </p:nvSpPr>
        <p:spPr>
          <a:xfrm rot="2700000">
            <a:off x="402749" y="467434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"/>
          <p:cNvSpPr/>
          <p:nvPr/>
        </p:nvSpPr>
        <p:spPr>
          <a:xfrm rot="2700000">
            <a:off x="8858175" y="24097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0"/>
          <p:cNvSpPr/>
          <p:nvPr/>
        </p:nvSpPr>
        <p:spPr>
          <a:xfrm rot="2700000">
            <a:off x="8695814" y="22823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0"/>
          <p:cNvSpPr/>
          <p:nvPr/>
        </p:nvSpPr>
        <p:spPr>
          <a:xfrm>
            <a:off x="8557450" y="1786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7" name="Google Shape;487;p30"/>
          <p:cNvGrpSpPr/>
          <p:nvPr/>
        </p:nvGrpSpPr>
        <p:grpSpPr>
          <a:xfrm>
            <a:off x="-8425" y="1946425"/>
            <a:ext cx="586800" cy="586800"/>
            <a:chOff x="3589550" y="-1003725"/>
            <a:chExt cx="586800" cy="586800"/>
          </a:xfrm>
        </p:grpSpPr>
        <p:sp>
          <p:nvSpPr>
            <p:cNvPr id="488" name="Google Shape;488;p30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0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13250" y="1203400"/>
            <a:ext cx="77175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/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2">
            <a:alphaModFix/>
          </a:blip>
          <a:srcRect b="30167" l="72343" r="0" t="0"/>
          <a:stretch/>
        </p:blipFill>
        <p:spPr>
          <a:xfrm flipH="1" rot="5400000">
            <a:off x="1392900" y="2801563"/>
            <a:ext cx="937175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 rot="2700000">
            <a:off x="9054400" y="462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rot="2700000">
            <a:off x="8522764" y="44723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2700000">
            <a:off x="8555774" y="-38240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 rot="2700000">
            <a:off x="6406189" y="47472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 rot="2700000">
            <a:off x="6757316" y="4166316"/>
            <a:ext cx="110309" cy="208907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69200" y="44332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6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"/>
          <p:cNvSpPr txBox="1"/>
          <p:nvPr>
            <p:ph type="title"/>
          </p:nvPr>
        </p:nvSpPr>
        <p:spPr>
          <a:xfrm>
            <a:off x="2642550" y="613950"/>
            <a:ext cx="38589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31"/>
          <p:cNvSpPr txBox="1"/>
          <p:nvPr>
            <p:ph idx="1" type="subTitle"/>
          </p:nvPr>
        </p:nvSpPr>
        <p:spPr>
          <a:xfrm>
            <a:off x="2642550" y="1408956"/>
            <a:ext cx="38589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31"/>
          <p:cNvSpPr txBox="1"/>
          <p:nvPr/>
        </p:nvSpPr>
        <p:spPr>
          <a:xfrm>
            <a:off x="2792250" y="3172706"/>
            <a:ext cx="3559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Saira"/>
                <a:ea typeface="Saira"/>
                <a:cs typeface="Saira"/>
                <a:sym typeface="Sai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495" name="Google Shape;495;p31"/>
          <p:cNvPicPr preferRelativeResize="0"/>
          <p:nvPr/>
        </p:nvPicPr>
        <p:blipFill rotWithShape="1">
          <a:blip r:embed="rId5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1"/>
          <p:cNvPicPr preferRelativeResize="0"/>
          <p:nvPr/>
        </p:nvPicPr>
        <p:blipFill rotWithShape="1">
          <a:blip r:embed="rId5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1"/>
          <p:cNvSpPr/>
          <p:nvPr/>
        </p:nvSpPr>
        <p:spPr>
          <a:xfrm rot="2700000">
            <a:off x="2571400" y="-6884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 rot="2700000">
            <a:off x="427404" y="8292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1"/>
          <p:cNvSpPr/>
          <p:nvPr/>
        </p:nvSpPr>
        <p:spPr>
          <a:xfrm rot="2700000">
            <a:off x="758842" y="1935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1"/>
          <p:cNvSpPr/>
          <p:nvPr/>
        </p:nvSpPr>
        <p:spPr>
          <a:xfrm>
            <a:off x="1491875" y="-1055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1"/>
          <p:cNvSpPr/>
          <p:nvPr/>
        </p:nvSpPr>
        <p:spPr>
          <a:xfrm rot="2700000">
            <a:off x="7537575" y="419023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1"/>
          <p:cNvSpPr/>
          <p:nvPr/>
        </p:nvSpPr>
        <p:spPr>
          <a:xfrm rot="2700000">
            <a:off x="6753114" y="47305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1"/>
          <p:cNvSpPr/>
          <p:nvPr/>
        </p:nvSpPr>
        <p:spPr>
          <a:xfrm rot="2700000">
            <a:off x="8258699" y="4465991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"/>
          <p:cNvSpPr/>
          <p:nvPr/>
        </p:nvSpPr>
        <p:spPr>
          <a:xfrm>
            <a:off x="6040350" y="49268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1"/>
          <p:cNvGrpSpPr/>
          <p:nvPr/>
        </p:nvGrpSpPr>
        <p:grpSpPr>
          <a:xfrm>
            <a:off x="655925" y="1160700"/>
            <a:ext cx="586800" cy="586800"/>
            <a:chOff x="3589550" y="-1003725"/>
            <a:chExt cx="586800" cy="586800"/>
          </a:xfrm>
        </p:grpSpPr>
        <p:sp>
          <p:nvSpPr>
            <p:cNvPr id="506" name="Google Shape;506;p31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31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512" name="Google Shape;512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Google Shape;514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20" name="Google Shape;520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32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32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TITLE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33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10800000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38" name="Google Shape;538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5" name="Google Shape;545;p33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3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2" type="subTitle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3" type="subTitle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4" type="subTitle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62" name="Google Shape;62;p5"/>
          <p:cNvPicPr preferRelativeResize="0"/>
          <p:nvPr/>
        </p:nvPicPr>
        <p:blipFill rotWithShape="1">
          <a:blip r:embed="rId2">
            <a:alphaModFix/>
          </a:blip>
          <a:srcRect b="16142" l="75305" r="0" t="0"/>
          <a:stretch/>
        </p:blipFill>
        <p:spPr>
          <a:xfrm flipH="1" rot="8100000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5"/>
          <p:cNvPicPr preferRelativeResize="0"/>
          <p:nvPr/>
        </p:nvPicPr>
        <p:blipFill rotWithShape="1">
          <a:blip r:embed="rId2">
            <a:alphaModFix/>
          </a:blip>
          <a:srcRect b="8497" l="63306" r="0" t="36922"/>
          <a:stretch/>
        </p:blipFill>
        <p:spPr>
          <a:xfrm flipH="1" rot="5400000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2">
            <a:alphaModFix/>
          </a:blip>
          <a:srcRect b="72837" l="63306" r="0" t="0"/>
          <a:stretch/>
        </p:blipFill>
        <p:spPr>
          <a:xfrm flipH="1" rot="5400000">
            <a:off x="91175" y="3797724"/>
            <a:ext cx="1243401" cy="144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6"/>
          <p:cNvPicPr preferRelativeResize="0"/>
          <p:nvPr/>
        </p:nvPicPr>
        <p:blipFill rotWithShape="1">
          <a:blip r:embed="rId2">
            <a:alphaModFix/>
          </a:blip>
          <a:srcRect b="61788" l="63306" r="0" t="0"/>
          <a:stretch/>
        </p:blipFill>
        <p:spPr>
          <a:xfrm flipH="1" rot="-5400000">
            <a:off x="7293824" y="-447724"/>
            <a:ext cx="1402650" cy="22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/>
          <p:nvPr/>
        </p:nvSpPr>
        <p:spPr>
          <a:xfrm rot="2700000">
            <a:off x="7666900" y="44536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 rot="2700000">
            <a:off x="8626289" y="3594189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 rot="2700000">
            <a:off x="151741" y="14502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 rot="2700000">
            <a:off x="124604" y="199520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 rot="2700000">
            <a:off x="508849" y="245966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8506975" y="2827975"/>
            <a:ext cx="586800" cy="586800"/>
            <a:chOff x="3589550" y="-1003725"/>
            <a:chExt cx="586800" cy="586800"/>
          </a:xfrm>
        </p:grpSpPr>
        <p:sp>
          <p:nvSpPr>
            <p:cNvPr id="82" name="Google Shape;82;p6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2295750" y="2935022"/>
            <a:ext cx="4552500" cy="8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7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8" name="Google Shape;88;p7"/>
          <p:cNvPicPr preferRelativeResize="0"/>
          <p:nvPr/>
        </p:nvPicPr>
        <p:blipFill rotWithShape="1">
          <a:blip r:embed="rId2">
            <a:alphaModFix/>
          </a:blip>
          <a:srcRect b="19696" l="73257" r="0" t="1674"/>
          <a:stretch/>
        </p:blipFill>
        <p:spPr>
          <a:xfrm rot="10800000">
            <a:off x="8121700" y="875"/>
            <a:ext cx="1022299" cy="47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"/>
          <p:cNvPicPr preferRelativeResize="0"/>
          <p:nvPr/>
        </p:nvPicPr>
        <p:blipFill rotWithShape="1">
          <a:blip r:embed="rId2">
            <a:alphaModFix/>
          </a:blip>
          <a:srcRect b="7475" l="63306" r="0" t="54942"/>
          <a:stretch/>
        </p:blipFill>
        <p:spPr>
          <a:xfrm>
            <a:off x="-1913" y="863"/>
            <a:ext cx="1243401" cy="2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/>
          <p:nvPr/>
        </p:nvSpPr>
        <p:spPr>
          <a:xfrm rot="2700000">
            <a:off x="6525" y="4072661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 rot="2700000">
            <a:off x="80991" y="3528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2700000">
            <a:off x="468779" y="26072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>
            <a:off x="630625" y="4800825"/>
            <a:ext cx="586800" cy="586800"/>
            <a:chOff x="3589550" y="-1003725"/>
            <a:chExt cx="586800" cy="586800"/>
          </a:xfrm>
        </p:grpSpPr>
        <p:sp>
          <p:nvSpPr>
            <p:cNvPr id="94" name="Google Shape;94;p7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7"/>
          <p:cNvSpPr/>
          <p:nvPr/>
        </p:nvSpPr>
        <p:spPr>
          <a:xfrm>
            <a:off x="171025" y="20901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7"/>
          <p:cNvSpPr/>
          <p:nvPr/>
        </p:nvSpPr>
        <p:spPr>
          <a:xfrm rot="2700000">
            <a:off x="8359450" y="-3345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 rot="2700000">
            <a:off x="8727589" y="102796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/>
          <p:nvPr/>
        </p:nvSpPr>
        <p:spPr>
          <a:xfrm rot="2700000">
            <a:off x="9080574" y="-588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427550" y="1924050"/>
            <a:ext cx="6288900" cy="15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2">
            <a:alphaModFix/>
          </a:blip>
          <a:srcRect b="8265" l="63306" r="0" t="0"/>
          <a:stretch/>
        </p:blipFill>
        <p:spPr>
          <a:xfrm flipH="1" rot="-5400000">
            <a:off x="1823654" y="-1812457"/>
            <a:ext cx="1243401" cy="4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8"/>
          <p:cNvPicPr preferRelativeResize="0"/>
          <p:nvPr/>
        </p:nvPicPr>
        <p:blipFill rotWithShape="1">
          <a:blip r:embed="rId2">
            <a:alphaModFix/>
          </a:blip>
          <a:srcRect b="8617" l="68965" r="0" t="6145"/>
          <a:stretch/>
        </p:blipFill>
        <p:spPr>
          <a:xfrm flipH="1" rot="5400000">
            <a:off x="5546950" y="2005025"/>
            <a:ext cx="1186350" cy="51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/>
          <p:nvPr/>
        </p:nvSpPr>
        <p:spPr>
          <a:xfrm rot="2700000">
            <a:off x="8342602" y="1009577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 rot="2700000">
            <a:off x="8375612" y="179928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 rot="2700000">
            <a:off x="8188013" y="174457"/>
            <a:ext cx="120915" cy="38268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"/>
          <p:cNvSpPr/>
          <p:nvPr/>
        </p:nvSpPr>
        <p:spPr>
          <a:xfrm rot="2700000">
            <a:off x="7701950" y="-65448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8"/>
          <p:cNvGrpSpPr/>
          <p:nvPr/>
        </p:nvGrpSpPr>
        <p:grpSpPr>
          <a:xfrm>
            <a:off x="512525" y="4229950"/>
            <a:ext cx="586800" cy="586800"/>
            <a:chOff x="3589550" y="-1003725"/>
            <a:chExt cx="586800" cy="586800"/>
          </a:xfrm>
        </p:grpSpPr>
        <p:sp>
          <p:nvSpPr>
            <p:cNvPr id="110" name="Google Shape;110;p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8"/>
          <p:cNvSpPr/>
          <p:nvPr/>
        </p:nvSpPr>
        <p:spPr>
          <a:xfrm rot="2700000">
            <a:off x="2064252" y="4602752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/>
          <p:nvPr/>
        </p:nvSpPr>
        <p:spPr>
          <a:xfrm rot="2700000">
            <a:off x="2097262" y="3773103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"/>
          <p:cNvSpPr/>
          <p:nvPr/>
        </p:nvSpPr>
        <p:spPr>
          <a:xfrm rot="2700000">
            <a:off x="427404" y="791078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 rot="2700000">
            <a:off x="758842" y="901656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253625" y="19240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3185550" y="1635643"/>
            <a:ext cx="27729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0" name="Google Shape;120;p9"/>
          <p:cNvSpPr txBox="1"/>
          <p:nvPr>
            <p:ph idx="1" type="subTitle"/>
          </p:nvPr>
        </p:nvSpPr>
        <p:spPr>
          <a:xfrm>
            <a:off x="2332800" y="2593457"/>
            <a:ext cx="4478400" cy="9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2">
            <a:alphaModFix/>
          </a:blip>
          <a:srcRect b="23059" l="63306" r="0" t="0"/>
          <a:stretch/>
        </p:blipFill>
        <p:spPr>
          <a:xfrm flipH="1" rot="-2005098">
            <a:off x="7859101" y="-1512003"/>
            <a:ext cx="1402649" cy="462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9"/>
          <p:cNvPicPr preferRelativeResize="0"/>
          <p:nvPr/>
        </p:nvPicPr>
        <p:blipFill rotWithShape="1">
          <a:blip r:embed="rId2">
            <a:alphaModFix/>
          </a:blip>
          <a:srcRect b="30167" l="63306" r="0" t="0"/>
          <a:stretch/>
        </p:blipFill>
        <p:spPr>
          <a:xfrm flipH="1" rot="8466094">
            <a:off x="94424" y="2707687"/>
            <a:ext cx="1243400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9"/>
          <p:cNvSpPr/>
          <p:nvPr/>
        </p:nvSpPr>
        <p:spPr>
          <a:xfrm rot="2700000">
            <a:off x="6691400" y="-760039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88723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845460" y="6081846"/>
            <a:ext cx="9318" cy="32256"/>
          </a:xfrm>
          <a:custGeom>
            <a:rect b="b" l="l" r="r" t="t"/>
            <a:pathLst>
              <a:path extrusionOk="0" h="450" w="130">
                <a:moveTo>
                  <a:pt x="129" y="0"/>
                </a:moveTo>
                <a:lnTo>
                  <a:pt x="108" y="43"/>
                </a:lnTo>
                <a:lnTo>
                  <a:pt x="65" y="43"/>
                </a:lnTo>
                <a:lnTo>
                  <a:pt x="22" y="64"/>
                </a:lnTo>
                <a:lnTo>
                  <a:pt x="1" y="107"/>
                </a:lnTo>
                <a:lnTo>
                  <a:pt x="1" y="171"/>
                </a:lnTo>
                <a:lnTo>
                  <a:pt x="22" y="236"/>
                </a:lnTo>
                <a:lnTo>
                  <a:pt x="65" y="343"/>
                </a:lnTo>
                <a:lnTo>
                  <a:pt x="65" y="385"/>
                </a:lnTo>
                <a:lnTo>
                  <a:pt x="87" y="407"/>
                </a:lnTo>
                <a:lnTo>
                  <a:pt x="129" y="450"/>
                </a:lnTo>
                <a:lnTo>
                  <a:pt x="129" y="0"/>
                </a:lnTo>
                <a:close/>
              </a:path>
            </a:pathLst>
          </a:custGeom>
          <a:solidFill>
            <a:srgbClr val="D6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rot="2700000">
            <a:off x="4913125" y="4513236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9"/>
          <p:cNvGrpSpPr/>
          <p:nvPr/>
        </p:nvGrpSpPr>
        <p:grpSpPr>
          <a:xfrm>
            <a:off x="7208377" y="4544428"/>
            <a:ext cx="425313" cy="425313"/>
            <a:chOff x="3589550" y="-1003725"/>
            <a:chExt cx="586800" cy="586800"/>
          </a:xfrm>
        </p:grpSpPr>
        <p:sp>
          <p:nvSpPr>
            <p:cNvPr id="131" name="Google Shape;131;p9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fmla="val 23520" name="adj1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/>
          <p:nvPr/>
        </p:nvSpPr>
        <p:spPr>
          <a:xfrm rot="2700000">
            <a:off x="4287409" y="4522316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/>
          <p:nvPr/>
        </p:nvSpPr>
        <p:spPr>
          <a:xfrm rot="2700000">
            <a:off x="2633550" y="4599286"/>
            <a:ext cx="305046" cy="1324977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"/>
          <p:cNvSpPr/>
          <p:nvPr/>
        </p:nvSpPr>
        <p:spPr>
          <a:xfrm>
            <a:off x="-179950" y="37003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/>
          <p:nvPr/>
        </p:nvSpPr>
        <p:spPr>
          <a:xfrm rot="2700000">
            <a:off x="316066" y="4142853"/>
            <a:ext cx="156129" cy="49384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/>
          <p:nvPr/>
        </p:nvSpPr>
        <p:spPr>
          <a:xfrm rot="2700000">
            <a:off x="647504" y="4253431"/>
            <a:ext cx="94187" cy="8811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114300">
              <a:srgbClr val="000000">
                <a:alpha val="2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713225" y="539500"/>
            <a:ext cx="3203400" cy="1964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</a:lstStyle>
          <a:p/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2">
            <a:alphaModFix/>
          </a:blip>
          <a:srcRect b="0" l="57204" r="0" t="0"/>
          <a:stretch/>
        </p:blipFill>
        <p:spPr>
          <a:xfrm flipH="1">
            <a:off x="7827850" y="141725"/>
            <a:ext cx="13161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27620" l="41469" r="0" t="0"/>
          <a:stretch/>
        </p:blipFill>
        <p:spPr>
          <a:xfrm>
            <a:off x="0" y="1733125"/>
            <a:ext cx="1752924" cy="341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/>
          <p:nvPr/>
        </p:nvSpPr>
        <p:spPr>
          <a:xfrm>
            <a:off x="8200975" y="48437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110475" y="31469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6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 rot="2700000">
            <a:off x="3121800" y="4332511"/>
            <a:ext cx="305046" cy="1324977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 rot="2700000">
            <a:off x="2496084" y="4341591"/>
            <a:ext cx="94187" cy="1621113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 rot="2700000">
            <a:off x="7686839" y="-167211"/>
            <a:ext cx="182858" cy="578696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rotWithShape="0" algn="bl" dir="2400000" dist="476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6590834" y="4315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2pPr>
            <a:lvl3pPr lvl="2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3pPr>
            <a:lvl4pPr lvl="3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4pPr>
            <a:lvl5pPr lvl="4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5pPr>
            <a:lvl6pPr lvl="5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6pPr>
            <a:lvl7pPr lvl="6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7pPr>
            <a:lvl8pPr lvl="7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8pPr>
            <a:lvl9pPr lvl="8" rtl="0">
              <a:buNone/>
              <a:defRPr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5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-6" y="-6"/>
            <a:ext cx="1896400" cy="6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7725" y="4502375"/>
            <a:ext cx="524774" cy="524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85771" y="45679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>
            <a:off x="2383650" y="3167139"/>
            <a:ext cx="43767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 txBox="1"/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B1D9"/>
                </a:solidFill>
              </a:rPr>
              <a:t>Restaurant</a:t>
            </a:r>
            <a:endParaRPr sz="4800">
              <a:solidFill>
                <a:srgbClr val="FFB1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 </a:t>
            </a:r>
            <a:r>
              <a:rPr lang="en" sz="3600"/>
              <a:t>Projet BD / Réseau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553" name="Google Shape;553;p34"/>
          <p:cNvSpPr txBox="1"/>
          <p:nvPr>
            <p:ph idx="1" type="subTitle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ROMDHANI Ryan | LASLAH Samy | BOUCCEREDJ Sami</a:t>
            </a:r>
            <a:endParaRPr/>
          </a:p>
        </p:txBody>
      </p:sp>
      <p:sp>
        <p:nvSpPr>
          <p:cNvPr id="554" name="Google Shape;554;p34"/>
          <p:cNvSpPr txBox="1"/>
          <p:nvPr>
            <p:ph idx="12" type="sldNum"/>
          </p:nvPr>
        </p:nvSpPr>
        <p:spPr>
          <a:xfrm>
            <a:off x="8483709" y="45604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5" name="Google Shape;555;p34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556" name="Google Shape;556;p34"/>
          <p:cNvSpPr txBox="1"/>
          <p:nvPr/>
        </p:nvSpPr>
        <p:spPr>
          <a:xfrm>
            <a:off x="3691050" y="3663650"/>
            <a:ext cx="17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L3 Informatique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557" name="Google Shape;5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550" y="126625"/>
            <a:ext cx="1652425" cy="16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4788" y="2832073"/>
            <a:ext cx="1633050" cy="16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700" y="-82325"/>
            <a:ext cx="1913725" cy="19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5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rPr>
              <a:t>Présentation du projet</a:t>
            </a:r>
            <a:endParaRPr sz="2000">
              <a:solidFill>
                <a:schemeClr val="lt1"/>
              </a:solidFill>
              <a:latin typeface="Montserrat Alternates ExtraBold"/>
              <a:ea typeface="Montserrat Alternates ExtraBold"/>
              <a:cs typeface="Montserrat Alternates ExtraBold"/>
              <a:sym typeface="Montserrat Alternates ExtraBold"/>
            </a:endParaRPr>
          </a:p>
        </p:txBody>
      </p:sp>
      <p:sp>
        <p:nvSpPr>
          <p:cNvPr id="565" name="Google Shape;565;p35"/>
          <p:cNvSpPr txBox="1"/>
          <p:nvPr>
            <p:ph idx="1" type="body"/>
          </p:nvPr>
        </p:nvSpPr>
        <p:spPr>
          <a:xfrm>
            <a:off x="684275" y="1188588"/>
            <a:ext cx="7717500" cy="33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914400" marR="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Le projet :</a:t>
            </a:r>
            <a:endParaRPr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Système informatique chaîne de restaurant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Base de donnée menu disponible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Information sur les restaurants</a:t>
            </a:r>
            <a:endParaRPr sz="1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Modélisation :</a:t>
            </a:r>
            <a:endParaRPr/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200"/>
              <a:t>Schéma E/A 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Schema Relationnel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Dictionnaire de donnée</a:t>
            </a:r>
            <a:endParaRPr sz="12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Réalisation :</a:t>
            </a:r>
            <a:endParaRPr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PostgreSQL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Jeu de donnée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Requêtes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PHP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5"/>
          <p:cNvSpPr txBox="1"/>
          <p:nvPr>
            <p:ph idx="12" type="sldNum"/>
          </p:nvPr>
        </p:nvSpPr>
        <p:spPr>
          <a:xfrm>
            <a:off x="8489559" y="455587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39787">
            <a:off x="7483712" y="2401616"/>
            <a:ext cx="1153528" cy="119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52919">
            <a:off x="5158439" y="3460995"/>
            <a:ext cx="1824953" cy="98554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5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570" name="Google Shape;5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850" y="1562750"/>
            <a:ext cx="894550" cy="8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idx="12" type="sldNum"/>
          </p:nvPr>
        </p:nvSpPr>
        <p:spPr>
          <a:xfrm>
            <a:off x="8496859" y="45635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36"/>
          <p:cNvSpPr txBox="1"/>
          <p:nvPr>
            <p:ph idx="4294967295" type="body"/>
          </p:nvPr>
        </p:nvSpPr>
        <p:spPr>
          <a:xfrm>
            <a:off x="515075" y="1395150"/>
            <a:ext cx="2471400" cy="21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Spécificités BD</a:t>
            </a:r>
            <a:r>
              <a:rPr lang="en"/>
              <a:t>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10 tables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Relation 1-N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Relation N-M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Héritage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6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475" y="1448538"/>
            <a:ext cx="6350900" cy="286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9" name="Google Shape;579;p36"/>
          <p:cNvSpPr txBox="1"/>
          <p:nvPr>
            <p:ph idx="4294967295"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</a:rPr>
              <a:t>La Base de Données</a:t>
            </a:r>
            <a:endParaRPr sz="2000">
              <a:solidFill>
                <a:srgbClr val="F2F2F2"/>
              </a:solidFill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569145" y="7283046"/>
            <a:ext cx="4659" cy="72"/>
          </a:xfrm>
          <a:custGeom>
            <a:rect b="b" l="l" r="r" t="t"/>
            <a:pathLst>
              <a:path extrusionOk="0" h="1" w="65">
                <a:moveTo>
                  <a:pt x="64" y="0"/>
                </a:moveTo>
                <a:lnTo>
                  <a:pt x="64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solidFill>
            <a:srgbClr val="D6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518468" y="7275376"/>
            <a:ext cx="72" cy="72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D6F0A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 txBox="1"/>
          <p:nvPr>
            <p:ph idx="4294967295" type="sldNum"/>
          </p:nvPr>
        </p:nvSpPr>
        <p:spPr>
          <a:xfrm>
            <a:off x="8479059" y="45589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37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2F2F2"/>
                </a:solidFill>
              </a:rPr>
              <a:t>DDL &amp; DML</a:t>
            </a:r>
            <a:endParaRPr sz="2000">
              <a:solidFill>
                <a:srgbClr val="F2F2F2"/>
              </a:solidFill>
            </a:endParaRPr>
          </a:p>
        </p:txBody>
      </p:sp>
      <p:sp>
        <p:nvSpPr>
          <p:cNvPr id="589" name="Google Shape;589;p37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591" name="Google Shape;591;p37"/>
          <p:cNvSpPr txBox="1"/>
          <p:nvPr>
            <p:ph idx="4294967295" type="body"/>
          </p:nvPr>
        </p:nvSpPr>
        <p:spPr>
          <a:xfrm>
            <a:off x="961325" y="1262900"/>
            <a:ext cx="24714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</a:t>
            </a:r>
            <a:r>
              <a:rPr lang="en"/>
              <a:t>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Création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Insertion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7"/>
          <p:cNvSpPr txBox="1"/>
          <p:nvPr>
            <p:ph idx="4294967295" type="body"/>
          </p:nvPr>
        </p:nvSpPr>
        <p:spPr>
          <a:xfrm>
            <a:off x="913175" y="3155000"/>
            <a:ext cx="24714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DML</a:t>
            </a:r>
            <a:r>
              <a:rPr lang="en"/>
              <a:t>: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Sélection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Mise à jour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3" name="Google Shape;59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125" y="1346488"/>
            <a:ext cx="3017175" cy="1025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125" y="2451875"/>
            <a:ext cx="432050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125" y="3279713"/>
            <a:ext cx="4934050" cy="2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127" y="3677734"/>
            <a:ext cx="4934051" cy="18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/>
          <p:cNvSpPr txBox="1"/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Spécificités Web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3" name="Google Shape;603;p38"/>
          <p:cNvSpPr txBox="1"/>
          <p:nvPr>
            <p:ph idx="1" type="body"/>
          </p:nvPr>
        </p:nvSpPr>
        <p:spPr>
          <a:xfrm>
            <a:off x="1596775" y="1495950"/>
            <a:ext cx="2684700" cy="21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Inscription Client</a:t>
            </a:r>
            <a:r>
              <a:rPr lang="en"/>
              <a:t>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Ajout base de donnée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Hashage mot de passe</a:t>
            </a:r>
            <a:r>
              <a:rPr lang="en"/>
              <a:t>:</a:t>
            </a: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Sécurité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Respect vie privée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 txBox="1"/>
          <p:nvPr>
            <p:ph idx="12" type="sldNum"/>
          </p:nvPr>
        </p:nvSpPr>
        <p:spPr>
          <a:xfrm>
            <a:off x="8489709" y="45552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5" name="Google Shape;605;p38"/>
          <p:cNvSpPr txBox="1"/>
          <p:nvPr>
            <p:ph idx="1" type="body"/>
          </p:nvPr>
        </p:nvSpPr>
        <p:spPr>
          <a:xfrm>
            <a:off x="4955975" y="1495950"/>
            <a:ext cx="2684700" cy="21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Authentification Client: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Vérification base de donnée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Autorisation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Commande Client: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Ajout base de donnée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Attribution </a:t>
            </a:r>
            <a:r>
              <a:rPr lang="en"/>
              <a:t>numéro</a:t>
            </a:r>
            <a:r>
              <a:rPr lang="en"/>
              <a:t> de commande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9"/>
          <p:cNvSpPr txBox="1"/>
          <p:nvPr>
            <p:ph idx="1" type="subTitle"/>
          </p:nvPr>
        </p:nvSpPr>
        <p:spPr>
          <a:xfrm>
            <a:off x="786455" y="1098350"/>
            <a:ext cx="3559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Complétude du projet</a:t>
            </a:r>
            <a:endParaRPr/>
          </a:p>
        </p:txBody>
      </p:sp>
      <p:sp>
        <p:nvSpPr>
          <p:cNvPr id="613" name="Google Shape;613;p39"/>
          <p:cNvSpPr txBox="1"/>
          <p:nvPr>
            <p:ph idx="3" type="subTitle"/>
          </p:nvPr>
        </p:nvSpPr>
        <p:spPr>
          <a:xfrm>
            <a:off x="1028950" y="1518300"/>
            <a:ext cx="31239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SGBDR PostgreSQL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/ Java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Type de données variées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</a:t>
            </a:r>
            <a:r>
              <a:rPr lang="en"/>
              <a:t>equêtes SQL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Site Web (HTML/PHP/CSS)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"/>
          <p:cNvSpPr txBox="1"/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et Perspective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5" name="Google Shape;615;p39"/>
          <p:cNvSpPr txBox="1"/>
          <p:nvPr>
            <p:ph idx="2" type="subTitle"/>
          </p:nvPr>
        </p:nvSpPr>
        <p:spPr>
          <a:xfrm>
            <a:off x="4607838" y="1098355"/>
            <a:ext cx="257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Elargissement</a:t>
            </a:r>
            <a:endParaRPr/>
          </a:p>
        </p:txBody>
      </p:sp>
      <p:sp>
        <p:nvSpPr>
          <p:cNvPr id="616" name="Google Shape;616;p39"/>
          <p:cNvSpPr txBox="1"/>
          <p:nvPr>
            <p:ph idx="12" type="sldNum"/>
          </p:nvPr>
        </p:nvSpPr>
        <p:spPr>
          <a:xfrm>
            <a:off x="8485309" y="4562126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7" name="Google Shape;617;p39"/>
          <p:cNvSpPr txBox="1"/>
          <p:nvPr/>
        </p:nvSpPr>
        <p:spPr>
          <a:xfrm>
            <a:off x="3844200" y="4737775"/>
            <a:ext cx="124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06/12/2022</a:t>
            </a:r>
            <a:endParaRPr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618" name="Google Shape;618;p39"/>
          <p:cNvPicPr preferRelativeResize="0"/>
          <p:nvPr/>
        </p:nvPicPr>
        <p:blipFill rotWithShape="1">
          <a:blip r:embed="rId3">
            <a:alphaModFix/>
          </a:blip>
          <a:srcRect b="2409" l="18770" r="-18770" t="-2410"/>
          <a:stretch/>
        </p:blipFill>
        <p:spPr>
          <a:xfrm>
            <a:off x="2171588" y="3625205"/>
            <a:ext cx="1002720" cy="100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950" y="1747100"/>
            <a:ext cx="901350" cy="9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5447" y="3014650"/>
            <a:ext cx="805075" cy="8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39"/>
          <p:cNvSpPr txBox="1"/>
          <p:nvPr>
            <p:ph idx="3" type="subTitle"/>
          </p:nvPr>
        </p:nvSpPr>
        <p:spPr>
          <a:xfrm>
            <a:off x="4607850" y="1518300"/>
            <a:ext cx="3123900" cy="26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Accès Managers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Application Mobile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Spécificité du site employée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Carte interactive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Mise à jour avec Javascript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Ajout de produit</a:t>
            </a:r>
            <a:endParaRPr/>
          </a:p>
        </p:txBody>
      </p:sp>
      <p:pic>
        <p:nvPicPr>
          <p:cNvPr id="622" name="Google Shape;622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6275" y="2648447"/>
            <a:ext cx="662600" cy="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8350" y="1439948"/>
            <a:ext cx="662600" cy="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