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9567-2833-CD56-62C0-5F6650BFE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DB9A4-1811-5F66-C51C-3B08CAB63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533C3-175A-990E-E432-A05663F5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F3402-7CEA-A967-4A93-9D044A43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07010-8690-70EB-1142-3B79CFB5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93F26-8FE9-6226-FC5B-66DBADEE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76474-082B-DD79-927D-B9BEF89A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3BB9C-BD21-6593-AB64-FAC93638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5FD61-41AE-3FAA-13AE-40BAE5F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39748-F44F-34D4-0726-18A5321B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D9CF0-C5D2-CCA4-90B9-2C03BB8AF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20437-2368-3045-2119-4C0ACD2BC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339A6-8A69-7EEE-A68C-3167862A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66A81-BDCB-B85B-5427-B143BD14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26AD3-7D7D-8F68-1B2F-874690D8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4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F501-6F4F-0854-ADF7-B4FC168F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36306-5AF4-0312-250F-9A3A120E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68EF2-BF96-29B2-72C3-6A5015E4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0BC46-08D4-6E2B-EC6C-8280B647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EF8E5-C6DB-A90A-14DB-077BE722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8F842-98F5-90BA-D060-B6353FC9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A582B-A4E5-B9B6-4C05-4CEDC50FF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52749-28F8-FE7C-912C-638587F2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52958-60B4-8A0C-5AB2-6ECFDBB6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6F5EE-05DA-70C1-C40D-E7898932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772BB-0B1C-7D3D-5256-71A461A1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AA281-1D22-9247-EE05-C3D4C56AF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33E2F-80EB-D9B7-BC73-9550D350D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DA794-B06F-F862-1F23-B67C03E2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80A37-2B08-7DBE-E1AE-3BE6067C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86810-D964-7563-42C3-92DB220F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3C7F-E978-8CB9-5E3D-C4E1EF02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B904A-F4F0-1292-D17A-59B91BB68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F7260-17CD-A89A-ECD6-95694DC3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22913E-67BC-9203-F9A3-EF7365F40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CFEE3-47C8-61BB-819E-DE68E129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42414A-3687-3C95-3142-077F7AA1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7D0E0E-5365-E2CF-EF2B-E9B6A777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32F382-A3DE-0BFC-E706-E8B9B8E7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00FB-AB8F-6117-AF65-63606FAB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6B340-AEF6-5FC6-F8F3-74FB6E0C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1B1381-152F-AD10-90D9-7A752161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1C224E-448A-CE20-4F99-A922A1E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19E197-23D3-C399-4764-884A08AD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5FF325-779F-E4B3-432F-DBD77B51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D8AB4-A7A6-8455-4E61-5DEF0A33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4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0DB27-988A-A975-C139-7ADC1021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1408E-551F-1F21-AAD2-7F70F664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7E46D-CEE7-45EF-DC24-2E4B6CB4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CCF80-8060-DF20-7A5A-4417B78B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01A67-E7D6-0D23-31F8-860AD058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FD898-1B1C-FD46-8D3F-D59F7283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1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DCA97-A01B-3867-F3EB-AA41E585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1B74F-91D0-503C-C122-85C8436BB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04B5C-AE42-0FEA-F7E9-69F8B38F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9A2E2-25A2-2E2E-7BF7-20ECBC4B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F5312-81A5-41B4-26EC-7A3C7E6D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BEC2C-6164-FD5B-9AB1-7B4AC2E1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1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402190-A6F2-D887-91D7-50636C74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A508E-9209-E01C-57FD-CF802F7F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2B055-F9CA-F1D3-67E3-D50476AF3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B36E5-4464-4906-9CA9-13A3578664E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C066A-6108-1844-1100-951B84738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0B58D-5E77-0B4D-A934-9396D28EC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6076-AAF2-46D8-86DD-D0860322D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6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0042EAF-64EE-1A85-4444-778AB581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99" y="630049"/>
            <a:ext cx="4028571" cy="35428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55158B-8861-C17F-0A17-A312A7A7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0049"/>
            <a:ext cx="3857143" cy="37619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5BC7060-0246-CC9D-A475-6CA79C4A21CC}"/>
              </a:ext>
            </a:extLst>
          </p:cNvPr>
          <p:cNvSpPr txBox="1"/>
          <p:nvPr/>
        </p:nvSpPr>
        <p:spPr>
          <a:xfrm>
            <a:off x="2102085" y="4391954"/>
            <a:ext cx="255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小的</a:t>
            </a:r>
            <a:r>
              <a:rPr lang="en-US" altLang="zh-CN"/>
              <a:t>roomDepth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5E9780-2094-F314-DEAC-3D999BB17FE8}"/>
              </a:ext>
            </a:extLst>
          </p:cNvPr>
          <p:cNvSpPr txBox="1"/>
          <p:nvPr/>
        </p:nvSpPr>
        <p:spPr>
          <a:xfrm>
            <a:off x="6808510" y="457662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大的</a:t>
            </a:r>
            <a:r>
              <a:rPr lang="en-US" altLang="zh-CN"/>
              <a:t>roomDepth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2024-07-12T09:26:31Z</dcterms:created>
  <dcterms:modified xsi:type="dcterms:W3CDTF">2024-07-12T09:49:21Z</dcterms:modified>
</cp:coreProperties>
</file>