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3D31C-A283-0CED-AD52-656B30136FC8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轨迹生成指导动作生成</a:t>
            </a:r>
            <a:r>
              <a:rPr lang="zh-CN" altLang="en-US" sz="2000" b="1" dirty="0"/>
              <a:t>，以及动作的高效编辑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6B089E-98F6-8C3E-69F8-8AABEC4C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938392"/>
            <a:ext cx="6062713" cy="3531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F27446-E27C-977D-34B0-FB8499CDA15D}"/>
              </a:ext>
            </a:extLst>
          </p:cNvPr>
          <p:cNvSpPr txBox="1"/>
          <p:nvPr/>
        </p:nvSpPr>
        <p:spPr>
          <a:xfrm>
            <a:off x="624038" y="4469423"/>
            <a:ext cx="10943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基本动作生成的工作都是先生成轨迹，再根据轨迹生成动作，如上图。</a:t>
            </a:r>
            <a:r>
              <a:rPr lang="zh-CN" altLang="en-US" sz="1600" b="1" dirty="0"/>
              <a:t>所以我们的工作也是</a:t>
            </a:r>
            <a:r>
              <a:rPr lang="zh-CN" altLang="en-US" sz="1600" b="1" dirty="0">
                <a:solidFill>
                  <a:srgbClr val="FF0000"/>
                </a:solidFill>
              </a:rPr>
              <a:t>将两者解耦开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）新的网络结构，损失函数；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）生成轨迹有其他的功能：比如有工作曾经试过避障，或者是依据用户稀疏的关键点输入生成轨迹，但效果都不够好，在这上面可以提出新的网络结构等。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en-US" sz="1600" b="1" dirty="0">
                <a:solidFill>
                  <a:srgbClr val="FF0000"/>
                </a:solidFill>
              </a:rPr>
              <a:t>（比较倾向的）有一篇工作是分段生成动作：</a:t>
            </a:r>
            <a:r>
              <a:rPr lang="zh-CN" altLang="en-US" sz="1600" dirty="0"/>
              <a:t>先生成关键点的</a:t>
            </a:r>
            <a:r>
              <a:rPr lang="en-US" altLang="zh-CN" sz="1600" dirty="0"/>
              <a:t>pose</a:t>
            </a:r>
            <a:r>
              <a:rPr lang="zh-CN" altLang="en-US" sz="1600" dirty="0"/>
              <a:t>，然后生成轨迹，接着用轨迹生成动作。这样做的好处是避免一次生成长序列导致动作偏移的累积，同时</a:t>
            </a:r>
            <a:r>
              <a:rPr lang="zh-CN" altLang="en-US" sz="1600" b="1" dirty="0"/>
              <a:t>也对后面的编辑工作有用（比如支持分段编辑）</a:t>
            </a:r>
            <a:r>
              <a:rPr lang="zh-CN" altLang="en-US" sz="1600" dirty="0"/>
              <a:t>。</a:t>
            </a:r>
            <a:r>
              <a:rPr lang="zh-CN" altLang="en-US" sz="1600" b="1" dirty="0">
                <a:solidFill>
                  <a:srgbClr val="FF0000"/>
                </a:solidFill>
              </a:rPr>
              <a:t>如何保证动作接近</a:t>
            </a:r>
            <a:r>
              <a:rPr lang="en-US" altLang="zh-CN" sz="1600" b="1" dirty="0">
                <a:solidFill>
                  <a:srgbClr val="FF0000"/>
                </a:solidFill>
              </a:rPr>
              <a:t>key pose</a:t>
            </a:r>
            <a:r>
              <a:rPr lang="zh-CN" altLang="en-US" sz="1600" b="1" dirty="0">
                <a:solidFill>
                  <a:srgbClr val="FF0000"/>
                </a:solidFill>
              </a:rPr>
              <a:t>且与前后的衔接不会突兀</a:t>
            </a:r>
            <a:r>
              <a:rPr lang="zh-CN" altLang="en-US" sz="1600" dirty="0"/>
              <a:t>是我们的核心贡献与创新点。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9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971D-23B5-67FD-F92C-AA210F09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695E1C-FED8-F7C9-3DF7-1AD2671B9634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：轨迹生成指导动作生成，</a:t>
            </a:r>
            <a:r>
              <a:rPr lang="zh-CN" altLang="en-US" sz="2000" b="1" dirty="0">
                <a:solidFill>
                  <a:srgbClr val="FF0000"/>
                </a:solidFill>
              </a:rPr>
              <a:t>以及动作的高效编辑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AEDCC-90AD-BF87-D381-E3C82D30315C}"/>
              </a:ext>
            </a:extLst>
          </p:cNvPr>
          <p:cNvSpPr txBox="1"/>
          <p:nvPr/>
        </p:nvSpPr>
        <p:spPr>
          <a:xfrm>
            <a:off x="624038" y="4237684"/>
            <a:ext cx="10943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上图文章：</a:t>
            </a:r>
            <a:r>
              <a:rPr lang="en-US" altLang="zh-CN" sz="1600" dirty="0"/>
              <a:t>《</a:t>
            </a:r>
            <a:r>
              <a:rPr lang="en-US" altLang="zh-CN" sz="1600" dirty="0" err="1"/>
              <a:t>MotionLab</a:t>
            </a:r>
            <a:r>
              <a:rPr lang="en-US" altLang="zh-CN" sz="1600" dirty="0"/>
              <a:t>: Unified Human Motion Generation and Editing via the Motion-Condition-Motion Paradigm》</a:t>
            </a:r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）虽然也有些文章做生成动作的编辑，但缺乏精确可控，以及分段编辑保持前后依然连续的能力。</a:t>
            </a:r>
            <a:r>
              <a:rPr lang="zh-CN" altLang="en-US" sz="1600" b="1" dirty="0">
                <a:solidFill>
                  <a:srgbClr val="FF0000"/>
                </a:solidFill>
              </a:rPr>
              <a:t>我们提出的方法有中间关键帧的指导，所以自然支持分段编辑和重新生成，自然平滑过渡（编辑区域两侧会与关键帧信息对齐）。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）编辑分为几种：</a:t>
            </a:r>
            <a:endParaRPr lang="en-US" altLang="zh-CN" sz="1600" dirty="0"/>
          </a:p>
          <a:p>
            <a:pPr marL="742950" lvl="1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r>
              <a:rPr lang="zh-CN" altLang="en-US" sz="1400" dirty="0"/>
              <a:t>重新给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，编辑某一段的动作；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）给出新的动作轨迹，重新生成</a:t>
            </a:r>
            <a:r>
              <a:rPr lang="en-US" altLang="zh-CN" sz="1400" dirty="0"/>
              <a:t>/</a:t>
            </a:r>
            <a:r>
              <a:rPr lang="zh-CN" altLang="en-US" sz="1400" dirty="0"/>
              <a:t>编辑对应段的动作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</a:t>
            </a:r>
            <a:r>
              <a:rPr lang="en-US" altLang="zh-CN" sz="1400" dirty="0"/>
              <a:t>Motion Style Transfer</a:t>
            </a:r>
            <a:r>
              <a:rPr lang="zh-CN" altLang="en-US" sz="1400" dirty="0"/>
              <a:t>：动作风格迁移，比如编辑人物的心情，由开心地走转为沮丧地走。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BAA35-EDD8-5BFF-475E-A2B9DE6C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1" y="739401"/>
            <a:ext cx="9673388" cy="3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如果依据</a:t>
            </a:r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：我们的</a:t>
            </a:r>
            <a:r>
              <a:rPr lang="en-US" altLang="zh-CN" sz="2000" b="1" dirty="0"/>
              <a:t>motivation</a:t>
            </a:r>
            <a:r>
              <a:rPr lang="zh-CN" altLang="en-US" sz="2000" b="1" dirty="0"/>
              <a:t>，大概方法，创新点和贡献如下：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573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现有的工作有一些做了轨迹指导动作生成，但有如下问题：</a:t>
            </a:r>
            <a:br>
              <a:rPr lang="en-US" altLang="zh-CN" sz="1400" dirty="0"/>
            </a:br>
            <a:r>
              <a:rPr lang="en-US" altLang="zh-CN" sz="1400" dirty="0"/>
              <a:t>- </a:t>
            </a: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）对于长动画来说，轨迹生成会发生偏移，同时仅有轨迹的话，可能导致模型无法将生成动画的时长，或是生成动画的合理性与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对齐。我们提出一种方法，可以通过先生成中间的关键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，再生成轨迹，最后依据轨迹和中间状态的关键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生成动作，从而使得生成的动作与语义对齐地更加明确，同时也为分段编辑提供了良好的可行性；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）有一些工作做生成动画的编辑，但缺乏精确可控，以及分段编辑保持前后依然连续的能力。基于我们的模型，由于有关键帧的指导，因此这一点会变得很容易；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）我们的工作基于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，因此动作的生成可以做到实时性，这也为实时的编辑带来可能。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）大概方法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先训练一个网络，用于生成某些中间的关键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，同时输出轨迹（也可以用两个网络，具体需要做实验），然后可以指导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做动作的生成，以及编辑。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网络结构，损失函数的设计。</a:t>
            </a:r>
            <a:r>
              <a:rPr lang="zh-CN" altLang="en-US" sz="1400" b="1" dirty="0">
                <a:solidFill>
                  <a:srgbClr val="FF0000"/>
                </a:solidFill>
              </a:rPr>
              <a:t>网络可以做到平滑过渡，支持任意段的重新动作生成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编辑，以及轨迹的编辑。</a:t>
            </a:r>
            <a:r>
              <a:rPr lang="en-US" altLang="zh-CN" sz="1400" b="1" dirty="0" err="1"/>
              <a:t>MotionLCM</a:t>
            </a:r>
            <a:r>
              <a:rPr lang="zh-CN" altLang="en-US" sz="1400" b="1" dirty="0"/>
              <a:t>没有做轨迹指导与文本的对齐，我们有做。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3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思考拓展 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实时</a:t>
            </a:r>
            <a:r>
              <a:rPr lang="en-US" altLang="zh-CN" sz="2000" b="1" dirty="0"/>
              <a:t>NPC / </a:t>
            </a:r>
            <a:r>
              <a:rPr lang="zh-CN" altLang="en-US" sz="2000" b="1" dirty="0"/>
              <a:t>数字人 动作生成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370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）玩家靠近数字人 </a:t>
            </a:r>
            <a:r>
              <a:rPr lang="en-US" altLang="zh-CN" sz="1400" dirty="0"/>
              <a:t>/ </a:t>
            </a:r>
            <a:r>
              <a:rPr lang="zh-CN" altLang="en-US" sz="1400" dirty="0"/>
              <a:t>游戏</a:t>
            </a:r>
            <a:r>
              <a:rPr lang="en-US" altLang="zh-CN" sz="1400" dirty="0"/>
              <a:t>NPC </a:t>
            </a:r>
            <a:r>
              <a:rPr lang="zh-CN" altLang="en-US" sz="1400" dirty="0"/>
              <a:t>会，并对其实施相应话语</a:t>
            </a:r>
            <a:r>
              <a:rPr lang="en-US" altLang="zh-CN" sz="1400" dirty="0"/>
              <a:t>/</a:t>
            </a:r>
            <a:r>
              <a:rPr lang="zh-CN" altLang="en-US" sz="1400" dirty="0"/>
              <a:t>动作， </a:t>
            </a:r>
            <a:r>
              <a:rPr lang="en-US" altLang="zh-CN" sz="1400" dirty="0"/>
              <a:t>NPC</a:t>
            </a:r>
            <a:r>
              <a:rPr lang="zh-CN" altLang="en-US" sz="1400" dirty="0"/>
              <a:t>需要快速反应并做出相应动作。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例如玩家踹了</a:t>
            </a:r>
            <a:r>
              <a:rPr lang="en-US" altLang="zh-CN" sz="1400" dirty="0"/>
              <a:t>NPC</a:t>
            </a:r>
            <a:r>
              <a:rPr lang="zh-CN" altLang="en-US" sz="1400" dirty="0"/>
              <a:t>一脚，可以实时生成</a:t>
            </a:r>
            <a:r>
              <a:rPr lang="en-US" altLang="zh-CN" sz="1400" dirty="0"/>
              <a:t>NPC</a:t>
            </a:r>
            <a:r>
              <a:rPr lang="zh-CN" altLang="en-US" sz="1400" dirty="0"/>
              <a:t>随机行为动作，例如，生成</a:t>
            </a:r>
            <a:r>
              <a:rPr lang="en-US" altLang="zh-CN" sz="1400" dirty="0"/>
              <a:t>NPC</a:t>
            </a:r>
            <a:r>
              <a:rPr lang="zh-CN" altLang="en-US" sz="1400" dirty="0"/>
              <a:t>快速逃开躲在障碍物后面，并做出抱头保护动作。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传统是由行为树</a:t>
            </a:r>
            <a:r>
              <a:rPr lang="en-US" altLang="zh-CN" sz="1400" dirty="0"/>
              <a:t>/</a:t>
            </a:r>
            <a:r>
              <a:rPr lang="zh-CN" altLang="en-US" sz="1400" dirty="0"/>
              <a:t>状态机生成，模式很固定。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）现有的工作中，目前暂未看到有工作实现实时的可交互</a:t>
            </a:r>
            <a:r>
              <a:rPr lang="en-US" altLang="zh-CN" sz="1400" dirty="0"/>
              <a:t>NPC</a:t>
            </a:r>
            <a:r>
              <a:rPr lang="zh-CN" altLang="en-US" sz="1400" dirty="0"/>
              <a:t>动作生成，一个原因是传统生成式模型速度太慢，这样会导致</a:t>
            </a:r>
            <a:r>
              <a:rPr lang="en-US" altLang="zh-CN" sz="1400" dirty="0"/>
              <a:t>NPC</a:t>
            </a:r>
            <a:r>
              <a:rPr lang="zh-CN" altLang="en-US" sz="1400" dirty="0"/>
              <a:t>反应时间过长。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对于我们前面提到的工作来说，我们的动作生成速度很快，且将会生成轨迹，天然可以完成这项任务。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可以再引入状态参数例如玩家距离，</a:t>
            </a:r>
            <a:r>
              <a:rPr lang="en-US" altLang="zh-CN" sz="1400" dirty="0"/>
              <a:t>NPC</a:t>
            </a:r>
            <a:r>
              <a:rPr lang="zh-CN" altLang="en-US" sz="1400" dirty="0"/>
              <a:t>健康值作为附加条件生成动作。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这个课题目前没有看到有相关论文，所以应该是一个几乎没人做过的课题。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85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856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</cp:revision>
  <dcterms:created xsi:type="dcterms:W3CDTF">2025-05-14T07:18:39Z</dcterms:created>
  <dcterms:modified xsi:type="dcterms:W3CDTF">2025-05-15T09:26:09Z</dcterms:modified>
</cp:coreProperties>
</file>