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3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5DD07-56DD-81C7-4573-FA810DC378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5B55ED-F4A4-3CA4-8242-67A7558A9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EC5BF8-8BED-2BAE-CF01-6D659FA0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8C548-96B2-0D5F-CDC0-D77B0F37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6D5581-4159-E4D3-CC51-8425E2AC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97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57FDA-AC4F-AA44-610F-BA924BDA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6F6982-70EF-ACF6-04F8-1088E0161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7B6E3-C056-C89C-B14F-4AC48BDA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F023C2-9697-08B9-4C50-4670D7F2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F19C1A-0B83-20E4-F480-66AB27F57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3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C37A9-1151-8459-E4CD-089A5BDA1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D08B65-E02E-8E3A-D1FF-223C19D51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3B32C-7DD1-EFFF-59DE-66633135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F78DA-1CED-33F1-9C1F-240C977F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849C75-26DF-4683-3FF3-5A8814AA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3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1A99A-194C-323A-2332-9E7B4630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3C21F-D9DF-78E8-70FC-8D5EB3C7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7B0A9-8E98-58FB-0897-D43EAFFC1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F837B6-A109-0AE1-16F9-A8FC2377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483E48-2633-1BF5-8FD4-7E63D561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542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E10267-5E9C-318E-98D8-FD8E031E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5343F4-B593-4F75-9EAE-74B49699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395A58-EE7A-2837-E0A3-4D7739262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4E902B-3B23-ED26-3C92-633696932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4092F3-5837-C8DC-C7E9-56B29665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A0931-C5E0-E8E9-6B95-2F840BC4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B3DB3-EDA8-DEEE-8749-7A779BF0D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633AFA-A077-432D-DF56-F7104D6F8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9F6E21-DB31-48FF-F184-54913898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1E1B29-E713-7294-E6FE-8E19E4BB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C1756F-D4C5-7539-965E-006508D2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FF290-2C4B-A1BB-39A7-068AD0C24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65815C-6FEC-1070-E72E-C1DDCA68E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81CD7-4164-17EA-44C2-71E020CF5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C87614-E787-89F2-0126-0ED7A9DAD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C7AFD23-7163-F927-33DC-8C6F5AE870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AAC4A0-56F7-3801-26B3-74EDD1804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A82FA6-E5A5-8BFD-4120-7534613F2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533211-A7D8-9E56-4908-D5EDEE0F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16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9C41A-CE64-35C9-0EB1-C3967658D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4354F7-5923-BCC9-CA16-50A6BA39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BA5C6F-806E-286B-6651-8FC1CFC5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1B51F6-7632-2C04-C11E-2F661792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019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D6B6EB-E76A-A9A7-9B22-4E80A3D5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D1DBC-496E-73DD-1D03-BFF93E8E3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CB244-056C-FBDB-1F4E-E5737C7BB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34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0C99E6-EEE6-8B5C-3EE9-065E06131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9AEF4-0B9B-3F60-9729-47ACD97C8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1FD02-C841-CEE1-C858-F7CBEB790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4B34D7-0B2C-E21B-D201-BF4A936C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77D05A-9A3F-1374-BB0B-380CD3AC5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40BA9E-1171-39CD-5FA7-A237E9E9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93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E348C-251C-2B9D-DFF0-369DAC8D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D917D5-A51B-B488-4F39-4D18464E6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056292-3F5A-CB5C-9BCD-E154D133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5A633-B73C-A6C4-4302-B618B5DC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AF751-8F4F-7315-370A-F851F73C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5C62B-F28D-39F3-556F-C6E4DBD0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570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7AFAAC-9E31-970D-8D7F-2A47A77A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59C6D-2B38-1296-B608-863023330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F22D6B-96D2-3D6A-BAAF-A6843EB1F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0939F-CC56-44CA-98C4-77CA453A9773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C844F9-894F-9738-EF04-E2BE7EC13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EA26B-B8AA-1B72-4FEF-99F078FC8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FDC70-7FFC-46B8-984F-4F761406F8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C771AC7-4A37-1142-F769-6EDD228D9F6B}"/>
              </a:ext>
            </a:extLst>
          </p:cNvPr>
          <p:cNvSpPr/>
          <p:nvPr/>
        </p:nvSpPr>
        <p:spPr>
          <a:xfrm>
            <a:off x="7331825" y="1213658"/>
            <a:ext cx="3358342" cy="3308466"/>
          </a:xfrm>
          <a:prstGeom prst="ellipse">
            <a:avLst/>
          </a:prstGeom>
          <a:solidFill>
            <a:schemeClr val="accent2">
              <a:lumMod val="40000"/>
              <a:lumOff val="60000"/>
              <a:alpha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1E4A35-E799-3FFB-850E-CF5D8D4B90E6}"/>
              </a:ext>
            </a:extLst>
          </p:cNvPr>
          <p:cNvSpPr txBox="1"/>
          <p:nvPr/>
        </p:nvSpPr>
        <p:spPr>
          <a:xfrm>
            <a:off x="8794867" y="13217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88478D1-79AB-17D2-85E7-4F44EF2E9B49}"/>
              </a:ext>
            </a:extLst>
          </p:cNvPr>
          <p:cNvSpPr/>
          <p:nvPr/>
        </p:nvSpPr>
        <p:spPr>
          <a:xfrm>
            <a:off x="5081847" y="1188721"/>
            <a:ext cx="3358342" cy="330846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8D1290-4C9E-B363-2E26-636BE9AA5C42}"/>
              </a:ext>
            </a:extLst>
          </p:cNvPr>
          <p:cNvSpPr/>
          <p:nvPr/>
        </p:nvSpPr>
        <p:spPr>
          <a:xfrm>
            <a:off x="5081847" y="1188721"/>
            <a:ext cx="3358342" cy="330846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ED9DECE-58E4-E9CE-9083-E5986909B890}"/>
              </a:ext>
            </a:extLst>
          </p:cNvPr>
          <p:cNvSpPr txBox="1"/>
          <p:nvPr/>
        </p:nvSpPr>
        <p:spPr>
          <a:xfrm>
            <a:off x="6544889" y="1296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5B2E6F-5EDF-C606-D706-429C09DBEA78}"/>
              </a:ext>
            </a:extLst>
          </p:cNvPr>
          <p:cNvSpPr/>
          <p:nvPr/>
        </p:nvSpPr>
        <p:spPr>
          <a:xfrm>
            <a:off x="7337255" y="1213658"/>
            <a:ext cx="3358342" cy="330846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D3281BB-8515-16B7-CDCA-7EA54CA52FB3}"/>
              </a:ext>
            </a:extLst>
          </p:cNvPr>
          <p:cNvCxnSpPr>
            <a:cxnSpLocks/>
          </p:cNvCxnSpPr>
          <p:nvPr/>
        </p:nvCxnSpPr>
        <p:spPr>
          <a:xfrm flipV="1">
            <a:off x="4772025" y="2676525"/>
            <a:ext cx="3668164" cy="752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01E3313-F412-5747-170D-1EAEB43A51EA}"/>
              </a:ext>
            </a:extLst>
          </p:cNvPr>
          <p:cNvSpPr txBox="1"/>
          <p:nvPr/>
        </p:nvSpPr>
        <p:spPr>
          <a:xfrm>
            <a:off x="4565518" y="352437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7948C24-5068-B3EE-0AB2-8EAE06BDD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30" y="246263"/>
            <a:ext cx="498726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d(B-A)=max(-dA, dB)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0755D30-2D14-AAA3-B008-99713285DE45}"/>
              </a:ext>
            </a:extLst>
          </p:cNvPr>
          <p:cNvSpPr/>
          <p:nvPr/>
        </p:nvSpPr>
        <p:spPr>
          <a:xfrm>
            <a:off x="2378158" y="908685"/>
            <a:ext cx="4987263" cy="5040629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4E9AD4C7-7CC8-9607-473A-BA4649A82BC9}"/>
              </a:ext>
            </a:extLst>
          </p:cNvPr>
          <p:cNvSpPr/>
          <p:nvPr/>
        </p:nvSpPr>
        <p:spPr>
          <a:xfrm>
            <a:off x="4727170" y="3363856"/>
            <a:ext cx="142754" cy="160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543CB31-DF47-FB22-2814-5CE10622A92D}"/>
              </a:ext>
            </a:extLst>
          </p:cNvPr>
          <p:cNvSpPr/>
          <p:nvPr/>
        </p:nvSpPr>
        <p:spPr>
          <a:xfrm>
            <a:off x="7166580" y="2824770"/>
            <a:ext cx="142754" cy="160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CC7B7D2-830C-3BE2-582F-60F942E62E27}"/>
              </a:ext>
            </a:extLst>
          </p:cNvPr>
          <p:cNvSpPr txBox="1"/>
          <p:nvPr/>
        </p:nvSpPr>
        <p:spPr>
          <a:xfrm>
            <a:off x="6926840" y="3084605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AB630C8-845C-604A-A1D8-5E8A178486D3}"/>
              </a:ext>
            </a:extLst>
          </p:cNvPr>
          <p:cNvSpPr/>
          <p:nvPr/>
        </p:nvSpPr>
        <p:spPr>
          <a:xfrm>
            <a:off x="6078381" y="1797224"/>
            <a:ext cx="2319151" cy="237611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D17B020-22AA-D0A2-A012-5C124C8DA3B8}"/>
              </a:ext>
            </a:extLst>
          </p:cNvPr>
          <p:cNvSpPr/>
          <p:nvPr/>
        </p:nvSpPr>
        <p:spPr>
          <a:xfrm>
            <a:off x="8225238" y="2596268"/>
            <a:ext cx="142754" cy="160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DD2F1E3-FD93-F4E6-34CB-1B990951ADFF}"/>
              </a:ext>
            </a:extLst>
          </p:cNvPr>
          <p:cNvSpPr txBox="1"/>
          <p:nvPr/>
        </p:nvSpPr>
        <p:spPr>
          <a:xfrm>
            <a:off x="7991192" y="2771391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③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7FCF2F9D-44ED-CE5B-5D3D-B06CECC34F62}"/>
              </a:ext>
            </a:extLst>
          </p:cNvPr>
          <p:cNvSpPr/>
          <p:nvPr/>
        </p:nvSpPr>
        <p:spPr>
          <a:xfrm>
            <a:off x="8188569" y="2545933"/>
            <a:ext cx="241227" cy="260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03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24DC2-2A47-6559-0EDE-3017A3581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344BFB20-2BA3-E607-4A49-932B199EA67D}"/>
              </a:ext>
            </a:extLst>
          </p:cNvPr>
          <p:cNvSpPr/>
          <p:nvPr/>
        </p:nvSpPr>
        <p:spPr>
          <a:xfrm>
            <a:off x="7297945" y="1174171"/>
            <a:ext cx="3358342" cy="3308466"/>
          </a:xfrm>
          <a:prstGeom prst="ellipse">
            <a:avLst/>
          </a:prstGeom>
          <a:solidFill>
            <a:schemeClr val="accent2">
              <a:lumMod val="75000"/>
              <a:alpha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566810-9147-1A62-4548-67BDC7FF308C}"/>
              </a:ext>
            </a:extLst>
          </p:cNvPr>
          <p:cNvSpPr txBox="1"/>
          <p:nvPr/>
        </p:nvSpPr>
        <p:spPr>
          <a:xfrm>
            <a:off x="8794867" y="13217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19643CC-85C3-83C5-C900-64E5E26BBF4C}"/>
              </a:ext>
            </a:extLst>
          </p:cNvPr>
          <p:cNvSpPr/>
          <p:nvPr/>
        </p:nvSpPr>
        <p:spPr>
          <a:xfrm>
            <a:off x="5081847" y="1188721"/>
            <a:ext cx="3358342" cy="330846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D10F31A-3C4E-2564-289C-4BF789A91753}"/>
              </a:ext>
            </a:extLst>
          </p:cNvPr>
          <p:cNvSpPr/>
          <p:nvPr/>
        </p:nvSpPr>
        <p:spPr>
          <a:xfrm>
            <a:off x="5081847" y="1188721"/>
            <a:ext cx="3358342" cy="3308466"/>
          </a:xfrm>
          <a:prstGeom prst="ellipse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55743B-764D-16E5-BD44-CF9FA4F952A8}"/>
              </a:ext>
            </a:extLst>
          </p:cNvPr>
          <p:cNvSpPr txBox="1"/>
          <p:nvPr/>
        </p:nvSpPr>
        <p:spPr>
          <a:xfrm>
            <a:off x="6544889" y="12967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6A18A61-5C5D-2DE9-127A-6480BED1B45B}"/>
              </a:ext>
            </a:extLst>
          </p:cNvPr>
          <p:cNvSpPr/>
          <p:nvPr/>
        </p:nvSpPr>
        <p:spPr>
          <a:xfrm>
            <a:off x="7297945" y="1181446"/>
            <a:ext cx="3358342" cy="330846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AE071F4-570D-A321-AD28-86E3FD3E0FAC}"/>
              </a:ext>
            </a:extLst>
          </p:cNvPr>
          <p:cNvCxnSpPr>
            <a:cxnSpLocks/>
          </p:cNvCxnSpPr>
          <p:nvPr/>
        </p:nvCxnSpPr>
        <p:spPr>
          <a:xfrm>
            <a:off x="4286250" y="2524704"/>
            <a:ext cx="4153939" cy="151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88DC0A1-1B67-4F8E-4AFD-14C9B02ADD4D}"/>
              </a:ext>
            </a:extLst>
          </p:cNvPr>
          <p:cNvSpPr txBox="1"/>
          <p:nvPr/>
        </p:nvSpPr>
        <p:spPr>
          <a:xfrm>
            <a:off x="4066824" y="2636427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①</a:t>
            </a: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508B81A3-D7A6-6AB8-27A9-43D3ECA9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30" y="246263"/>
            <a:ext cx="47404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d(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A</a:t>
            </a:r>
            <a:r>
              <a:rPr kumimoji="0" lang="zh-CN" altLang="en-US" sz="3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∩</a:t>
            </a:r>
            <a:r>
              <a:rPr kumimoji="0" lang="en-US" altLang="zh-CN" sz="3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B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rgbClr val="8421A2"/>
                </a:solidFill>
                <a:effectLst/>
                <a:latin typeface="Lucida Console" panose="020B0609040504020204" pitchFamily="49" charset="0"/>
              </a:rPr>
              <a:t>)=max(dA, dB)</a:t>
            </a:r>
            <a:r>
              <a:rPr kumimoji="0" lang="zh-CN" altLang="zh-CN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72BD7C4-B768-768E-F7CC-05843F166200}"/>
              </a:ext>
            </a:extLst>
          </p:cNvPr>
          <p:cNvSpPr/>
          <p:nvPr/>
        </p:nvSpPr>
        <p:spPr>
          <a:xfrm>
            <a:off x="2355900" y="1004311"/>
            <a:ext cx="4980947" cy="484937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01101EF-810C-2849-FA4F-DF0C80776A7F}"/>
              </a:ext>
            </a:extLst>
          </p:cNvPr>
          <p:cNvSpPr/>
          <p:nvPr/>
        </p:nvSpPr>
        <p:spPr>
          <a:xfrm>
            <a:off x="4214873" y="2446568"/>
            <a:ext cx="142754" cy="160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DD5805F4-6629-28B1-FB14-0F84E6DD2136}"/>
              </a:ext>
            </a:extLst>
          </p:cNvPr>
          <p:cNvSpPr/>
          <p:nvPr/>
        </p:nvSpPr>
        <p:spPr>
          <a:xfrm>
            <a:off x="7116855" y="2530562"/>
            <a:ext cx="142754" cy="1605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4EFB672-DA4D-3FE7-1773-1ED7AEA58AF3}"/>
              </a:ext>
            </a:extLst>
          </p:cNvPr>
          <p:cNvSpPr txBox="1"/>
          <p:nvPr/>
        </p:nvSpPr>
        <p:spPr>
          <a:xfrm>
            <a:off x="6926840" y="2761020"/>
            <a:ext cx="942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②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A79E57-6F5A-7B3C-7299-6D170CFA6D64}"/>
              </a:ext>
            </a:extLst>
          </p:cNvPr>
          <p:cNvSpPr/>
          <p:nvPr/>
        </p:nvSpPr>
        <p:spPr>
          <a:xfrm>
            <a:off x="7056718" y="2475907"/>
            <a:ext cx="241227" cy="2601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9560778-BFEE-3E09-008E-01FA13FB0272}"/>
              </a:ext>
            </a:extLst>
          </p:cNvPr>
          <p:cNvSpPr txBox="1"/>
          <p:nvPr/>
        </p:nvSpPr>
        <p:spPr>
          <a:xfrm>
            <a:off x="7691525" y="185668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0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34</Words>
  <Application>Microsoft Office PowerPoint</Application>
  <PresentationFormat>宽屏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Lucida Console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18</cp:revision>
  <dcterms:created xsi:type="dcterms:W3CDTF">2024-12-25T16:03:14Z</dcterms:created>
  <dcterms:modified xsi:type="dcterms:W3CDTF">2024-12-25T16:27:04Z</dcterms:modified>
</cp:coreProperties>
</file>