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B472C-EA6C-7EDA-AFF8-402E69A7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1A53DC-F05A-7B0E-DA21-75671DC41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236D2-EF3B-CE09-816C-7DBA878E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00D22-EE92-FD48-2A63-481700B9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DFD97-04CE-C736-D9F9-827F2C03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7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A08CB-A06D-422C-423C-371E83EF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159BFE-6EF4-1E27-5886-778B3E987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61D29-4EB2-DAA8-6443-20139D33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B3618-853A-608C-AB27-A5C738F6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023CA-6BFE-5CBE-9D82-3DCF8CBE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7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922638-AFB7-70BF-0714-DB5C26314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CE29C0-5B14-FB8A-8AEF-B198372E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28AE0-1C58-F2CB-B282-B8652CEB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E701B-9099-AD3F-79D9-7549DD9A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FCDEB-C846-484C-5A43-E421CBB2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6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855DF-48D5-71AF-6074-F94537D2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9B404-DB03-3185-0235-A66D15F0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39DF1-7AB8-ACFF-0504-5C5E8278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30C74-37C3-E1B2-527E-E3073F3B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64240-E856-9758-0976-EC9B7C0E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AE2C0-9306-F6F4-98B5-2696FA61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2D59CE-B9E0-D6D4-95A7-FDC9F0FB8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B1866-FA04-EC2F-5E3E-84C83810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FFDF3-5AF8-5CEA-011B-FABDA604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65709-C822-FD0F-1252-9605CF0A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54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DD217-4551-17F9-4A92-98813DA9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82A09-46B3-16F5-BC11-44515B744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EA991B-4AB2-F688-4FF5-7FC7231DB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4E37F-51F0-9E5F-E727-F5772848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99279-1EC7-5DAA-54EE-0A0F71CF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06D37-F8E2-FD39-762D-0D6E2A2B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1B4B6-5E59-C792-23F8-808E93FC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75B72-0D0F-3037-B69D-D4DDC387C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D155B6-955A-7518-EA81-5F5146B4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1CD660-0C6D-0C95-4FB9-C9FE81655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7600F-32BD-4563-3B51-A73AD283D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FA1F12-63D7-1F5F-49C1-6CA7CB89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686E41-F17C-E5C1-8947-DE00148C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737CCD-94D3-AC12-2F21-108EF3C4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3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54586-51AF-5FF5-1CFC-DD6CD3E6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8476A6-7849-D2DF-8B2C-2BE1AFD7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8AE2E-250B-BB2E-CDE3-6224C833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B98AD3-A093-2306-3583-A4DCFEED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9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0B6A6-6E3B-7730-C722-EAC173C7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C48C66-48B9-BA50-7122-284AA39D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A8ECA-EF44-70B7-3556-1F3191B7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2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58027-7BE7-F6C9-0933-01000737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05F0D-62D4-0064-373D-52D54DFC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E51F02-83D1-E641-E5DF-ED10E64CC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594AF-CAE4-E01B-4DC2-BDE11DE3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3DBA8-B4EA-826E-945C-A2D4CA13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71656-4B06-E342-51B7-3B4F6DF6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4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3CFB6-6E2B-B0FD-A052-99520267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80E9D5-4FF5-9A5D-9E15-838111048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819705-0EDD-D2BA-68B3-24D9C8679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52480-E3AD-DE93-775A-5E5B3F90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45F841-6EB6-38B6-2FF1-9BEA9A22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7FDFB-5FFA-7680-08DC-89BA9231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8C88F5-23E5-08D2-9F1D-8A8819E1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F4B9E-5C3C-2297-D269-3259A9EF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CC30D-86A7-2A1A-4324-FA03FA56D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EF4B-DC85-456E-A69C-7178B0A20B85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E6BCB-48E8-7D07-6B15-1A1EDD072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D800B-0C9C-3D8C-6848-8F5B9A766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2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BF704D-DDBD-E25B-7FDD-6DA007715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3" y="318204"/>
            <a:ext cx="3265587" cy="31107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89792F-B778-FAC0-CC26-94C350041C98}"/>
              </a:ext>
            </a:extLst>
          </p:cNvPr>
          <p:cNvSpPr txBox="1"/>
          <p:nvPr/>
        </p:nvSpPr>
        <p:spPr>
          <a:xfrm>
            <a:off x="1097920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Tiling=1, offset = 0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6A46BB-F18C-903D-EE6A-C8BF7705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981" y="318204"/>
            <a:ext cx="3467033" cy="31107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1C49D9-8403-3474-9C5B-D9AC474C240A}"/>
              </a:ext>
            </a:extLst>
          </p:cNvPr>
          <p:cNvSpPr txBox="1"/>
          <p:nvPr/>
        </p:nvSpPr>
        <p:spPr>
          <a:xfrm>
            <a:off x="5190723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Tiling=2, offset = 0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4FEA98-9FB0-3A92-E703-036DEDDFE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235" y="318204"/>
            <a:ext cx="3165988" cy="31107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07C1A94-56EC-8669-4652-31D2C21D8B8A}"/>
              </a:ext>
            </a:extLst>
          </p:cNvPr>
          <p:cNvSpPr txBox="1"/>
          <p:nvPr/>
        </p:nvSpPr>
        <p:spPr>
          <a:xfrm>
            <a:off x="9008132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Tiling=1, offset = 0.2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8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2D206B-9B38-A551-59DB-41C6234E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55" y="289285"/>
            <a:ext cx="2747521" cy="26925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78970F-6229-6783-C77E-3BE875CA31AE}"/>
              </a:ext>
            </a:extLst>
          </p:cNvPr>
          <p:cNvSpPr txBox="1"/>
          <p:nvPr/>
        </p:nvSpPr>
        <p:spPr>
          <a:xfrm>
            <a:off x="4590855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Repeat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97AAF9-6650-EFDB-2CF7-395D53B9A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32" y="289285"/>
            <a:ext cx="2747520" cy="27522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5181533-FB92-2CE5-A200-1DAADA2EB908}"/>
              </a:ext>
            </a:extLst>
          </p:cNvPr>
          <p:cNvSpPr txBox="1"/>
          <p:nvPr/>
        </p:nvSpPr>
        <p:spPr>
          <a:xfrm>
            <a:off x="1034198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Clamp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55FC8F-80A2-33F4-19CF-F95D4CBD2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624" y="289285"/>
            <a:ext cx="2747496" cy="27522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2A7CF9D-C6F8-DC48-C3D6-76E1DEB6A09E}"/>
              </a:ext>
            </a:extLst>
          </p:cNvPr>
          <p:cNvSpPr txBox="1"/>
          <p:nvPr/>
        </p:nvSpPr>
        <p:spPr>
          <a:xfrm>
            <a:off x="8561110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Mirror</a:t>
            </a:r>
          </a:p>
        </p:txBody>
      </p:sp>
    </p:spTree>
    <p:extLst>
      <p:ext uri="{BB962C8B-B14F-4D97-AF65-F5344CB8AC3E}">
        <p14:creationId xmlns:p14="http://schemas.microsoft.com/office/powerpoint/2010/main" val="353076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7</cp:revision>
  <dcterms:created xsi:type="dcterms:W3CDTF">2024-10-14T14:06:47Z</dcterms:created>
  <dcterms:modified xsi:type="dcterms:W3CDTF">2024-10-15T07:24:16Z</dcterms:modified>
</cp:coreProperties>
</file>