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E203-D9F9-4957-BF51-2683CAB63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367B9F-2ECF-40FD-8593-752B0FBF5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89694-8065-4737-A012-59DF9839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40C3E-D5B6-4243-AE4E-81CBE285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E04BF-468D-44ED-91AA-63BD7ACB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4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C3F5C-041B-4F54-B712-5D86BCE9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ED4F1-444B-40BA-9D7F-052DFE4D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716FE-6439-43E2-9BDB-55174E37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0078D-132A-45C8-BAB8-1C9ED7A9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31F5E-BBEF-4F3F-998D-33EC3734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3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15D20-A59B-458A-A1A0-252826D6C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2F070-9517-4F06-A22E-8EA2996B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1CC42-CA38-4680-B1FC-18932AA8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FF384-04BA-41FD-8187-93387679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84CEC-3226-4AC7-B0E0-9CED01BA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4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2BF0-3899-47BF-B006-56EA06A1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C6F70-81C0-464A-8CE0-A70EF69B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C304B-B4F3-470B-BD8C-9019511B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A5EB3-8588-4BF3-9D05-8FFD3997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2DD20-BFE1-4DF3-AB27-F053FEAB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B3500-B210-4531-98D2-8C2D1772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C8FB7-F966-49BA-9261-816E149D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75CBA-F252-4451-8C3D-50ECE7FD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3D42E-DBEF-43CB-AE81-3836FF3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56765-C274-4481-962C-E8ABC982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9354-315B-4798-8254-CD7AC246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C87A6-7431-46D5-B7E9-DAA8CB8C2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9796C-3325-4C48-AFE3-A9182324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A33E7-F759-42C4-8CAD-61D245E6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E932F-7974-40A4-82A3-84A25D1E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65FF4-D807-492C-B6FE-77F4CE3A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63297-FDB0-4519-9B3A-CBBC0F2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301FD-0256-4E77-8AAA-6E542E17A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9CF750-67CC-4AC2-966E-25CC43117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CDBB91-7019-45EB-8310-6051474D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726613-74C7-40BA-AD37-5893F54F1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F8694-2875-4849-BB56-AC69BF2F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CF2F4-F2C6-48FA-8190-1D10D0F3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CFB55C-EB4E-4F48-AD4C-F044B084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25A2-9497-4EAF-A37C-E4193873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EED76-D32F-43CC-88F0-E20C6F10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24288B-B4C5-470D-95AE-E05302F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73CC13-C014-4D27-81DD-8C1EFEB4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1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5073F-6015-4D3E-9137-35EF6D73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721BA-F615-42EA-B193-80C8CDAD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A1AC3-3AA0-4C5A-B8EE-5FD0549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A351-E504-4B9E-B565-D22BDC2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B9645-8DAE-4D64-8DBA-74C7152A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D05C2-1D16-46D6-B93F-BA8E11AB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6F532-BA4E-4AC5-975E-E5F8AA9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8638B-B5BF-4D13-A357-6D367BC6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4A912-37C9-48EB-B420-7BBDB5D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2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EA3DE-B9AC-4CE0-A6F2-6879F731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396CC-5C25-422A-9891-4A6284576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321DD-DD56-4423-8870-AB626ACC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F6B69-5CB0-4BF5-A493-57311CD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E79A7-F74A-41EA-AE05-3A5E51DB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647C0-D50B-4505-9976-7ADFDF5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BEBF8-C774-42EE-823A-18D22030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FF49E-F347-49CD-BB01-61B5EF98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C0AAE-8F3A-4B21-A88D-4FB3844AF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BC8E-7023-4D46-B712-1F4B6192EE45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59F9F-760B-47BB-B56D-2982B1E2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1DA3-06F5-4E40-9E1D-C8FD5B57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25B2-9C9D-4691-969F-46A444291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6DDF-0C4B-4AB8-8D73-7041146ED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动作生成</a:t>
            </a:r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578ED-6EF1-4335-8A86-71A80C5DA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09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E5C79-471C-443E-B79C-04CEDC8E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D7E49-7013-4C6A-8DAB-D4F39274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9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动作生成motivation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颖颖 张</dc:creator>
  <cp:lastModifiedBy>颖颖 张</cp:lastModifiedBy>
  <cp:revision>3</cp:revision>
  <dcterms:created xsi:type="dcterms:W3CDTF">2025-05-14T04:39:19Z</dcterms:created>
  <dcterms:modified xsi:type="dcterms:W3CDTF">2025-05-14T06:16:47Z</dcterms:modified>
</cp:coreProperties>
</file>