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472C-EA6C-7EDA-AFF8-402E69A7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1A53DC-F05A-7B0E-DA21-75671DC4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236D2-EF3B-CE09-816C-7DBA878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00D22-EE92-FD48-2A63-481700B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DFD97-04CE-C736-D9F9-827F2C03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08CB-A06D-422C-423C-371E83EF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59BFE-6EF4-1E27-5886-778B3E98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61D29-4EB2-DAA8-6443-20139D33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B3618-853A-608C-AB27-A5C738F6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023CA-6BFE-5CBE-9D82-3DCF8CBE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7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922638-AFB7-70BF-0714-DB5C26314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E29C0-5B14-FB8A-8AEF-B198372E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28AE0-1C58-F2CB-B282-B8652CEB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E701B-9099-AD3F-79D9-7549DD9A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FCDEB-C846-484C-5A43-E421CBB2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855DF-48D5-71AF-6074-F94537D2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9B404-DB03-3185-0235-A66D15F0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39DF1-7AB8-ACFF-0504-5C5E8278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30C74-37C3-E1B2-527E-E3073F3B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64240-E856-9758-0976-EC9B7C0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AE2C0-9306-F6F4-98B5-2696FA61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D59CE-B9E0-D6D4-95A7-FDC9F0FB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B1866-FA04-EC2F-5E3E-84C83810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FDF3-5AF8-5CEA-011B-FABDA604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65709-C822-FD0F-1252-9605CF0A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D217-4551-17F9-4A92-98813DA9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82A09-46B3-16F5-BC11-44515B744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A991B-4AB2-F688-4FF5-7FC7231D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4E37F-51F0-9E5F-E727-F577284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99279-1EC7-5DAA-54EE-0A0F71CF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06D37-F8E2-FD39-762D-0D6E2A2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1B4B6-5E59-C792-23F8-808E93FC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75B72-0D0F-3037-B69D-D4DDC387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155B6-955A-7518-EA81-5F5146B4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CD660-0C6D-0C95-4FB9-C9FE8165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7600F-32BD-4563-3B51-A73AD283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FA1F12-63D7-1F5F-49C1-6CA7CB89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86E41-F17C-E5C1-8947-DE00148C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737CCD-94D3-AC12-2F21-108EF3C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4586-51AF-5FF5-1CFC-DD6CD3E6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8476A6-7849-D2DF-8B2C-2BE1AFD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8AE2E-250B-BB2E-CDE3-6224C833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B98AD3-A093-2306-3583-A4DCFEED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9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0B6A6-6E3B-7730-C722-EAC173C7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48C66-48B9-BA50-7122-284AA39D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A8ECA-EF44-70B7-3556-1F3191B7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2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58027-7BE7-F6C9-0933-01000737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05F0D-62D4-0064-373D-52D54DFC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51F02-83D1-E641-E5DF-ED10E64C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594AF-CAE4-E01B-4DC2-BDE11DE3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3DBA8-B4EA-826E-945C-A2D4CA13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71656-4B06-E342-51B7-3B4F6DF6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CFB6-6E2B-B0FD-A052-99520267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80E9D5-4FF5-9A5D-9E15-838111048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19705-0EDD-D2BA-68B3-24D9C867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52480-E3AD-DE93-775A-5E5B3F90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5F841-6EB6-38B6-2FF1-9BEA9A22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7FDFB-5FFA-7680-08DC-89BA923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8C88F5-23E5-08D2-9F1D-8A8819E1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F4B9E-5C3C-2297-D269-3259A9EF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CC30D-86A7-2A1A-4324-FA03FA56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EF4B-DC85-456E-A69C-7178B0A20B85}" type="datetimeFigureOut">
              <a:rPr lang="zh-CN" altLang="en-US" smtClean="0"/>
              <a:t>2024/11/7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E6BCB-48E8-7D07-6B15-1A1EDD07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D800B-0C9C-3D8C-6848-8F5B9A766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BF704D-DDBD-E25B-7FDD-6DA00771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3" y="318204"/>
            <a:ext cx="3265587" cy="31107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89792F-B778-FAC0-CC26-94C350041C98}"/>
              </a:ext>
            </a:extLst>
          </p:cNvPr>
          <p:cNvSpPr txBox="1"/>
          <p:nvPr/>
        </p:nvSpPr>
        <p:spPr>
          <a:xfrm>
            <a:off x="1097920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6A46BB-F18C-903D-EE6A-C8BF7705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81" y="318204"/>
            <a:ext cx="3467033" cy="31107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1C49D9-8403-3474-9C5B-D9AC474C240A}"/>
              </a:ext>
            </a:extLst>
          </p:cNvPr>
          <p:cNvSpPr txBox="1"/>
          <p:nvPr/>
        </p:nvSpPr>
        <p:spPr>
          <a:xfrm>
            <a:off x="5190723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Tiling=2, offset = 0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4FEA98-9FB0-3A92-E703-036DEDDF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235" y="318204"/>
            <a:ext cx="3165988" cy="31107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07C1A94-56EC-8669-4652-31D2C21D8B8A}"/>
              </a:ext>
            </a:extLst>
          </p:cNvPr>
          <p:cNvSpPr txBox="1"/>
          <p:nvPr/>
        </p:nvSpPr>
        <p:spPr>
          <a:xfrm>
            <a:off x="9008132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86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2D206B-9B38-A551-59DB-41C6234E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5" y="289285"/>
            <a:ext cx="2747521" cy="2692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78970F-6229-6783-C77E-3BE875CA31AE}"/>
              </a:ext>
            </a:extLst>
          </p:cNvPr>
          <p:cNvSpPr txBox="1"/>
          <p:nvPr/>
        </p:nvSpPr>
        <p:spPr>
          <a:xfrm>
            <a:off x="4590855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Repeat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97AAF9-6650-EFDB-2CF7-395D53B9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32" y="289285"/>
            <a:ext cx="2747520" cy="27522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181533-FB92-2CE5-A200-1DAADA2EB908}"/>
              </a:ext>
            </a:extLst>
          </p:cNvPr>
          <p:cNvSpPr txBox="1"/>
          <p:nvPr/>
        </p:nvSpPr>
        <p:spPr>
          <a:xfrm>
            <a:off x="1034198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Clamp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55FC8F-80A2-33F4-19CF-F95D4CBD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624" y="289285"/>
            <a:ext cx="2747496" cy="27522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2A7CF9D-C6F8-DC48-C3D6-76E1DEB6A09E}"/>
              </a:ext>
            </a:extLst>
          </p:cNvPr>
          <p:cNvSpPr txBox="1"/>
          <p:nvPr/>
        </p:nvSpPr>
        <p:spPr>
          <a:xfrm>
            <a:off x="8561110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Mirror</a:t>
            </a:r>
          </a:p>
        </p:txBody>
      </p:sp>
    </p:spTree>
    <p:extLst>
      <p:ext uri="{BB962C8B-B14F-4D97-AF65-F5344CB8AC3E}">
        <p14:creationId xmlns:p14="http://schemas.microsoft.com/office/powerpoint/2010/main" val="353076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CC499A-251E-E5B1-5A8E-3273A6D0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0" y="146803"/>
            <a:ext cx="4473682" cy="4415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9A5221-7399-05F0-CF50-EBB26F111072}"/>
              </a:ext>
            </a:extLst>
          </p:cNvPr>
          <p:cNvSpPr txBox="1"/>
          <p:nvPr/>
        </p:nvSpPr>
        <p:spPr>
          <a:xfrm>
            <a:off x="1809946" y="4713402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未开启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69BCCD-65CF-9F25-D079-77D8CC33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59" y="146803"/>
            <a:ext cx="4473682" cy="44883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A3652F-436D-60FA-254D-2137BDC488CE}"/>
              </a:ext>
            </a:extLst>
          </p:cNvPr>
          <p:cNvSpPr txBox="1"/>
          <p:nvPr/>
        </p:nvSpPr>
        <p:spPr>
          <a:xfrm>
            <a:off x="6986832" y="4766093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开启了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</p:spTree>
    <p:extLst>
      <p:ext uri="{BB962C8B-B14F-4D97-AF65-F5344CB8AC3E}">
        <p14:creationId xmlns:p14="http://schemas.microsoft.com/office/powerpoint/2010/main" val="277037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502E18-95BF-E227-F579-518EC63A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79" y="340985"/>
            <a:ext cx="4000500" cy="3800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0AE773-D7E4-ABF2-7582-40A58FB11D8B}"/>
              </a:ext>
            </a:extLst>
          </p:cNvPr>
          <p:cNvSpPr txBox="1"/>
          <p:nvPr/>
        </p:nvSpPr>
        <p:spPr>
          <a:xfrm>
            <a:off x="8672659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各向异性过滤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DBC7EB-E330-FF13-B95D-723F32FB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77" y="550683"/>
            <a:ext cx="4603815" cy="30692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A88A20-44B0-9724-3E77-91EB49045FAF}"/>
              </a:ext>
            </a:extLst>
          </p:cNvPr>
          <p:cNvSpPr txBox="1"/>
          <p:nvPr/>
        </p:nvSpPr>
        <p:spPr>
          <a:xfrm>
            <a:off x="2416406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正常的</a:t>
            </a:r>
            <a:r>
              <a:rPr lang="en-US" altLang="zh-CN"/>
              <a:t>Mipmap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58F999-EC38-F261-B5E4-4005BA2C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80" y="767057"/>
            <a:ext cx="4533900" cy="3438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832D58-FBF2-3286-FD91-40734B4B9D7F}"/>
              </a:ext>
            </a:extLst>
          </p:cNvPr>
          <p:cNvSpPr txBox="1"/>
          <p:nvPr/>
        </p:nvSpPr>
        <p:spPr>
          <a:xfrm>
            <a:off x="1866507" y="4368480"/>
            <a:ext cx="364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可视化漫反射项</a:t>
            </a:r>
            <a:r>
              <a:rPr lang="en-US" altLang="zh-CN"/>
              <a:t>Diffuse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51E59F-792E-ED73-E506-48190D57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86" y="767057"/>
            <a:ext cx="4206840" cy="34385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D1D78F-9E78-B277-3E98-7D1B97A8523C}"/>
              </a:ext>
            </a:extLst>
          </p:cNvPr>
          <p:cNvSpPr txBox="1"/>
          <p:nvPr/>
        </p:nvSpPr>
        <p:spPr>
          <a:xfrm>
            <a:off x="6501353" y="4368480"/>
            <a:ext cx="45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可视化漫反射项</a:t>
            </a:r>
            <a:r>
              <a:rPr lang="en-US" altLang="zh-CN"/>
              <a:t>Diffuse + </a:t>
            </a:r>
            <a:r>
              <a:rPr lang="zh-CN" altLang="en-US"/>
              <a:t>环境光</a:t>
            </a:r>
            <a:r>
              <a:rPr lang="en-US" altLang="zh-CN"/>
              <a:t>Ambient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9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0FB3A-E82E-DCB0-3167-5D4C4F43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1" y="465743"/>
            <a:ext cx="3105150" cy="2457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F79A28-FC29-EE7D-CED1-BBA7F62804C9}"/>
              </a:ext>
            </a:extLst>
          </p:cNvPr>
          <p:cNvSpPr txBox="1"/>
          <p:nvPr/>
        </p:nvSpPr>
        <p:spPr>
          <a:xfrm>
            <a:off x="1347738" y="3186259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1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6D0378-11A9-9717-7BD1-9AF4FF5A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98" y="465743"/>
            <a:ext cx="2655245" cy="2457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2442D99-AA3B-9129-0BE8-14367C6AD62E}"/>
              </a:ext>
            </a:extLst>
          </p:cNvPr>
          <p:cNvSpPr txBox="1"/>
          <p:nvPr/>
        </p:nvSpPr>
        <p:spPr>
          <a:xfrm>
            <a:off x="4904786" y="3186259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16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2E8BB0-C79C-1A7B-43CE-D135CC51B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515" y="471127"/>
            <a:ext cx="3077429" cy="2472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DBD2DA-8A21-C779-128D-BCA1C0B941DB}"/>
              </a:ext>
            </a:extLst>
          </p:cNvPr>
          <p:cNvSpPr txBox="1"/>
          <p:nvPr/>
        </p:nvSpPr>
        <p:spPr>
          <a:xfrm>
            <a:off x="9054151" y="3157978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64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71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69</Words>
  <Application>Microsoft Office PowerPoint</Application>
  <PresentationFormat>宽屏</PresentationFormat>
  <Paragraphs>15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15</cp:revision>
  <dcterms:created xsi:type="dcterms:W3CDTF">2024-10-14T14:06:47Z</dcterms:created>
  <dcterms:modified xsi:type="dcterms:W3CDTF">2024-11-07T03:57:11Z</dcterms:modified>
</cp:coreProperties>
</file>