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98" y="23498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D26BA1-8462-63B2-866C-2E22E60808BD}"/>
              </a:ext>
            </a:extLst>
          </p:cNvPr>
          <p:cNvSpPr/>
          <p:nvPr/>
        </p:nvSpPr>
        <p:spPr>
          <a:xfrm>
            <a:off x="2215299" y="1036948"/>
            <a:ext cx="7682845" cy="49584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7065F6A6-EE8E-9092-8180-B677A205040B}"/>
              </a:ext>
            </a:extLst>
          </p:cNvPr>
          <p:cNvSpPr/>
          <p:nvPr/>
        </p:nvSpPr>
        <p:spPr>
          <a:xfrm>
            <a:off x="1244339" y="450130"/>
            <a:ext cx="8116478" cy="5957740"/>
          </a:xfrm>
          <a:prstGeom prst="pentagon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62FE0-96FF-23BB-F64E-77635DF61661}"/>
              </a:ext>
            </a:extLst>
          </p:cNvPr>
          <p:cNvSpPr txBox="1"/>
          <p:nvPr/>
        </p:nvSpPr>
        <p:spPr>
          <a:xfrm>
            <a:off x="5514680" y="807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FEBD73-1789-2F22-A419-D1F9C3583A21}"/>
              </a:ext>
            </a:extLst>
          </p:cNvPr>
          <p:cNvSpPr txBox="1"/>
          <p:nvPr/>
        </p:nvSpPr>
        <p:spPr>
          <a:xfrm>
            <a:off x="793422" y="2486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83D-33C3-8E64-E89F-D30175534AE1}"/>
              </a:ext>
            </a:extLst>
          </p:cNvPr>
          <p:cNvSpPr txBox="1"/>
          <p:nvPr/>
        </p:nvSpPr>
        <p:spPr>
          <a:xfrm>
            <a:off x="2395979" y="6244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0471D-2C92-70BA-BC4C-8188FA6FF686}"/>
              </a:ext>
            </a:extLst>
          </p:cNvPr>
          <p:cNvSpPr txBox="1"/>
          <p:nvPr/>
        </p:nvSpPr>
        <p:spPr>
          <a:xfrm>
            <a:off x="7920086" y="6319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45053-2C40-4314-5729-6716D0017046}"/>
              </a:ext>
            </a:extLst>
          </p:cNvPr>
          <p:cNvSpPr txBox="1"/>
          <p:nvPr/>
        </p:nvSpPr>
        <p:spPr>
          <a:xfrm>
            <a:off x="9360817" y="248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E7D0C5-785A-820A-17AF-26141AC9E3FD}"/>
              </a:ext>
            </a:extLst>
          </p:cNvPr>
          <p:cNvGrpSpPr/>
          <p:nvPr/>
        </p:nvGrpSpPr>
        <p:grpSpPr>
          <a:xfrm>
            <a:off x="1205345" y="451010"/>
            <a:ext cx="3278909" cy="2643848"/>
            <a:chOff x="2609234" y="785152"/>
            <a:chExt cx="6429049" cy="496910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DFC7E49-C1E2-0802-1E41-01C3CD5D47F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139B86-AF23-2519-9B95-CF038BF54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530" y="1644072"/>
              <a:ext cx="1272305" cy="3365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/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0BEC60-137A-9BC7-0102-F7D547DE69F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AEB1C6-6D3E-04B8-1A39-5F4E8A7349BB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3B092E-2A62-DC22-5763-5C6A3113B249}"/>
              </a:ext>
            </a:extLst>
          </p:cNvPr>
          <p:cNvGrpSpPr/>
          <p:nvPr/>
        </p:nvGrpSpPr>
        <p:grpSpPr>
          <a:xfrm>
            <a:off x="1057151" y="3899923"/>
            <a:ext cx="3379815" cy="2643848"/>
            <a:chOff x="2411385" y="785152"/>
            <a:chExt cx="6626898" cy="4969103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23DBBA8-ACF2-6636-5340-ECB41C4A1CDF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1D3D2E-C276-7254-DC2A-598A433E4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2517790"/>
              <a:ext cx="517467" cy="1536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/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C88CD6-0B6B-47F2-F797-43E1FD4A5EEE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5803C1-6B3A-BF6B-FFF1-BF2184C3BF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169E67-CDC8-89B8-5C24-45772F454963}"/>
              </a:ext>
            </a:extLst>
          </p:cNvPr>
          <p:cNvGrpSpPr/>
          <p:nvPr/>
        </p:nvGrpSpPr>
        <p:grpSpPr>
          <a:xfrm>
            <a:off x="5865785" y="453451"/>
            <a:ext cx="3379815" cy="2643848"/>
            <a:chOff x="2411385" y="785152"/>
            <a:chExt cx="6626898" cy="496910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F4054E-8B46-664A-06F8-7F1793D2EE45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B093AB-38D3-9EFE-0404-57B04F1B2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1644073"/>
              <a:ext cx="4230254" cy="2410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FFDFB3-033C-136C-1282-2AA5D7EC3CA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8808C5B-2635-C6F7-6157-5DB8F4AEB4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6A3361-B669-F4F8-E72F-AD175A2FCA79}"/>
              </a:ext>
            </a:extLst>
          </p:cNvPr>
          <p:cNvGrpSpPr/>
          <p:nvPr/>
        </p:nvGrpSpPr>
        <p:grpSpPr>
          <a:xfrm>
            <a:off x="5960538" y="3902364"/>
            <a:ext cx="3278909" cy="2643848"/>
            <a:chOff x="2609234" y="785152"/>
            <a:chExt cx="6429049" cy="496910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4A3BF07-006A-91E5-7117-590F59422CC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9C22540-C8C3-F8A5-095A-58D18E7B2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65420" y="2041129"/>
              <a:ext cx="3699908" cy="2332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/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/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178B21-EA02-77D3-DEE9-7B36348BBCC5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478C45-D16C-BC3B-2920-81779CCDCC72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4A87059-4301-BA73-A8EC-F7A55DD591F9}"/>
              </a:ext>
            </a:extLst>
          </p:cNvPr>
          <p:cNvSpPr txBox="1"/>
          <p:nvPr/>
        </p:nvSpPr>
        <p:spPr>
          <a:xfrm>
            <a:off x="6957618" y="3222622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5F34B7-1FFE-9F22-91F9-2B8C867F935B}"/>
              </a:ext>
            </a:extLst>
          </p:cNvPr>
          <p:cNvSpPr txBox="1"/>
          <p:nvPr/>
        </p:nvSpPr>
        <p:spPr>
          <a:xfrm>
            <a:off x="2187036" y="3272269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6B8E42-5B16-8B5D-5647-FAA1C31B0F5C}"/>
              </a:ext>
            </a:extLst>
          </p:cNvPr>
          <p:cNvSpPr txBox="1"/>
          <p:nvPr/>
        </p:nvSpPr>
        <p:spPr>
          <a:xfrm>
            <a:off x="2405385" y="6437643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784C1C-4843-4F4C-E2B6-ACC54647864F}"/>
              </a:ext>
            </a:extLst>
          </p:cNvPr>
          <p:cNvSpPr txBox="1"/>
          <p:nvPr/>
        </p:nvSpPr>
        <p:spPr>
          <a:xfrm>
            <a:off x="7763604" y="6359105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900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387</Words>
  <Application>Microsoft Office PowerPoint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85</cp:revision>
  <cp:lastPrinted>2024-11-19T12:18:12Z</cp:lastPrinted>
  <dcterms:created xsi:type="dcterms:W3CDTF">2024-10-14T14:06:47Z</dcterms:created>
  <dcterms:modified xsi:type="dcterms:W3CDTF">2024-11-20T08:42:51Z</dcterms:modified>
</cp:coreProperties>
</file>