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79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5E2424-B40B-4E6D-95BE-0E507D81E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9100A7-8657-4163-BDE7-9FBA8F7AB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6C144-4D71-4A5E-AF6F-4E989132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351-9283-4C0F-B501-9C3720DCF7B3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C9CAF6-91CB-496E-A6FA-DB2DC70C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6B1D68-4E4F-4A00-8830-5DAFC654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83E0-3FA0-44DD-8CCB-77AD27C5E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58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745B5-0812-4573-86B2-70604F41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9B9263-4005-4B6D-9B3C-CD6C9D8E3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B5BC4-A7F1-4937-9BC8-6A21EAC3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351-9283-4C0F-B501-9C3720DCF7B3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57F6F-71DE-47D2-91DB-911472D9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AAA58A-9574-40DF-81A6-5A2E8184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83E0-3FA0-44DD-8CCB-77AD27C5E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4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CC5F99-D791-41E8-80B5-D408BA634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C3266-2771-4B55-9091-742EEFF22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E0373-5D87-4F60-A0B5-DC9779C7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351-9283-4C0F-B501-9C3720DCF7B3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A3E86-8536-4916-B26D-35EB4DE1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7BAFC-B9CE-4AD5-9018-4C3E4380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83E0-3FA0-44DD-8CCB-77AD27C5E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35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5EF22-8D6E-4F5A-A4B9-8597BD39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95840A-72D3-488D-B89B-3C2F2FBCA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3FC21-E68B-4B84-BA4A-C9B535D6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351-9283-4C0F-B501-9C3720DCF7B3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E83C4-FD3E-4689-A817-F77C323F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6ECD1-B721-47FE-BDC1-84D12596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83E0-3FA0-44DD-8CCB-77AD27C5E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4E000-ECFB-4304-9171-A2649C1B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DDD3EB-B75C-413E-B240-241DE481A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7B88A-8EE6-4F9E-A35E-F9AF741D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351-9283-4C0F-B501-9C3720DCF7B3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5DA05B-CC25-4989-819D-46309C14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DDD09-1845-4A64-BCE6-CEC1F1AA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83E0-3FA0-44DD-8CCB-77AD27C5E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8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B6759-AC22-45E8-91B3-00E1D492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BAD66-60F0-497B-97D6-89C404BFA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6CD4C-3377-4C17-ABD0-202409FC0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1D2E67-47ED-47F1-B4D1-1253F514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351-9283-4C0F-B501-9C3720DCF7B3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F4ABA-85CB-4B07-838B-80D9CCC45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88D65C-838F-42FA-9DD4-2C94917C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83E0-3FA0-44DD-8CCB-77AD27C5E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3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358CA-90B8-4A15-91F0-189CF906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20F0C-05F4-4BCC-B5A7-73D1F0DEB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590338-C430-4386-B9A0-C02E6862B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682B0E-8FD5-47A1-9E3B-F0E64620A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19406D-F285-45E7-A282-35BA51852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D17192-0190-4B94-A908-19B2717E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351-9283-4C0F-B501-9C3720DCF7B3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817636-3D92-4156-8E6C-55725304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101A3-44E5-4B1C-84AA-1F7BD2DC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83E0-3FA0-44DD-8CCB-77AD27C5E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50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CCD5-997F-4C00-AEBC-72ADEA07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FE818E-A98B-419C-9EEB-C15A24F5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351-9283-4C0F-B501-9C3720DCF7B3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D697C9-5509-4E77-8E4F-E211CBDD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89C850-3FF0-4550-B3FD-85F78927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83E0-3FA0-44DD-8CCB-77AD27C5E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3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89DFD2-42E9-438D-B7A9-312843C1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351-9283-4C0F-B501-9C3720DCF7B3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C96275-03B9-4680-808D-78E398C3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4F6432-E6BA-44AA-A66D-DFCFBE56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83E0-3FA0-44DD-8CCB-77AD27C5E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5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FF793-2861-42E4-8392-CFA9F65A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7ECF1-89E1-4625-BD95-E0F97B18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74F5C1-DE0D-4B83-82CA-EA2482A20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00BCD-3E38-45EA-812F-EE16885E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351-9283-4C0F-B501-9C3720DCF7B3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9D8C0-AE78-4677-9F76-901AA12C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9BC200-ABFE-46C7-86D3-163C998C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83E0-3FA0-44DD-8CCB-77AD27C5E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8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4CE34-1C08-4C6D-80C2-74118313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2E6353-5D33-4DDF-A819-EE41E7FFC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9BF0F0-FD81-4DF3-80D8-64DE46EEF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2B904F-927F-436F-9AFC-1BA9EEFD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1A351-9283-4C0F-B501-9C3720DCF7B3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96BFE2-FA25-47D6-9157-87211165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4ABA39-1144-4021-9882-8368AE5B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83E0-3FA0-44DD-8CCB-77AD27C5E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686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75FD61-9158-4226-AF59-5E18B98A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F957FB-F77D-4561-802C-BFCD76F89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47F36-D0AE-4762-990B-C8F328C2E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A351-9283-4C0F-B501-9C3720DCF7B3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64E2A9-FB6E-4069-9C18-EC0CBA455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984AD-949C-4666-8F32-40FBC0726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383E0-3FA0-44DD-8CCB-77AD27C5E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9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libili.com/video/BV1fQ4y1Z7b6/?spm_id_from=333.337.search-card.all.click&amp;vd_source=f0e5ebbc6d14fe7f10f6a52debc41c99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MoStyle/SMEA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EEE5A-C34D-4148-B6D9-D0CED1E6C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C518D2-AAF3-469E-95AE-A5D30BBEBC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3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3695F-BD04-42A1-8CB8-F578922B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生成夸张化动作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87D5D-0746-4DD5-B750-81A456B2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这个任务目前没有人做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529D46-6E72-44E1-BA2F-8F94FE41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" y="2413757"/>
            <a:ext cx="4922520" cy="23578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B90C10-9F51-4DED-AF71-48DA5C1F9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730" y="2067751"/>
            <a:ext cx="3220240" cy="27224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0861F3-D9FB-45F8-81FE-49F0B3A95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695" y="1920194"/>
            <a:ext cx="3964305" cy="230162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9669BD-8700-4FB1-AB11-5D1E7A8B9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636" y="4207315"/>
            <a:ext cx="4112338" cy="25327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4A43041-C2FF-4943-BC6F-8D7413BEF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08" y="4623235"/>
            <a:ext cx="3220240" cy="20527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C902261-AE95-4090-9303-E994A5C55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5175" y="4567820"/>
            <a:ext cx="4922520" cy="210815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73526A3-BFEC-471A-87EA-E151A4DD52E3}"/>
              </a:ext>
            </a:extLst>
          </p:cNvPr>
          <p:cNvSpPr txBox="1"/>
          <p:nvPr/>
        </p:nvSpPr>
        <p:spPr>
          <a:xfrm>
            <a:off x="6074230" y="301013"/>
            <a:ext cx="61177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可以参考的夸张动作视频：</a:t>
            </a:r>
            <a:r>
              <a:rPr lang="en-US" altLang="zh-CN" dirty="0">
                <a:hlinkClick r:id="rId8"/>
              </a:rPr>
              <a:t>https://www.bilibili.com/video/BV1fQ4y1Z7b6/?spm_id_from=333.337.search-card.all.click&amp;vd_source=f0e5ebbc6d14fe7f10f6a52debc41c99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574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0C543-13D0-43D1-B8F5-1B1D2959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生成夸张化动作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78077-CBED-4EB3-9DF2-1378C458A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16731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Motivation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、目前没人做。</a:t>
            </a:r>
            <a:endParaRPr lang="en-US" altLang="zh-CN" dirty="0"/>
          </a:p>
          <a:p>
            <a:pPr lvl="1"/>
            <a:r>
              <a:rPr lang="en-US" altLang="zh-CN" b="0" i="0" dirty="0">
                <a:solidFill>
                  <a:srgbClr val="232D36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232D36"/>
                </a:solidFill>
                <a:effectLst/>
                <a:latin typeface="PingFang SC"/>
              </a:rPr>
              <a:t>、迪士尼</a:t>
            </a:r>
            <a:r>
              <a:rPr lang="en-US" altLang="zh-CN" b="0" i="0" dirty="0">
                <a:solidFill>
                  <a:srgbClr val="232D36"/>
                </a:solidFill>
                <a:effectLst/>
                <a:latin typeface="PingFang SC"/>
              </a:rPr>
              <a:t>12</a:t>
            </a:r>
            <a:r>
              <a:rPr lang="zh-CN" altLang="en-US" b="0" i="0" dirty="0">
                <a:solidFill>
                  <a:srgbClr val="232D36"/>
                </a:solidFill>
                <a:effectLst/>
                <a:latin typeface="PingFang SC"/>
              </a:rPr>
              <a:t>动画法则中有：“</a:t>
            </a:r>
            <a:r>
              <a:rPr lang="zh-CN" altLang="en-US" b="1" i="0" dirty="0">
                <a:solidFill>
                  <a:srgbClr val="101418"/>
                </a:solidFill>
                <a:effectLst/>
                <a:latin typeface="Arial" panose="020B0604020202020204" pitchFamily="34" charset="0"/>
              </a:rPr>
              <a:t>夸张</a:t>
            </a:r>
            <a:r>
              <a:rPr lang="zh-CN" altLang="en-US" b="0" i="0" dirty="0">
                <a:solidFill>
                  <a:srgbClr val="232D36"/>
                </a:solidFill>
                <a:effectLst/>
                <a:latin typeface="PingFang SC"/>
              </a:rPr>
              <a:t>”</a:t>
            </a:r>
            <a:r>
              <a:rPr lang="zh-CN" altLang="en-US" b="1" i="0" dirty="0">
                <a:solidFill>
                  <a:srgbClr val="101418"/>
                </a:solidFill>
                <a:effectLst/>
                <a:latin typeface="Arial" panose="020B0604020202020204" pitchFamily="34" charset="0"/>
              </a:rPr>
              <a:t> 与“挤压与伸展”</a:t>
            </a:r>
            <a:endParaRPr lang="en-US" altLang="zh-CN" b="1" i="0" dirty="0">
              <a:solidFill>
                <a:srgbClr val="101418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 i="0" dirty="0">
                <a:solidFill>
                  <a:srgbClr val="101418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i="0" dirty="0">
                <a:solidFill>
                  <a:srgbClr val="101418"/>
                </a:solidFill>
                <a:effectLst/>
                <a:latin typeface="Arial" panose="020B0604020202020204" pitchFamily="34" charset="0"/>
              </a:rPr>
              <a:t>、动画电影和游戏中大量地使用了夸张的动作。也包括了形变。</a:t>
            </a:r>
            <a:endParaRPr lang="en-US" altLang="zh-CN" i="0" dirty="0">
              <a:solidFill>
                <a:srgbClr val="101418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i="0" dirty="0">
                <a:solidFill>
                  <a:srgbClr val="232D36"/>
                </a:solidFill>
                <a:effectLst/>
                <a:latin typeface="PingFang SC"/>
              </a:rPr>
              <a:t>应用价值</a:t>
            </a:r>
            <a:r>
              <a:rPr lang="zh-CN" altLang="en-US" b="0" i="0" dirty="0">
                <a:solidFill>
                  <a:srgbClr val="232D36"/>
                </a:solidFill>
                <a:effectLst/>
                <a:latin typeface="PingFang SC"/>
              </a:rPr>
              <a:t>：动画制作、游戏角色动作生成</a:t>
            </a:r>
            <a:r>
              <a:rPr lang="zh-CN" altLang="en-US" dirty="0">
                <a:solidFill>
                  <a:srgbClr val="232D36"/>
                </a:solidFill>
                <a:latin typeface="PingFang SC"/>
              </a:rPr>
              <a:t>、数字人</a:t>
            </a:r>
            <a:endParaRPr lang="en-US" altLang="zh-CN" dirty="0">
              <a:solidFill>
                <a:srgbClr val="232D36"/>
              </a:solidFill>
              <a:latin typeface="PingFang SC"/>
            </a:endParaRPr>
          </a:p>
          <a:p>
            <a:endParaRPr lang="en-US" altLang="zh-CN" dirty="0">
              <a:solidFill>
                <a:srgbClr val="232D36"/>
              </a:solidFill>
              <a:latin typeface="PingFang SC"/>
            </a:endParaRPr>
          </a:p>
          <a:p>
            <a:pPr algn="l"/>
            <a:r>
              <a:rPr lang="zh-CN" altLang="en-US" b="1" i="0" dirty="0">
                <a:solidFill>
                  <a:srgbClr val="232D36"/>
                </a:solidFill>
                <a:effectLst/>
                <a:latin typeface="PingFang SC"/>
              </a:rPr>
              <a:t>挑战</a:t>
            </a:r>
          </a:p>
          <a:p>
            <a:pPr lvl="1"/>
            <a:r>
              <a:rPr lang="zh-CN" altLang="en-US" b="1" dirty="0">
                <a:solidFill>
                  <a:srgbClr val="232D36"/>
                </a:solidFill>
                <a:latin typeface="PingFang SC"/>
              </a:rPr>
              <a:t>数据集：</a:t>
            </a:r>
            <a:r>
              <a:rPr lang="zh-CN" altLang="en-US" dirty="0">
                <a:solidFill>
                  <a:srgbClr val="232D36"/>
                </a:solidFill>
                <a:latin typeface="PingFang SC"/>
              </a:rPr>
              <a:t>可能没有夸张动作数据集</a:t>
            </a:r>
            <a:endParaRPr lang="en-US" altLang="zh-CN" dirty="0">
              <a:solidFill>
                <a:srgbClr val="232D36"/>
              </a:solidFill>
              <a:latin typeface="PingFang SC"/>
            </a:endParaRPr>
          </a:p>
          <a:p>
            <a:pPr lvl="1"/>
            <a:r>
              <a:rPr lang="zh-CN" altLang="en-US" dirty="0"/>
              <a:t>物理的约束比较难做，有可能与传统的“动作正确”冲突</a:t>
            </a:r>
            <a:endParaRPr lang="en-US" altLang="zh-CN" dirty="0">
              <a:solidFill>
                <a:srgbClr val="232D36"/>
              </a:solidFill>
              <a:latin typeface="PingFang SC"/>
            </a:endParaRPr>
          </a:p>
          <a:p>
            <a:pPr lvl="1"/>
            <a:r>
              <a:rPr lang="zh-CN" altLang="en-US" b="1" i="0" dirty="0">
                <a:solidFill>
                  <a:srgbClr val="232D36"/>
                </a:solidFill>
                <a:effectLst/>
                <a:latin typeface="PingFang SC"/>
              </a:rPr>
              <a:t>评价指标</a:t>
            </a:r>
            <a:r>
              <a:rPr lang="zh-CN" altLang="en-US" b="0" i="0" dirty="0">
                <a:solidFill>
                  <a:srgbClr val="232D36"/>
                </a:solidFill>
                <a:effectLst/>
                <a:latin typeface="PingFang SC"/>
              </a:rPr>
              <a:t>：</a:t>
            </a:r>
            <a:r>
              <a:rPr lang="en-US" altLang="zh-CN" b="0" i="0" dirty="0">
                <a:solidFill>
                  <a:srgbClr val="232D36"/>
                </a:solidFill>
                <a:effectLst/>
                <a:latin typeface="PingFang SC"/>
              </a:rPr>
              <a:t>“</a:t>
            </a:r>
            <a:r>
              <a:rPr lang="zh-CN" altLang="en-US" b="0" i="0" dirty="0">
                <a:solidFill>
                  <a:srgbClr val="232D36"/>
                </a:solidFill>
                <a:effectLst/>
                <a:latin typeface="PingFang SC"/>
              </a:rPr>
              <a:t>夸张程度</a:t>
            </a:r>
            <a:r>
              <a:rPr lang="en-US" altLang="zh-CN" b="0" i="0" dirty="0">
                <a:solidFill>
                  <a:srgbClr val="232D36"/>
                </a:solidFill>
                <a:effectLst/>
                <a:latin typeface="PingFang SC"/>
              </a:rPr>
              <a:t>”</a:t>
            </a:r>
            <a:r>
              <a:rPr lang="zh-CN" altLang="en-US" b="0" i="0" dirty="0">
                <a:solidFill>
                  <a:srgbClr val="232D36"/>
                </a:solidFill>
                <a:effectLst/>
                <a:latin typeface="PingFang SC"/>
              </a:rPr>
              <a:t>如何评估</a:t>
            </a:r>
            <a:endParaRPr lang="en-US" altLang="zh-CN" dirty="0">
              <a:solidFill>
                <a:srgbClr val="232D36"/>
              </a:solidFill>
              <a:latin typeface="PingFang SC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232D36"/>
              </a:solidFill>
              <a:latin typeface="PingFang SC"/>
            </a:endParaRPr>
          </a:p>
          <a:p>
            <a:r>
              <a:rPr lang="zh-CN" altLang="en-US" dirty="0">
                <a:solidFill>
                  <a:srgbClr val="232D36"/>
                </a:solidFill>
                <a:latin typeface="PingFang SC"/>
              </a:rPr>
              <a:t>相关论文</a:t>
            </a:r>
            <a:r>
              <a:rPr lang="en-US" altLang="zh-CN" dirty="0">
                <a:solidFill>
                  <a:srgbClr val="232D36"/>
                </a:solidFill>
                <a:latin typeface="PingFang SC"/>
                <a:sym typeface="Wingdings" panose="05000000000000000000" pitchFamily="2" charset="2"/>
              </a:rPr>
              <a:t>(</a:t>
            </a:r>
            <a:r>
              <a:rPr lang="zh-CN" altLang="en-US" dirty="0"/>
              <a:t>运动模糊的生成</a:t>
            </a:r>
            <a:r>
              <a:rPr lang="en-US" altLang="zh-CN" dirty="0">
                <a:solidFill>
                  <a:srgbClr val="232D36"/>
                </a:solidFill>
                <a:latin typeface="PingFang SC"/>
                <a:sym typeface="Wingdings" panose="05000000000000000000" pitchFamily="2" charset="2"/>
              </a:rPr>
              <a:t>)</a:t>
            </a:r>
            <a:endParaRPr lang="en-US" altLang="zh-CN" dirty="0">
              <a:solidFill>
                <a:srgbClr val="232D36"/>
              </a:solidFill>
              <a:latin typeface="PingFang SC"/>
            </a:endParaRPr>
          </a:p>
          <a:p>
            <a:pPr lvl="1"/>
            <a:r>
              <a:rPr lang="zh-CN" altLang="en-US" dirty="0">
                <a:solidFill>
                  <a:srgbClr val="232D36"/>
                </a:solidFill>
                <a:latin typeface="PingFang SC"/>
              </a:rPr>
              <a:t> </a:t>
            </a:r>
            <a:r>
              <a:rPr lang="en-US" altLang="zh-CN" dirty="0">
                <a:solidFill>
                  <a:srgbClr val="232D36"/>
                </a:solidFill>
                <a:latin typeface="PingFang SC"/>
                <a:hlinkClick r:id="rId2"/>
              </a:rPr>
              <a:t>https://github.com/MoStyle/SMEAR</a:t>
            </a:r>
            <a:r>
              <a:rPr lang="en-US" altLang="zh-CN" dirty="0">
                <a:solidFill>
                  <a:srgbClr val="232D36"/>
                </a:solidFill>
                <a:latin typeface="PingFang SC"/>
              </a:rPr>
              <a:t> </a:t>
            </a:r>
            <a:r>
              <a:rPr lang="en-US" altLang="zh-CN" b="0" i="0" dirty="0" err="1">
                <a:solidFill>
                  <a:srgbClr val="1F2328"/>
                </a:solidFill>
                <a:effectLst/>
                <a:latin typeface="-apple-system"/>
              </a:rPr>
              <a:t>Siggraph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 2024</a:t>
            </a:r>
          </a:p>
          <a:p>
            <a:pPr lvl="2"/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用图形学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+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数学（未使用神经网络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来建模出中间的插值姿态</a:t>
            </a:r>
            <a:endParaRPr lang="en-US" altLang="zh-C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2"/>
            <a:r>
              <a:rPr lang="zh-CN" altLang="en-US" dirty="0"/>
              <a:t>只有这种运动模糊的生成，没生成其他夸张化动作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0D74A5-7F20-45E4-85D3-7DA5E329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942" y="4842026"/>
            <a:ext cx="3465058" cy="18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0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190</Words>
  <Application>Microsoft Office PowerPoint</Application>
  <PresentationFormat>宽屏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-apple-system</vt:lpstr>
      <vt:lpstr>PingFang SC</vt:lpstr>
      <vt:lpstr>等线</vt:lpstr>
      <vt:lpstr>等线 Light</vt:lpstr>
      <vt:lpstr>Arial</vt:lpstr>
      <vt:lpstr>Office 主题​​</vt:lpstr>
      <vt:lpstr>PowerPoint 演示文稿</vt:lpstr>
      <vt:lpstr>生成夸张化动作</vt:lpstr>
      <vt:lpstr>生成夸张化动作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38</cp:revision>
  <dcterms:created xsi:type="dcterms:W3CDTF">2025-05-20T07:57:14Z</dcterms:created>
  <dcterms:modified xsi:type="dcterms:W3CDTF">2025-05-20T08:27:02Z</dcterms:modified>
</cp:coreProperties>
</file>