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  <p:sldId id="272" r:id="rId18"/>
  </p:sldIdLst>
  <p:sldSz cx="12192000" cy="6858000"/>
  <p:notesSz cx="6797675" cy="992822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B472C-EA6C-7EDA-AFF8-402E69A719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1A53DC-F05A-7B0E-DA21-75671DC41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F236D2-EF3B-CE09-816C-7DBA878E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700D22-EE92-FD48-2A63-481700B9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5DFD97-04CE-C736-D9F9-827F2C03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5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A08CB-A06D-422C-423C-371E83EF3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159BFE-6EF4-1E27-5886-778B3E987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61D29-4EB2-DAA8-6443-20139D33B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FB3618-853A-608C-AB27-A5C738F6B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7023CA-6BFE-5CBE-9D82-3DCF8CBE0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779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922638-AFB7-70BF-0714-DB5C263141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CCE29C0-5B14-FB8A-8AEF-B198372E4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F28AE0-1C58-F2CB-B282-B8652CEB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CE701B-9099-AD3F-79D9-7549DD9A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BFCDEB-C846-484C-5A43-E421CBB28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3260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C855DF-48D5-71AF-6074-F94537D2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9B404-DB03-3185-0235-A66D15F09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E39DF1-7AB8-ACFF-0504-5C5E8278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30C74-37C3-E1B2-527E-E3073F3B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564240-E856-9758-0976-EC9B7C0E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926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AE2C0-9306-F6F4-98B5-2696FA61A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2D59CE-B9E0-D6D4-95A7-FDC9F0FB8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B1866-FA04-EC2F-5E3E-84C83810E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FFDF3-5AF8-5CEA-011B-FABDA604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565709-C822-FD0F-1252-9605CF0AD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540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DD217-4551-17F9-4A92-98813DA9A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082A09-46B3-16F5-BC11-44515B744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EA991B-4AB2-F688-4FF5-7FC7231DB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44E37F-51F0-9E5F-E727-F577284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499279-1EC7-5DAA-54EE-0A0F71CF4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D06D37-F8E2-FD39-762D-0D6E2A2B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668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61B4B6-5E59-C792-23F8-808E93FC1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775B72-0D0F-3037-B69D-D4DDC387C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D155B6-955A-7518-EA81-5F5146B49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B1CD660-0C6D-0C95-4FB9-C9FE8165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7600F-32BD-4563-3B51-A73AD283DF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FA1F12-63D7-1F5F-49C1-6CA7CB895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686E41-F17C-E5C1-8947-DE00148C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737CCD-94D3-AC12-2F21-108EF3C4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23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54586-51AF-5FF5-1CFC-DD6CD3E64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8476A6-7849-D2DF-8B2C-2BE1AFD7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1E8AE2E-250B-BB2E-CDE3-6224C8339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B98AD3-A093-2306-3583-A4DCFEED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09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40B6A6-6E3B-7730-C722-EAC173C7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7C48C66-48B9-BA50-7122-284AA39D0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A8ECA-EF44-70B7-3556-1F3191B7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428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58027-7BE7-F6C9-0933-010007375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B05F0D-62D4-0064-373D-52D54DF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E51F02-83D1-E641-E5DF-ED10E64CC4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594AF-CAE4-E01B-4DC2-BDE11DE3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3DBA8-B4EA-826E-945C-A2D4CA132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371656-4B06-E342-51B7-3B4F6DF6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14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CFB6-6E2B-B0FD-A052-995202670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80E9D5-4FF5-9A5D-9E15-838111048B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819705-0EDD-D2BA-68B3-24D9C8679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852480-E3AD-DE93-775A-5E5B3F907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9EF4B-DC85-456E-A69C-7178B0A20B85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45F841-6EB6-38B6-2FF1-9BEA9A225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F7FDFB-5FFA-7680-08DC-89BA92312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022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C88F5-23E5-08D2-9F1D-8A8819E10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0F4B9E-5C3C-2297-D269-3259A9EFB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CCC30D-86A7-2A1A-4324-FA03FA56D4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9EF4B-DC85-456E-A69C-7178B0A20B85}" type="datetimeFigureOut">
              <a:rPr lang="zh-CN" altLang="en-US" smtClean="0"/>
              <a:t>2024/12/6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6BCB-48E8-7D07-6B15-1A1EDD0723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1D800B-0C9C-3D8C-6848-8F5B9A766E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BACEA-BE13-4200-B6CE-14ABA7A7BB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128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BF704D-DDBD-E25B-7FDD-6DA007715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73" y="318204"/>
            <a:ext cx="3265587" cy="311079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89792F-B778-FAC0-CC26-94C350041C98}"/>
              </a:ext>
            </a:extLst>
          </p:cNvPr>
          <p:cNvSpPr txBox="1"/>
          <p:nvPr/>
        </p:nvSpPr>
        <p:spPr>
          <a:xfrm>
            <a:off x="1097920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F6A46BB-F18C-903D-EE6A-C8BF770538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981" y="318204"/>
            <a:ext cx="3467033" cy="311079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11C49D9-8403-3474-9C5B-D9AC474C240A}"/>
              </a:ext>
            </a:extLst>
          </p:cNvPr>
          <p:cNvSpPr txBox="1"/>
          <p:nvPr/>
        </p:nvSpPr>
        <p:spPr>
          <a:xfrm>
            <a:off x="5190723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Tiling=2, offset = 0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4FEA98-9FB0-3A92-E703-036DEDDFE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6235" y="318204"/>
            <a:ext cx="3165988" cy="3110796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607C1A94-56EC-8669-4652-31D2C21D8B8A}"/>
              </a:ext>
            </a:extLst>
          </p:cNvPr>
          <p:cNvSpPr txBox="1"/>
          <p:nvPr/>
        </p:nvSpPr>
        <p:spPr>
          <a:xfrm>
            <a:off x="9008132" y="3544478"/>
            <a:ext cx="256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Tiling=1, offset = 0.2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2886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6B98-A603-D276-F03B-8E9720F4A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96EEBBB-C1DC-1BFA-A25C-DA012212A3F2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2C73290-C81F-51D0-96B8-3B6634A960A2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0B8B10B-C1C9-F795-6572-50A92D3AEA16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F40D78-14C9-5B09-A727-9CD65EE9F643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D839555-A8D6-7194-806D-1863B8638DEA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73A280-0423-63CF-4254-91E69F857E91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2AC1BB9-C2B8-0DE9-8F69-656D2043903C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EF772CE-01E6-DD92-E786-30028249372E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DBB1F9B-A441-909E-4190-E0D41BEF711A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5EC6E0E-C5D3-8425-E5FD-9FC366C458EF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DCE1B16-1527-A42A-ACF2-4F1B245B037B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12CCD4A-BCF0-A477-D585-272F4E335FDD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+Z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E0521EA4-08CE-BF67-0D4C-CC750DEAF7CB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702E000-0AC1-75EB-388F-FCD0BA684A2B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326C38C0-6459-4675-08EE-7E3C136B4F05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942AD32-45E0-215F-58C1-6727AD93CB57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F27F120-63B0-768F-7F59-9A22CCD1FB9F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C941459C-97A4-C0EB-218D-8CCF1D7F5744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BD7D0EB-0B36-3BFB-295B-A117596D2AC5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6686F57-7D67-3D74-A31E-78FC5158396B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B3B6F57A-E336-979D-B082-69D5BD08CA5C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A82F1CD-ED58-922B-49E6-77CBB41D3EFD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2FE8B21-6BD3-B31B-D686-C32795284566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EBC2885-24BC-7046-05A1-A499242B3537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76DAD78D-A61F-9960-3586-43E14B191431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102DD1F9-7AD8-47F9-F140-750A54EDAA3D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6A18874C-40DE-A44D-44A7-2E7DDD083B7E}"/>
              </a:ext>
            </a:extLst>
          </p:cNvPr>
          <p:cNvSpPr txBox="1"/>
          <p:nvPr/>
        </p:nvSpPr>
        <p:spPr>
          <a:xfrm>
            <a:off x="8408715" y="3679407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68AB70E-BCA2-BD2D-1F69-2A28759CCFC6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046DB667-DC33-D00B-F957-BC4EEE09111E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CABFA89C-8641-07E4-90C3-D6F13B1AD0AE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EA2D956C-BA6F-FD78-BACF-D45E1CB66201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E4CBB67-7934-75D6-E97B-FFEA3340C9CE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D6461F7F-4824-D2E8-8246-9D775D311ACC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884D245F-11B7-2F37-B351-2D23EC1EB617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D5F2954A-5785-A878-F53B-742C0DED721C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E35FD498-960E-632D-BDE9-3F39551EE137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62D16930-F48C-A8FE-3003-36C3619184B7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3B003ABB-4E09-3A26-2C07-A95B6B67F891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D6EAB8B-3B64-6539-D3A2-1CDA12DF096E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3186C96-B735-5992-446F-00676C515B00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62C41D2-E4BF-9027-A8CA-110E1E6A8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4083377"/>
            <a:ext cx="1725104" cy="17217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D572AD0-D316-B5D8-94C8-BABE30943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981" y="2351580"/>
            <a:ext cx="1710717" cy="1720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B02668F9-A4FB-3283-749E-CA0FB5496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676" y="2345338"/>
            <a:ext cx="1728000" cy="172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166F560-0A3A-3207-3122-800D3B061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13" y="2329608"/>
            <a:ext cx="1724638" cy="172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DB21D61-FA0F-F718-7898-80A1BB4F9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30075" y="2336726"/>
            <a:ext cx="1724658" cy="172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DAB366E6-3B61-4200-52C7-74060D6515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68" y="575702"/>
            <a:ext cx="1764149" cy="1760697"/>
          </a:xfrm>
          <a:prstGeom prst="rect">
            <a:avLst/>
          </a:prstGeom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4A8B969C-906E-717A-404A-90540CC9810F}"/>
              </a:ext>
            </a:extLst>
          </p:cNvPr>
          <p:cNvSpPr txBox="1"/>
          <p:nvPr/>
        </p:nvSpPr>
        <p:spPr>
          <a:xfrm>
            <a:off x="1404569" y="320511"/>
            <a:ext cx="191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初始</a:t>
            </a:r>
          </a:p>
        </p:txBody>
      </p:sp>
    </p:spTree>
    <p:extLst>
      <p:ext uri="{BB962C8B-B14F-4D97-AF65-F5344CB8AC3E}">
        <p14:creationId xmlns:p14="http://schemas.microsoft.com/office/powerpoint/2010/main" val="3088621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E205B-3A5A-78E4-5401-0735932D8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B9CBC96-1142-6E19-DEC3-6DDB9F1A9B03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094F91E-744B-33A0-B4CC-D7BAAF27F53B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4E9D7EA-FDB7-F273-0557-C562A07D4336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140E0B5-475D-1CFC-D33E-EF1F929D0D4C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B32A0E8-AB56-0C6A-5767-568F2308C65F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188C0E3-740C-AC36-E4EB-237BD36D117A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6AF109-DC52-FC28-537E-1BD7DEA999BA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24F2920-D83E-39F6-8D18-CAF876256159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8C5F8E6-2942-919C-5AA5-A343E417B550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236C2B3-C9C4-FFE3-AB33-D3B50A689F7C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CFEC2C5-FEF0-374F-8D30-65F97E4D962D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20C2272-5721-907C-E29F-055B6B73FA02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-Z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1F348A41-D77C-DF74-6056-CBE82B039DE9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48EFFBDD-087A-3965-0B0F-511D4F0D92F4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85BF8E71-35DC-CEB1-430B-82D1E874C123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66651DF-9658-DF41-435E-4C7361E39280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320B3D40-C81B-E566-F382-56F9E999EDBB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16925E1-F28F-DE38-2F47-1A81FB65C3B5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95715279-3D3E-8889-601B-4F977DC92BB7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073901ED-EFDF-0948-7B42-A83C6F04C4D7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2195F0DD-4609-0DFE-D4BC-5E0DF548BD55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93CA008C-C565-14F6-91FB-BE820C41679B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5720359-EF27-4B24-FBB3-71FBFA4D2753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988B288-DF72-AAB4-A6E4-93FE9F25345A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56CAC644-554C-37C0-501C-D55265BAEE75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ECBCFDC7-5594-4328-76D7-5AAEFEC96671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1F19BAAE-D771-B0E4-3497-5955712AFC93}"/>
              </a:ext>
            </a:extLst>
          </p:cNvPr>
          <p:cNvSpPr txBox="1"/>
          <p:nvPr/>
        </p:nvSpPr>
        <p:spPr>
          <a:xfrm>
            <a:off x="8408715" y="3679407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D0F8BF20-BD61-18A3-DEFA-51552E5A09EA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B168DA1E-52ED-ADD7-B184-B6CE93AAA800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45BD48CB-E373-220D-7557-247C1C6608E4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470F7922-C56A-DF42-C72B-03A8783BE359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E99AB777-6293-9A1D-6697-287D654BC84E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4B716A3B-8C74-BAD8-CAE2-16642CFED4EC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795D8CE8-73F3-5F17-3539-0C965A0227C0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3F3E7A44-7C17-5975-7F2F-70394775B275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C985B7E1-3AB3-DB4B-30A1-D9B8090DBC0A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5B9691FB-F870-CF9C-F132-55860F5014FE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C02B65C-14CD-6AA1-3478-9DC0854AB7FB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F678D3F-39A8-DAAF-1F43-FBBDDACF7F6B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70A99D5-FFDC-37F3-013F-A5441244E663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65F3F971-41A6-E015-68EF-1E76DF707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5" y="4083377"/>
            <a:ext cx="1725104" cy="1721728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E436B096-24A8-1688-E100-65BAC3E7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0938" y="2343601"/>
            <a:ext cx="1710717" cy="1720800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BD13C82-E7C1-823B-FAA7-6E5BB6D41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536" y="2320739"/>
            <a:ext cx="1728000" cy="1728000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9485A65-DBED-36CD-D36D-057571D603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0813" y="2329608"/>
            <a:ext cx="1724638" cy="172800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F3C8C0A3-8E00-7FB4-EFB6-B54DC72F0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3898" y="2349826"/>
            <a:ext cx="1724658" cy="172800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B044641-201C-A99E-3784-2B5B1EDFBF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75868" y="575702"/>
            <a:ext cx="1764149" cy="1760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4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D26BA1-8462-63B2-866C-2E22E60808BD}"/>
              </a:ext>
            </a:extLst>
          </p:cNvPr>
          <p:cNvSpPr/>
          <p:nvPr/>
        </p:nvSpPr>
        <p:spPr>
          <a:xfrm>
            <a:off x="2215299" y="1036948"/>
            <a:ext cx="7682845" cy="495849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9" name="五边形 8">
            <a:extLst>
              <a:ext uri="{FF2B5EF4-FFF2-40B4-BE49-F238E27FC236}">
                <a16:creationId xmlns:a16="http://schemas.microsoft.com/office/drawing/2014/main" id="{7065F6A6-EE8E-9092-8180-B677A205040B}"/>
              </a:ext>
            </a:extLst>
          </p:cNvPr>
          <p:cNvSpPr/>
          <p:nvPr/>
        </p:nvSpPr>
        <p:spPr>
          <a:xfrm>
            <a:off x="1244339" y="450130"/>
            <a:ext cx="8116478" cy="5957740"/>
          </a:xfrm>
          <a:prstGeom prst="pentagon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3C62FE0-96FF-23BB-F64E-77635DF61661}"/>
              </a:ext>
            </a:extLst>
          </p:cNvPr>
          <p:cNvSpPr txBox="1"/>
          <p:nvPr/>
        </p:nvSpPr>
        <p:spPr>
          <a:xfrm>
            <a:off x="5514680" y="8079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</a:t>
            </a:r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FEBD73-1789-2F22-A419-D1F9C3583A21}"/>
              </a:ext>
            </a:extLst>
          </p:cNvPr>
          <p:cNvSpPr txBox="1"/>
          <p:nvPr/>
        </p:nvSpPr>
        <p:spPr>
          <a:xfrm>
            <a:off x="793422" y="24862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57F183D-33C3-8E64-E89F-D30175534AE1}"/>
              </a:ext>
            </a:extLst>
          </p:cNvPr>
          <p:cNvSpPr txBox="1"/>
          <p:nvPr/>
        </p:nvSpPr>
        <p:spPr>
          <a:xfrm>
            <a:off x="2395979" y="6244749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DF0471D-2C92-70BA-BC4C-8188FA6FF686}"/>
              </a:ext>
            </a:extLst>
          </p:cNvPr>
          <p:cNvSpPr txBox="1"/>
          <p:nvPr/>
        </p:nvSpPr>
        <p:spPr>
          <a:xfrm>
            <a:off x="7920086" y="631957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D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7045053-2C40-4314-5729-6716D0017046}"/>
              </a:ext>
            </a:extLst>
          </p:cNvPr>
          <p:cNvSpPr txBox="1"/>
          <p:nvPr/>
        </p:nvSpPr>
        <p:spPr>
          <a:xfrm>
            <a:off x="9360817" y="248620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E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030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D1E7D0C5-785A-820A-17AF-26141AC9E3FD}"/>
              </a:ext>
            </a:extLst>
          </p:cNvPr>
          <p:cNvGrpSpPr/>
          <p:nvPr/>
        </p:nvGrpSpPr>
        <p:grpSpPr>
          <a:xfrm>
            <a:off x="1205345" y="451010"/>
            <a:ext cx="3278909" cy="2643848"/>
            <a:chOff x="2609234" y="785152"/>
            <a:chExt cx="6429049" cy="4969103"/>
          </a:xfrm>
        </p:grpSpPr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3DFC7E49-C1E2-0802-1E41-01C3CD5D47F4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87139B86-AF23-2519-9B95-CF038BF542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0530" y="1644072"/>
              <a:ext cx="1272305" cy="33656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5ADDD3D-6483-D7A5-FEB6-64C4AF6EC0FF}"/>
                    </a:ext>
                  </a:extLst>
                </p:cNvPr>
                <p:cNvSpPr txBox="1"/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5ADDD3D-6483-D7A5-FEB6-64C4AF6EC0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blipFill>
                  <a:blip r:embed="rId2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BD37D6A-B810-6EAE-31DA-322545892949}"/>
                    </a:ext>
                  </a:extLst>
                </p:cNvPr>
                <p:cNvSpPr txBox="1"/>
                <p:nvPr/>
              </p:nvSpPr>
              <p:spPr>
                <a:xfrm>
                  <a:off x="5804825" y="4998876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BD37D6A-B810-6EAE-31DA-3225458929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825" y="4998876"/>
                  <a:ext cx="1098665" cy="646331"/>
                </a:xfrm>
                <a:prstGeom prst="rect">
                  <a:avLst/>
                </a:prstGeom>
                <a:blipFill>
                  <a:blip r:embed="rId3"/>
                  <a:stretch>
                    <a:fillRect r="-7609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80BEC60-137A-9BC7-0102-F7D547DE69F8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A8AEB1C6-6D3E-04B8-1A39-5F4E8A7349BB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053B092E-2A62-DC22-5763-5C6A3113B249}"/>
              </a:ext>
            </a:extLst>
          </p:cNvPr>
          <p:cNvGrpSpPr/>
          <p:nvPr/>
        </p:nvGrpSpPr>
        <p:grpSpPr>
          <a:xfrm>
            <a:off x="1057151" y="3899923"/>
            <a:ext cx="3379815" cy="2643848"/>
            <a:chOff x="2411385" y="785152"/>
            <a:chExt cx="6626898" cy="4969103"/>
          </a:xfrm>
        </p:grpSpPr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323DBBA8-ACF2-6636-5340-ECB41C4A1CDF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CA1D3D2E-C276-7254-DC2A-598A433E4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2582" y="2517790"/>
              <a:ext cx="517467" cy="15369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140F6C8-0AE3-6FAE-64CA-8F27E30D66FC}"/>
                    </a:ext>
                  </a:extLst>
                </p:cNvPr>
                <p:cNvSpPr txBox="1"/>
                <p:nvPr/>
              </p:nvSpPr>
              <p:spPr>
                <a:xfrm>
                  <a:off x="2611001" y="1648142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140F6C8-0AE3-6FAE-64CA-8F27E30D66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1001" y="1648142"/>
                  <a:ext cx="1098665" cy="646331"/>
                </a:xfrm>
                <a:prstGeom prst="rect">
                  <a:avLst/>
                </a:prstGeom>
                <a:blipFill>
                  <a:blip r:embed="rId4"/>
                  <a:stretch>
                    <a:fillRect b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7D19DFE-6208-1341-4AD9-D6B6385D6360}"/>
                    </a:ext>
                  </a:extLst>
                </p:cNvPr>
                <p:cNvSpPr txBox="1"/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19" name="文本框 18">
                  <a:extLst>
                    <a:ext uri="{FF2B5EF4-FFF2-40B4-BE49-F238E27FC236}">
                      <a16:creationId xmlns:a16="http://schemas.microsoft.com/office/drawing/2014/main" id="{77D19DFE-6208-1341-4AD9-D6B6385D63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blipFill>
                  <a:blip r:embed="rId5"/>
                  <a:stretch>
                    <a:fillRect r="-7609"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0C88CD6-0B6B-47F2-F797-43E1FD4A5EEE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EA5803C1-6B3A-BF6B-FFF1-BF2184C3BF39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1169E67-CDC8-89B8-5C24-45772F454963}"/>
              </a:ext>
            </a:extLst>
          </p:cNvPr>
          <p:cNvGrpSpPr/>
          <p:nvPr/>
        </p:nvGrpSpPr>
        <p:grpSpPr>
          <a:xfrm>
            <a:off x="5865785" y="453451"/>
            <a:ext cx="3379815" cy="2643848"/>
            <a:chOff x="2411385" y="785152"/>
            <a:chExt cx="6626898" cy="4969103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C1F4054E-8B46-664A-06F8-7F1793D2EE45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D3B093AB-38D3-9EFE-0404-57B04F1B23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2582" y="1644073"/>
              <a:ext cx="4230254" cy="24106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B6AF12C-F4C1-14A1-F854-DBBC6039F1B3}"/>
                    </a:ext>
                  </a:extLst>
                </p:cNvPr>
                <p:cNvSpPr txBox="1"/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5B6AF12C-F4C1-14A1-F854-DBBC6039F1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4909" y="1717964"/>
                  <a:ext cx="1098665" cy="646331"/>
                </a:xfrm>
                <a:prstGeom prst="rect">
                  <a:avLst/>
                </a:prstGeom>
                <a:blipFill>
                  <a:blip r:embed="rId6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61EF136-181C-4102-4E9A-493C08B68006}"/>
                    </a:ext>
                  </a:extLst>
                </p:cNvPr>
                <p:cNvSpPr txBox="1"/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E61EF136-181C-4102-4E9A-493C08B680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385" y="4054764"/>
                  <a:ext cx="1098665" cy="646331"/>
                </a:xfrm>
                <a:prstGeom prst="rect">
                  <a:avLst/>
                </a:prstGeom>
                <a:blipFill>
                  <a:blip r:embed="rId7"/>
                  <a:stretch>
                    <a:fillRect r="-7609"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D8FFDFB3-033C-136C-1282-2AA5D7EC3CA8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78808C5B-2635-C6F7-6157-5DB8F4AEB439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16A3361-B669-F4F8-E72F-AD175A2FCA79}"/>
              </a:ext>
            </a:extLst>
          </p:cNvPr>
          <p:cNvGrpSpPr/>
          <p:nvPr/>
        </p:nvGrpSpPr>
        <p:grpSpPr>
          <a:xfrm>
            <a:off x="5960538" y="3902364"/>
            <a:ext cx="3278909" cy="2643848"/>
            <a:chOff x="2609234" y="785152"/>
            <a:chExt cx="6429049" cy="4969103"/>
          </a:xfrm>
        </p:grpSpPr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14A3BF07-006A-91E5-7117-590F59422CC4}"/>
                </a:ext>
              </a:extLst>
            </p:cNvPr>
            <p:cNvCxnSpPr/>
            <p:nvPr/>
          </p:nvCxnSpPr>
          <p:spPr>
            <a:xfrm>
              <a:off x="5126182" y="794327"/>
              <a:ext cx="0" cy="4959928"/>
            </a:xfrm>
            <a:prstGeom prst="line">
              <a:avLst/>
            </a:prstGeom>
            <a:ln w="25400"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E9C22540-C8C3-F8A5-095A-58D18E7B25D8}"/>
                </a:ext>
              </a:extLst>
            </p:cNvPr>
            <p:cNvCxnSpPr>
              <a:cxnSpLocks/>
            </p:cNvCxnSpPr>
            <p:nvPr/>
          </p:nvCxnSpPr>
          <p:spPr>
            <a:xfrm>
              <a:off x="3865420" y="2041129"/>
              <a:ext cx="3699908" cy="233221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DCCB6BC-98F9-FEEB-9F15-A083C6FF9393}"/>
                    </a:ext>
                  </a:extLst>
                </p:cNvPr>
                <p:cNvSpPr txBox="1"/>
                <p:nvPr/>
              </p:nvSpPr>
              <p:spPr>
                <a:xfrm>
                  <a:off x="2906386" y="1966718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9DCCB6BC-98F9-FEEB-9F15-A083C6FF93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6386" y="1966718"/>
                  <a:ext cx="1098665" cy="646331"/>
                </a:xfrm>
                <a:prstGeom prst="rect">
                  <a:avLst/>
                </a:prstGeom>
                <a:blipFill>
                  <a:blip r:embed="rId8"/>
                  <a:stretch>
                    <a:fillRect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FFBF463-83C2-8CDB-7E3A-4B36FE4AEFBF}"/>
                    </a:ext>
                  </a:extLst>
                </p:cNvPr>
                <p:cNvSpPr txBox="1"/>
                <p:nvPr/>
              </p:nvSpPr>
              <p:spPr>
                <a:xfrm>
                  <a:off x="7703874" y="4373340"/>
                  <a:ext cx="1098665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altLang="zh-CN" b="0"/>
                </a:p>
                <a:p>
                  <a:endParaRPr lang="zh-CN" altLang="en-US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1FFBF463-83C2-8CDB-7E3A-4B36FE4AEF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3874" y="4373340"/>
                  <a:ext cx="1098665" cy="646331"/>
                </a:xfrm>
                <a:prstGeom prst="rect">
                  <a:avLst/>
                </a:prstGeom>
                <a:blipFill>
                  <a:blip r:embed="rId9"/>
                  <a:stretch>
                    <a:fillRect r="-7609"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9178B21-EA02-77D3-DEE9-7B36348BBCC5}"/>
                </a:ext>
              </a:extLst>
            </p:cNvPr>
            <p:cNvSpPr txBox="1"/>
            <p:nvPr/>
          </p:nvSpPr>
          <p:spPr>
            <a:xfrm>
              <a:off x="2609234" y="794328"/>
              <a:ext cx="2378401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可见一侧</a:t>
              </a: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E478C45-D16C-BC3B-2920-81779CCDCC72}"/>
                </a:ext>
              </a:extLst>
            </p:cNvPr>
            <p:cNvSpPr txBox="1"/>
            <p:nvPr/>
          </p:nvSpPr>
          <p:spPr>
            <a:xfrm>
              <a:off x="5804825" y="785152"/>
              <a:ext cx="3233458" cy="69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/>
                <a:t>不可见一侧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34A87059-4301-BA73-A8EC-F7A55DD591F9}"/>
              </a:ext>
            </a:extLst>
          </p:cNvPr>
          <p:cNvSpPr txBox="1"/>
          <p:nvPr/>
        </p:nvSpPr>
        <p:spPr>
          <a:xfrm>
            <a:off x="6957618" y="3222622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05F34B7-1FFE-9F22-91F9-2B8C867F935B}"/>
              </a:ext>
            </a:extLst>
          </p:cNvPr>
          <p:cNvSpPr txBox="1"/>
          <p:nvPr/>
        </p:nvSpPr>
        <p:spPr>
          <a:xfrm>
            <a:off x="2187036" y="3272269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7C6B8E42-5B16-8B5D-5647-FAA1C31B0F5C}"/>
              </a:ext>
            </a:extLst>
          </p:cNvPr>
          <p:cNvSpPr txBox="1"/>
          <p:nvPr/>
        </p:nvSpPr>
        <p:spPr>
          <a:xfrm>
            <a:off x="2405385" y="6437643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1784C1C-4843-4F4C-E2B6-ACC54647864F}"/>
              </a:ext>
            </a:extLst>
          </p:cNvPr>
          <p:cNvSpPr txBox="1"/>
          <p:nvPr/>
        </p:nvSpPr>
        <p:spPr>
          <a:xfrm>
            <a:off x="7763604" y="6359105"/>
            <a:ext cx="1625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B16FCD1-0E47-12AD-7C02-FD507D9CDE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19257" y="930333"/>
            <a:ext cx="19431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002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6AA8FB3-0501-7A3C-1301-32FCA7DAC8A2}"/>
              </a:ext>
            </a:extLst>
          </p:cNvPr>
          <p:cNvCxnSpPr>
            <a:cxnSpLocks/>
          </p:cNvCxnSpPr>
          <p:nvPr/>
        </p:nvCxnSpPr>
        <p:spPr>
          <a:xfrm flipV="1">
            <a:off x="1579418" y="1280160"/>
            <a:ext cx="2576946" cy="296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80F2F9B-6007-B75C-C3D7-93957E50C9A4}"/>
              </a:ext>
            </a:extLst>
          </p:cNvPr>
          <p:cNvCxnSpPr>
            <a:cxnSpLocks/>
          </p:cNvCxnSpPr>
          <p:nvPr/>
        </p:nvCxnSpPr>
        <p:spPr>
          <a:xfrm>
            <a:off x="4156364" y="1280160"/>
            <a:ext cx="5261956" cy="31172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DC7CA3B-7566-6D36-A986-50CB65F3C749}"/>
                  </a:ext>
                </a:extLst>
              </p:cNvPr>
              <p:cNvSpPr txBox="1"/>
              <p:nvPr/>
            </p:nvSpPr>
            <p:spPr>
              <a:xfrm>
                <a:off x="3769822" y="807365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DC7CA3B-7566-6D36-A986-50CB65F3C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822" y="807365"/>
                <a:ext cx="77308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EEBF021-9E1A-A0F5-FB33-C74398069CDD}"/>
                  </a:ext>
                </a:extLst>
              </p:cNvPr>
              <p:cNvSpPr txBox="1"/>
              <p:nvPr/>
            </p:nvSpPr>
            <p:spPr>
              <a:xfrm>
                <a:off x="1133302" y="4317077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EEBF021-9E1A-A0F5-FB33-C74398069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02" y="4317077"/>
                <a:ext cx="77308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A94A6A-5943-6A98-49A8-2E8A407F4021}"/>
                  </a:ext>
                </a:extLst>
              </p:cNvPr>
              <p:cNvSpPr txBox="1"/>
              <p:nvPr/>
            </p:nvSpPr>
            <p:spPr>
              <a:xfrm>
                <a:off x="9260378" y="4458392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AA94A6A-5943-6A98-49A8-2E8A407F40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0378" y="4458392"/>
                <a:ext cx="77308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2F32ED-EA81-DC2F-E857-16B51AE833EA}"/>
                  </a:ext>
                </a:extLst>
              </p:cNvPr>
              <p:cNvSpPr txBox="1"/>
              <p:nvPr/>
            </p:nvSpPr>
            <p:spPr>
              <a:xfrm>
                <a:off x="2258291" y="3228083"/>
                <a:ext cx="773084" cy="928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72F32ED-EA81-DC2F-E857-16B51AE833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8291" y="3228083"/>
                <a:ext cx="773084" cy="9282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2A1AB2-6D18-9B15-B3EB-2B17435BF168}"/>
                  </a:ext>
                </a:extLst>
              </p:cNvPr>
              <p:cNvSpPr txBox="1"/>
              <p:nvPr/>
            </p:nvSpPr>
            <p:spPr>
              <a:xfrm>
                <a:off x="5302134" y="2299880"/>
                <a:ext cx="773084" cy="928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92A1AB2-6D18-9B15-B3EB-2B17435BF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134" y="2299880"/>
                <a:ext cx="773084" cy="9282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3BD3CDDF-5E03-955E-C195-735717D272C4}"/>
              </a:ext>
            </a:extLst>
          </p:cNvPr>
          <p:cNvSpPr/>
          <p:nvPr/>
        </p:nvSpPr>
        <p:spPr>
          <a:xfrm>
            <a:off x="2351115" y="3228083"/>
            <a:ext cx="117763" cy="13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F6D5332-F270-431E-D07A-0710ABA14966}"/>
              </a:ext>
            </a:extLst>
          </p:cNvPr>
          <p:cNvSpPr/>
          <p:nvPr/>
        </p:nvSpPr>
        <p:spPr>
          <a:xfrm>
            <a:off x="5629794" y="2090703"/>
            <a:ext cx="117763" cy="13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9339FA02-307F-5FB7-05B4-930996346D7F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 flipV="1">
            <a:off x="2468878" y="2158578"/>
            <a:ext cx="3160916" cy="113738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2EEE4935-8DC1-7C2C-3E1C-3F0290EA5871}"/>
              </a:ext>
            </a:extLst>
          </p:cNvPr>
          <p:cNvSpPr txBox="1"/>
          <p:nvPr/>
        </p:nvSpPr>
        <p:spPr>
          <a:xfrm>
            <a:off x="1679171" y="3451116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BFA26E5-72BF-2E0D-E368-2FB6B4B09E8F}"/>
              </a:ext>
            </a:extLst>
          </p:cNvPr>
          <p:cNvSpPr txBox="1"/>
          <p:nvPr/>
        </p:nvSpPr>
        <p:spPr>
          <a:xfrm>
            <a:off x="4957156" y="1387929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67733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12AE9-233D-DF84-224E-C1EAB107B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31D832F-EC52-E366-83C6-E31A74937E48}"/>
              </a:ext>
            </a:extLst>
          </p:cNvPr>
          <p:cNvCxnSpPr>
            <a:cxnSpLocks/>
          </p:cNvCxnSpPr>
          <p:nvPr/>
        </p:nvCxnSpPr>
        <p:spPr>
          <a:xfrm flipV="1">
            <a:off x="1579418" y="1280160"/>
            <a:ext cx="2576946" cy="2967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5478006-2C65-3610-B850-7116015F37C4}"/>
              </a:ext>
            </a:extLst>
          </p:cNvPr>
          <p:cNvCxnSpPr>
            <a:cxnSpLocks/>
          </p:cNvCxnSpPr>
          <p:nvPr/>
        </p:nvCxnSpPr>
        <p:spPr>
          <a:xfrm>
            <a:off x="4156364" y="1280160"/>
            <a:ext cx="4979323" cy="477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A93084-1F5C-CE9D-7BDF-E8DCEF9085BC}"/>
                  </a:ext>
                </a:extLst>
              </p:cNvPr>
              <p:cNvSpPr txBox="1"/>
              <p:nvPr/>
            </p:nvSpPr>
            <p:spPr>
              <a:xfrm>
                <a:off x="3769822" y="807365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70A93084-1F5C-CE9D-7BDF-E8DCEF9085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822" y="807365"/>
                <a:ext cx="77308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C81345-59A4-0E91-2FA0-5FF3703671C4}"/>
                  </a:ext>
                </a:extLst>
              </p:cNvPr>
              <p:cNvSpPr txBox="1"/>
              <p:nvPr/>
            </p:nvSpPr>
            <p:spPr>
              <a:xfrm>
                <a:off x="1133302" y="4317077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73C81345-59A4-0E91-2FA0-5FF3703671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3302" y="4317077"/>
                <a:ext cx="77308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5D86EA1-710D-F631-D869-210909E01CCB}"/>
                  </a:ext>
                </a:extLst>
              </p:cNvPr>
              <p:cNvSpPr txBox="1"/>
              <p:nvPr/>
            </p:nvSpPr>
            <p:spPr>
              <a:xfrm>
                <a:off x="8844741" y="1311588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5D86EA1-710D-F631-D869-210909E01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4741" y="1311588"/>
                <a:ext cx="773084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DD9D36-B9E4-5BFB-4A1F-CBD6864D6684}"/>
                  </a:ext>
                </a:extLst>
              </p:cNvPr>
              <p:cNvSpPr txBox="1"/>
              <p:nvPr/>
            </p:nvSpPr>
            <p:spPr>
              <a:xfrm>
                <a:off x="5541818" y="1544463"/>
                <a:ext cx="773084" cy="95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1DD9D36-B9E4-5BFB-4A1F-CBD6864D66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818" y="1544463"/>
                <a:ext cx="773084" cy="9509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>
            <a:extLst>
              <a:ext uri="{FF2B5EF4-FFF2-40B4-BE49-F238E27FC236}">
                <a16:creationId xmlns:a16="http://schemas.microsoft.com/office/drawing/2014/main" id="{ABECCFE2-2482-4596-4FB1-ED271A94E4AE}"/>
              </a:ext>
            </a:extLst>
          </p:cNvPr>
          <p:cNvSpPr/>
          <p:nvPr/>
        </p:nvSpPr>
        <p:spPr>
          <a:xfrm>
            <a:off x="2351115" y="3228083"/>
            <a:ext cx="117763" cy="13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C4D35A07-7DD0-F437-C52C-960F58AB2DBE}"/>
              </a:ext>
            </a:extLst>
          </p:cNvPr>
          <p:cNvSpPr/>
          <p:nvPr/>
        </p:nvSpPr>
        <p:spPr>
          <a:xfrm>
            <a:off x="5792240" y="1387929"/>
            <a:ext cx="117763" cy="13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CB5D3A4-466E-1C22-60FB-E6957AD6E666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2468878" y="1442651"/>
            <a:ext cx="3392286" cy="185330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EFB7F44A-8C3A-632B-1511-A6755952E51A}"/>
              </a:ext>
            </a:extLst>
          </p:cNvPr>
          <p:cNvSpPr txBox="1"/>
          <p:nvPr/>
        </p:nvSpPr>
        <p:spPr>
          <a:xfrm>
            <a:off x="1679171" y="3451116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70D6666-F231-4549-095D-19F270D39A57}"/>
              </a:ext>
            </a:extLst>
          </p:cNvPr>
          <p:cNvSpPr txBox="1"/>
          <p:nvPr/>
        </p:nvSpPr>
        <p:spPr>
          <a:xfrm>
            <a:off x="4820170" y="992074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2F6B019-90E3-F8AB-D18E-D43EB8626B02}"/>
              </a:ext>
            </a:extLst>
          </p:cNvPr>
          <p:cNvCxnSpPr>
            <a:cxnSpLocks/>
          </p:cNvCxnSpPr>
          <p:nvPr/>
        </p:nvCxnSpPr>
        <p:spPr>
          <a:xfrm>
            <a:off x="9135687" y="1757261"/>
            <a:ext cx="1521229" cy="32968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EF7C008-7CDE-E582-A588-FF0624A29D52}"/>
                  </a:ext>
                </a:extLst>
              </p:cNvPr>
              <p:cNvSpPr txBox="1"/>
              <p:nvPr/>
            </p:nvSpPr>
            <p:spPr>
              <a:xfrm>
                <a:off x="10270374" y="5054138"/>
                <a:ext cx="77308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EF7C008-7CDE-E582-A588-FF0624A29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0374" y="5054138"/>
                <a:ext cx="77308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3A35B91-5255-FC23-D78C-52DF63F623D9}"/>
                  </a:ext>
                </a:extLst>
              </p:cNvPr>
              <p:cNvSpPr txBox="1"/>
              <p:nvPr/>
            </p:nvSpPr>
            <p:spPr>
              <a:xfrm>
                <a:off x="2410691" y="3380483"/>
                <a:ext cx="773084" cy="9282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3A35B91-5255-FC23-D78C-52DF63F62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691" y="3380483"/>
                <a:ext cx="773084" cy="9282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C7755D13-CCF2-C05C-9497-F75F9477CFD5}"/>
              </a:ext>
            </a:extLst>
          </p:cNvPr>
          <p:cNvSpPr/>
          <p:nvPr/>
        </p:nvSpPr>
        <p:spPr>
          <a:xfrm>
            <a:off x="9558943" y="2763982"/>
            <a:ext cx="117763" cy="1357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CD9C7B76-0311-C8A1-A0B3-1D2DF07A56DA}"/>
              </a:ext>
            </a:extLst>
          </p:cNvPr>
          <p:cNvCxnSpPr>
            <a:cxnSpLocks/>
            <a:stCxn id="15" idx="1"/>
            <a:endCxn id="25" idx="5"/>
          </p:cNvCxnSpPr>
          <p:nvPr/>
        </p:nvCxnSpPr>
        <p:spPr>
          <a:xfrm>
            <a:off x="5809486" y="1407809"/>
            <a:ext cx="3849974" cy="1472042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6D48A615-5895-A68C-0C1E-ECE778DC51E0}"/>
              </a:ext>
            </a:extLst>
          </p:cNvPr>
          <p:cNvSpPr txBox="1"/>
          <p:nvPr/>
        </p:nvSpPr>
        <p:spPr>
          <a:xfrm>
            <a:off x="9459053" y="2010618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AA84B66-508C-6F8A-5D86-7AC23900606F}"/>
                  </a:ext>
                </a:extLst>
              </p:cNvPr>
              <p:cNvSpPr txBox="1"/>
              <p:nvPr/>
            </p:nvSpPr>
            <p:spPr>
              <a:xfrm>
                <a:off x="9581110" y="2606105"/>
                <a:ext cx="773084" cy="950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AA84B66-508C-6F8A-5D86-7AC239006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110" y="2606105"/>
                <a:ext cx="773084" cy="9509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D182D603-5734-99EE-3DDA-3767942AECDF}"/>
              </a:ext>
            </a:extLst>
          </p:cNvPr>
          <p:cNvSpPr txBox="1"/>
          <p:nvPr/>
        </p:nvSpPr>
        <p:spPr>
          <a:xfrm>
            <a:off x="2908929" y="2817276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3784E70-3498-5311-CF61-15405DF3FEE2}"/>
              </a:ext>
            </a:extLst>
          </p:cNvPr>
          <p:cNvSpPr/>
          <p:nvPr/>
        </p:nvSpPr>
        <p:spPr>
          <a:xfrm>
            <a:off x="3399206" y="2699875"/>
            <a:ext cx="117763" cy="13574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91DAAD3F-D92F-6FCF-C5F2-1E0D4D97800A}"/>
              </a:ext>
            </a:extLst>
          </p:cNvPr>
          <p:cNvSpPr/>
          <p:nvPr/>
        </p:nvSpPr>
        <p:spPr>
          <a:xfrm>
            <a:off x="7008320" y="1817035"/>
            <a:ext cx="117763" cy="135749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3D7563C-A49D-C4AF-46A4-AD393CAA768C}"/>
              </a:ext>
            </a:extLst>
          </p:cNvPr>
          <p:cNvSpPr txBox="1"/>
          <p:nvPr/>
        </p:nvSpPr>
        <p:spPr>
          <a:xfrm>
            <a:off x="6421965" y="1516797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accent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solidFill>
                <a:schemeClr val="accent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0D8B402-4940-82C1-9370-14FBC6626ECE}"/>
              </a:ext>
            </a:extLst>
          </p:cNvPr>
          <p:cNvCxnSpPr>
            <a:cxnSpLocks/>
            <a:stCxn id="32" idx="6"/>
            <a:endCxn id="33" idx="5"/>
          </p:cNvCxnSpPr>
          <p:nvPr/>
        </p:nvCxnSpPr>
        <p:spPr>
          <a:xfrm flipV="1">
            <a:off x="3516969" y="1932904"/>
            <a:ext cx="3591868" cy="834846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DC39AE-A3DA-720B-9C1A-4015F667759E}"/>
                  </a:ext>
                </a:extLst>
              </p:cNvPr>
              <p:cNvSpPr txBox="1"/>
              <p:nvPr/>
            </p:nvSpPr>
            <p:spPr>
              <a:xfrm>
                <a:off x="3071030" y="2294001"/>
                <a:ext cx="773084" cy="95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2DC39AE-A3DA-720B-9C1A-4015F6677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1030" y="2294001"/>
                <a:ext cx="773084" cy="9532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A17500E-4763-A2D6-5E20-EF05F946BD78}"/>
                  </a:ext>
                </a:extLst>
              </p:cNvPr>
              <p:cNvSpPr txBox="1"/>
              <p:nvPr/>
            </p:nvSpPr>
            <p:spPr>
              <a:xfrm>
                <a:off x="6732095" y="1982628"/>
                <a:ext cx="773084" cy="95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6A17500E-4763-A2D6-5E20-EF05F946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095" y="1982628"/>
                <a:ext cx="773084" cy="95327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本框 40">
            <a:extLst>
              <a:ext uri="{FF2B5EF4-FFF2-40B4-BE49-F238E27FC236}">
                <a16:creationId xmlns:a16="http://schemas.microsoft.com/office/drawing/2014/main" id="{66F4EC0B-AB31-0989-C65F-4B29DC33836C}"/>
              </a:ext>
            </a:extLst>
          </p:cNvPr>
          <p:cNvSpPr txBox="1"/>
          <p:nvPr/>
        </p:nvSpPr>
        <p:spPr>
          <a:xfrm>
            <a:off x="3917375" y="2477856"/>
            <a:ext cx="38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  <a:endParaRPr lang="zh-CN" altLang="en-US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17A79DFC-A29C-7D71-59C3-5F7406608F3A}"/>
              </a:ext>
            </a:extLst>
          </p:cNvPr>
          <p:cNvSpPr/>
          <p:nvPr/>
        </p:nvSpPr>
        <p:spPr>
          <a:xfrm>
            <a:off x="4561351" y="2427554"/>
            <a:ext cx="117763" cy="13574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9D23ADD-1EC0-4ADF-3B1B-0B8E86A96BD5}"/>
                  </a:ext>
                </a:extLst>
              </p:cNvPr>
              <p:cNvSpPr txBox="1"/>
              <p:nvPr/>
            </p:nvSpPr>
            <p:spPr>
              <a:xfrm>
                <a:off x="4424032" y="2603797"/>
                <a:ext cx="773084" cy="95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en-US" altLang="zh-CN" b="0"/>
              </a:p>
              <a:p>
                <a:endParaRPr lang="en-US" altLang="zh-CN" b="0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9D23ADD-1EC0-4ADF-3B1B-0B8E86A96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4032" y="2603797"/>
                <a:ext cx="773084" cy="95327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107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87C53-BF0D-DB85-EB29-86E0D15C2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8F076C1-27E1-72B7-FF88-54E924ABD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435" y="485774"/>
            <a:ext cx="3312537" cy="2839317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1546F9B-101E-A2CC-1764-2789FA7D8AD0}"/>
              </a:ext>
            </a:extLst>
          </p:cNvPr>
          <p:cNvSpPr txBox="1"/>
          <p:nvPr/>
        </p:nvSpPr>
        <p:spPr>
          <a:xfrm>
            <a:off x="1330037" y="3420103"/>
            <a:ext cx="25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4</a:t>
            </a:r>
            <a:r>
              <a:rPr lang="zh-CN" altLang="en-US"/>
              <a:t>阶贝塞尔曲线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A084E6-03C6-C560-2D67-B38379956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792" y="436830"/>
            <a:ext cx="2982415" cy="3038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9711C07-23F8-446E-BB4A-D0B91E5C9CEB}"/>
              </a:ext>
            </a:extLst>
          </p:cNvPr>
          <p:cNvSpPr txBox="1"/>
          <p:nvPr/>
        </p:nvSpPr>
        <p:spPr>
          <a:xfrm>
            <a:off x="5068451" y="3604769"/>
            <a:ext cx="25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6</a:t>
            </a:r>
            <a:r>
              <a:rPr lang="zh-CN" altLang="en-US"/>
              <a:t>阶贝塞尔曲线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AD65305-04CA-C491-1D44-BE658C35E1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5286" y="187901"/>
            <a:ext cx="3246279" cy="370245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08EFB6D-1923-2711-0148-F67AED269DB5}"/>
              </a:ext>
            </a:extLst>
          </p:cNvPr>
          <p:cNvSpPr txBox="1"/>
          <p:nvPr/>
        </p:nvSpPr>
        <p:spPr>
          <a:xfrm>
            <a:off x="8972809" y="4114616"/>
            <a:ext cx="2518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8</a:t>
            </a:r>
            <a:r>
              <a:rPr lang="zh-CN" altLang="en-US"/>
              <a:t>阶贝塞尔曲线</a:t>
            </a:r>
          </a:p>
        </p:txBody>
      </p:sp>
    </p:spTree>
    <p:extLst>
      <p:ext uri="{BB962C8B-B14F-4D97-AF65-F5344CB8AC3E}">
        <p14:creationId xmlns:p14="http://schemas.microsoft.com/office/powerpoint/2010/main" val="1863741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3B5D25C-2319-0A60-65E4-C75A62942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71" y="835602"/>
            <a:ext cx="4973069" cy="289681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B225721-72B3-9D25-24F0-8660A74B491C}"/>
              </a:ext>
            </a:extLst>
          </p:cNvPr>
          <p:cNvSpPr txBox="1"/>
          <p:nvPr/>
        </p:nvSpPr>
        <p:spPr>
          <a:xfrm>
            <a:off x="2302625" y="3915294"/>
            <a:ext cx="272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原始贝塞尔曲线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44629D-4252-4FFD-7EC1-0F34C6D5D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676" y="835602"/>
            <a:ext cx="4978896" cy="289681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28F716C-473F-8AD2-D49E-C11F984C7026}"/>
              </a:ext>
            </a:extLst>
          </p:cNvPr>
          <p:cNvSpPr txBox="1"/>
          <p:nvPr/>
        </p:nvSpPr>
        <p:spPr>
          <a:xfrm>
            <a:off x="7500851" y="3915294"/>
            <a:ext cx="3197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编辑一个点后的贝塞尔曲线</a:t>
            </a:r>
          </a:p>
        </p:txBody>
      </p:sp>
    </p:spTree>
    <p:extLst>
      <p:ext uri="{BB962C8B-B14F-4D97-AF65-F5344CB8AC3E}">
        <p14:creationId xmlns:p14="http://schemas.microsoft.com/office/powerpoint/2010/main" val="383898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82D206B-9B38-A551-59DB-41C6234EF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555" y="289285"/>
            <a:ext cx="2747521" cy="269257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E78970F-6229-6783-C77E-3BE875CA31AE}"/>
              </a:ext>
            </a:extLst>
          </p:cNvPr>
          <p:cNvSpPr txBox="1"/>
          <p:nvPr/>
        </p:nvSpPr>
        <p:spPr>
          <a:xfrm>
            <a:off x="4590855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Repeat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D97AAF9-6650-EFDB-2CF7-395D53B9A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332" y="289285"/>
            <a:ext cx="2747520" cy="275221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5181533-FB92-2CE5-A200-1DAADA2EB908}"/>
              </a:ext>
            </a:extLst>
          </p:cNvPr>
          <p:cNvSpPr txBox="1"/>
          <p:nvPr/>
        </p:nvSpPr>
        <p:spPr>
          <a:xfrm>
            <a:off x="1034198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Clamp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655FC8F-80A2-33F4-19CF-F95D4CBD2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624" y="289285"/>
            <a:ext cx="2747496" cy="27522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2A7CF9D-C6F8-DC48-C3D6-76E1DEB6A09E}"/>
              </a:ext>
            </a:extLst>
          </p:cNvPr>
          <p:cNvSpPr txBox="1"/>
          <p:nvPr/>
        </p:nvSpPr>
        <p:spPr>
          <a:xfrm>
            <a:off x="8561110" y="3221494"/>
            <a:ext cx="2238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Wrap Mode: Mirror</a:t>
            </a:r>
          </a:p>
        </p:txBody>
      </p:sp>
    </p:spTree>
    <p:extLst>
      <p:ext uri="{BB962C8B-B14F-4D97-AF65-F5344CB8AC3E}">
        <p14:creationId xmlns:p14="http://schemas.microsoft.com/office/powerpoint/2010/main" val="353076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3CC499A-251E-E5B1-5A8E-3273A6D0C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60" y="146803"/>
            <a:ext cx="4473682" cy="441577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29A5221-7399-05F0-CF50-EBB26F111072}"/>
              </a:ext>
            </a:extLst>
          </p:cNvPr>
          <p:cNvSpPr txBox="1"/>
          <p:nvPr/>
        </p:nvSpPr>
        <p:spPr>
          <a:xfrm>
            <a:off x="1809946" y="4713402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未开启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069BCCD-65CF-9F25-D079-77D8CC33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9059" y="146803"/>
            <a:ext cx="4473682" cy="448839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A3652F-436D-60FA-254D-2137BDC488CE}"/>
              </a:ext>
            </a:extLst>
          </p:cNvPr>
          <p:cNvSpPr txBox="1"/>
          <p:nvPr/>
        </p:nvSpPr>
        <p:spPr>
          <a:xfrm>
            <a:off x="6986832" y="4766093"/>
            <a:ext cx="2969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开启了</a:t>
            </a:r>
            <a:r>
              <a:rPr lang="en-US" altLang="zh-CN"/>
              <a:t>Mipmap</a:t>
            </a:r>
            <a:r>
              <a:rPr lang="zh-CN" altLang="en-US"/>
              <a:t>的效果</a:t>
            </a:r>
          </a:p>
        </p:txBody>
      </p:sp>
    </p:spTree>
    <p:extLst>
      <p:ext uri="{BB962C8B-B14F-4D97-AF65-F5344CB8AC3E}">
        <p14:creationId xmlns:p14="http://schemas.microsoft.com/office/powerpoint/2010/main" val="2770377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4502E18-95BF-E227-F579-518EC63A1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679" y="340985"/>
            <a:ext cx="4000500" cy="380047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F0AE773-D7E4-ABF2-7582-40A58FB11D8B}"/>
              </a:ext>
            </a:extLst>
          </p:cNvPr>
          <p:cNvSpPr txBox="1"/>
          <p:nvPr/>
        </p:nvSpPr>
        <p:spPr>
          <a:xfrm>
            <a:off x="8672659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各向异性过滤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FDBC7EB-E330-FF13-B95D-723F32FB6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0877" y="550683"/>
            <a:ext cx="4603815" cy="306921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1A88A20-44B0-9724-3E77-91EB49045FAF}"/>
              </a:ext>
            </a:extLst>
          </p:cNvPr>
          <p:cNvSpPr txBox="1"/>
          <p:nvPr/>
        </p:nvSpPr>
        <p:spPr>
          <a:xfrm>
            <a:off x="2416406" y="4308050"/>
            <a:ext cx="22058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正常的</a:t>
            </a:r>
            <a:r>
              <a:rPr lang="en-US" altLang="zh-CN"/>
              <a:t>Mipmap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909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58F999-EC38-F261-B5E4-4005BA2C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180" y="767057"/>
            <a:ext cx="4533900" cy="34385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7832D58-FBF2-3286-FD91-40734B4B9D7F}"/>
              </a:ext>
            </a:extLst>
          </p:cNvPr>
          <p:cNvSpPr txBox="1"/>
          <p:nvPr/>
        </p:nvSpPr>
        <p:spPr>
          <a:xfrm>
            <a:off x="1866507" y="4368480"/>
            <a:ext cx="364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551E59F-792E-ED73-E506-48190D571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686" y="767057"/>
            <a:ext cx="4206840" cy="3438525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5D1D78F-9E78-B277-3E98-7D1B97A8523C}"/>
              </a:ext>
            </a:extLst>
          </p:cNvPr>
          <p:cNvSpPr txBox="1"/>
          <p:nvPr/>
        </p:nvSpPr>
        <p:spPr>
          <a:xfrm>
            <a:off x="6501353" y="4368480"/>
            <a:ext cx="4576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可视化漫反射项</a:t>
            </a:r>
            <a:r>
              <a:rPr lang="en-US" altLang="zh-CN"/>
              <a:t>Diffuse + </a:t>
            </a:r>
            <a:r>
              <a:rPr lang="zh-CN" altLang="en-US"/>
              <a:t>环境光</a:t>
            </a:r>
            <a:r>
              <a:rPr lang="en-US" altLang="zh-CN"/>
              <a:t>Ambient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190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7B0FB3A-E82E-DCB0-3167-5D4C4F43F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581" y="465743"/>
            <a:ext cx="3105150" cy="2457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BF79A28-FC29-EE7D-CED1-BBA7F62804C9}"/>
              </a:ext>
            </a:extLst>
          </p:cNvPr>
          <p:cNvSpPr txBox="1"/>
          <p:nvPr/>
        </p:nvSpPr>
        <p:spPr>
          <a:xfrm>
            <a:off x="1347738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</a:t>
            </a:r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6D0378-11A9-9717-7BD1-9AF4FF5A34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98" y="465743"/>
            <a:ext cx="2655245" cy="24574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2442D99-AA3B-9129-0BE8-14367C6AD62E}"/>
              </a:ext>
            </a:extLst>
          </p:cNvPr>
          <p:cNvSpPr txBox="1"/>
          <p:nvPr/>
        </p:nvSpPr>
        <p:spPr>
          <a:xfrm>
            <a:off x="4904786" y="3186259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16</a:t>
            </a:r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A2E8BB0-C79C-1A7B-43CE-D135CC51BA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515" y="471127"/>
            <a:ext cx="3077429" cy="24727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BDBD2DA-8A21-C779-128D-BCA1C0B941DB}"/>
              </a:ext>
            </a:extLst>
          </p:cNvPr>
          <p:cNvSpPr txBox="1"/>
          <p:nvPr/>
        </p:nvSpPr>
        <p:spPr>
          <a:xfrm>
            <a:off x="9054151" y="3157978"/>
            <a:ext cx="2969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Glossiness = 64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7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>
            <a:extLst>
              <a:ext uri="{FF2B5EF4-FFF2-40B4-BE49-F238E27FC236}">
                <a16:creationId xmlns:a16="http://schemas.microsoft.com/office/drawing/2014/main" id="{F12705AA-0116-9657-DE1E-909CAE469663}"/>
              </a:ext>
            </a:extLst>
          </p:cNvPr>
          <p:cNvGrpSpPr/>
          <p:nvPr/>
        </p:nvGrpSpPr>
        <p:grpSpPr>
          <a:xfrm>
            <a:off x="754144" y="1140643"/>
            <a:ext cx="2592370" cy="3893270"/>
            <a:chOff x="754144" y="1140643"/>
            <a:chExt cx="2592370" cy="3893270"/>
          </a:xfrm>
        </p:grpSpPr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1763DA23-B5FC-4C02-C537-D82583804DB3}"/>
                </a:ext>
              </a:extLst>
            </p:cNvPr>
            <p:cNvSpPr/>
            <p:nvPr/>
          </p:nvSpPr>
          <p:spPr>
            <a:xfrm>
              <a:off x="754144" y="1140643"/>
              <a:ext cx="2215299" cy="3893270"/>
            </a:xfrm>
            <a:prstGeom prst="rtTriangle">
              <a:avLst/>
            </a:prstGeom>
            <a:solidFill>
              <a:schemeClr val="accent1">
                <a:alpha val="3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E51AFC2-C904-A6DC-1503-FE94F2446CBE}"/>
                </a:ext>
              </a:extLst>
            </p:cNvPr>
            <p:cNvCxnSpPr>
              <a:stCxn id="4" idx="5"/>
            </p:cNvCxnSpPr>
            <p:nvPr/>
          </p:nvCxnSpPr>
          <p:spPr>
            <a:xfrm flipV="1">
              <a:off x="1861794" y="2441542"/>
              <a:ext cx="1107649" cy="64573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96575ED-2B34-DC7E-2362-136A44CF5222}"/>
                </a:ext>
              </a:extLst>
            </p:cNvPr>
            <p:cNvSpPr txBox="1"/>
            <p:nvPr/>
          </p:nvSpPr>
          <p:spPr>
            <a:xfrm>
              <a:off x="2771479" y="2043930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N</a:t>
              </a:r>
              <a:endParaRPr lang="zh-CN" altLang="en-US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031A748-85B5-30F0-B38C-BEB1797E7D29}"/>
                </a:ext>
              </a:extLst>
            </p:cNvPr>
            <p:cNvCxnSpPr>
              <a:cxnSpLocks/>
            </p:cNvCxnSpPr>
            <p:nvPr/>
          </p:nvCxnSpPr>
          <p:spPr>
            <a:xfrm>
              <a:off x="1861793" y="3087278"/>
              <a:ext cx="645736" cy="113593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37CBF8A-ABD3-2434-C689-74DF6C15DBED}"/>
                </a:ext>
              </a:extLst>
            </p:cNvPr>
            <p:cNvSpPr txBox="1"/>
            <p:nvPr/>
          </p:nvSpPr>
          <p:spPr>
            <a:xfrm>
              <a:off x="2526381" y="4060422"/>
              <a:ext cx="575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/>
                <a:t>T</a:t>
              </a:r>
              <a:endParaRPr lang="zh-CN" altLang="en-US"/>
            </a:p>
          </p:txBody>
        </p:sp>
      </p:grp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46AE0BB6-74D3-8BDF-B7F1-6DB2A070A6A1}"/>
              </a:ext>
            </a:extLst>
          </p:cNvPr>
          <p:cNvSpPr/>
          <p:nvPr/>
        </p:nvSpPr>
        <p:spPr>
          <a:xfrm>
            <a:off x="4279766" y="3853540"/>
            <a:ext cx="2215299" cy="1152427"/>
          </a:xfrm>
          <a:prstGeom prst="rtTriangl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872BFE7-1027-3AA9-CA2C-54928EAD7D5B}"/>
              </a:ext>
            </a:extLst>
          </p:cNvPr>
          <p:cNvCxnSpPr>
            <a:stCxn id="37" idx="5"/>
          </p:cNvCxnSpPr>
          <p:nvPr/>
        </p:nvCxnSpPr>
        <p:spPr>
          <a:xfrm flipV="1">
            <a:off x="5387416" y="4238612"/>
            <a:ext cx="1107649" cy="191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5195022C-9731-F1C8-5F9A-463C1E3E647A}"/>
              </a:ext>
            </a:extLst>
          </p:cNvPr>
          <p:cNvSpPr txBox="1"/>
          <p:nvPr/>
        </p:nvSpPr>
        <p:spPr>
          <a:xfrm>
            <a:off x="6777868" y="406042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（错误）</a:t>
            </a: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B4ED05C5-B89D-766C-A79C-4BC6E1077C38}"/>
              </a:ext>
            </a:extLst>
          </p:cNvPr>
          <p:cNvCxnSpPr>
            <a:cxnSpLocks/>
          </p:cNvCxnSpPr>
          <p:nvPr/>
        </p:nvCxnSpPr>
        <p:spPr>
          <a:xfrm>
            <a:off x="5387415" y="4429754"/>
            <a:ext cx="645736" cy="336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74C857AA-D76C-F596-1C30-76D3E61FF179}"/>
              </a:ext>
            </a:extLst>
          </p:cNvPr>
          <p:cNvSpPr txBox="1"/>
          <p:nvPr/>
        </p:nvSpPr>
        <p:spPr>
          <a:xfrm>
            <a:off x="5520965" y="4725218"/>
            <a:ext cx="575035" cy="10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160E122D-191C-B082-F890-DD9B8893797B}"/>
              </a:ext>
            </a:extLst>
          </p:cNvPr>
          <p:cNvCxnSpPr>
            <a:cxnSpLocks/>
          </p:cNvCxnSpPr>
          <p:nvPr/>
        </p:nvCxnSpPr>
        <p:spPr>
          <a:xfrm flipV="1">
            <a:off x="5410392" y="3243154"/>
            <a:ext cx="622759" cy="1164496"/>
          </a:xfrm>
          <a:prstGeom prst="straightConnector1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5982AD23-EE0E-0278-0AA9-EF7875C532F9}"/>
              </a:ext>
            </a:extLst>
          </p:cNvPr>
          <p:cNvSpPr txBox="1"/>
          <p:nvPr/>
        </p:nvSpPr>
        <p:spPr>
          <a:xfrm>
            <a:off x="5808482" y="2761762"/>
            <a:ext cx="169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N</a:t>
            </a:r>
            <a:r>
              <a:rPr lang="zh-CN" altLang="en-US"/>
              <a:t>（正确）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D2A8352C-9FD1-504A-92B0-970B86A6A016}"/>
              </a:ext>
            </a:extLst>
          </p:cNvPr>
          <p:cNvSpPr txBox="1"/>
          <p:nvPr/>
        </p:nvSpPr>
        <p:spPr>
          <a:xfrm>
            <a:off x="1237267" y="5253086"/>
            <a:ext cx="1178351" cy="372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变换前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F74404C-0492-5E71-F818-765E2C34AD7A}"/>
              </a:ext>
            </a:extLst>
          </p:cNvPr>
          <p:cNvSpPr txBox="1"/>
          <p:nvPr/>
        </p:nvSpPr>
        <p:spPr>
          <a:xfrm>
            <a:off x="4781747" y="5243819"/>
            <a:ext cx="921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变换后</a:t>
            </a:r>
          </a:p>
        </p:txBody>
      </p:sp>
    </p:spTree>
    <p:extLst>
      <p:ext uri="{BB962C8B-B14F-4D97-AF65-F5344CB8AC3E}">
        <p14:creationId xmlns:p14="http://schemas.microsoft.com/office/powerpoint/2010/main" val="2581386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4FF4BE-848D-6B0E-C483-A53209FE3B26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BA1FAB7-ABE3-DB9D-0703-0A802DF24C1D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98055C4-3D57-777A-8E7A-213A0AFE296E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1FD0EF-1153-6099-DBAE-BCEC57B0B024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70AB63F-5718-1F79-D23C-A023335DF7C6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6F9162-F9C4-890B-75DA-C2A615904F50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072D92-CDFC-BDA9-FD01-052A16ACEA15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6CD02F-706E-AF89-A4D7-3510B97CE86C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C1B500-B3A6-FE5F-B742-439EE111D455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9C6BE86-25E4-80FE-F6F8-E66FBCC7D17D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6521252-F4B8-0F07-DCD2-438758AAC80F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077D73D-60CA-BFFB-2D57-56CDBCD59E18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+Z</a:t>
            </a:r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CA4C6DC-E035-20AF-C4C9-6F15BC3F24D7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44F9F216-E69A-A6FD-DC58-AC927BBB732D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7BDA3DB-E8A9-971C-ECDA-96F6B90CF2F9}"/>
              </a:ext>
            </a:extLst>
          </p:cNvPr>
          <p:cNvSpPr txBox="1"/>
          <p:nvPr/>
        </p:nvSpPr>
        <p:spPr>
          <a:xfrm>
            <a:off x="622144" y="217916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4C86E30-4291-0170-281E-0C81E932FBFD}"/>
              </a:ext>
            </a:extLst>
          </p:cNvPr>
          <p:cNvSpPr txBox="1"/>
          <p:nvPr/>
        </p:nvSpPr>
        <p:spPr>
          <a:xfrm>
            <a:off x="84816" y="61987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A786E5F-4CFA-79C0-0F73-81AA4B0299E4}"/>
              </a:ext>
            </a:extLst>
          </p:cNvPr>
          <p:cNvSpPr txBox="1"/>
          <p:nvPr/>
        </p:nvSpPr>
        <p:spPr>
          <a:xfrm>
            <a:off x="6292385" y="193479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1,1,-1</a:t>
            </a:r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305DC0C-940F-2FD8-0530-C9D8B192E8FD}"/>
              </a:ext>
            </a:extLst>
          </p:cNvPr>
          <p:cNvSpPr txBox="1"/>
          <p:nvPr/>
        </p:nvSpPr>
        <p:spPr>
          <a:xfrm>
            <a:off x="3709445" y="1934793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-1,1,-1</a:t>
            </a:r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A6A8A32-8A69-0E7D-FDBC-FEAEB06727CB}"/>
              </a:ext>
            </a:extLst>
          </p:cNvPr>
          <p:cNvSpPr txBox="1"/>
          <p:nvPr/>
        </p:nvSpPr>
        <p:spPr>
          <a:xfrm>
            <a:off x="3563333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-1,-1,-1</a:t>
            </a:r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1B8E9C7-6BC6-FA49-8963-B64D0227145D}"/>
              </a:ext>
            </a:extLst>
          </p:cNvPr>
          <p:cNvSpPr txBox="1"/>
          <p:nvPr/>
        </p:nvSpPr>
        <p:spPr>
          <a:xfrm>
            <a:off x="6268821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1,-1,-1</a:t>
            </a:r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AD1BBB3-3AD4-1920-C250-489544CDB2A5}"/>
              </a:ext>
            </a:extLst>
          </p:cNvPr>
          <p:cNvSpPr txBox="1"/>
          <p:nvPr/>
        </p:nvSpPr>
        <p:spPr>
          <a:xfrm>
            <a:off x="7614498" y="193479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27FCD8E-B280-9E7B-F269-64355AF67236}"/>
              </a:ext>
            </a:extLst>
          </p:cNvPr>
          <p:cNvSpPr txBox="1"/>
          <p:nvPr/>
        </p:nvSpPr>
        <p:spPr>
          <a:xfrm>
            <a:off x="7685198" y="4113229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1,-1,1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A43CE7A5-4F16-0B82-0CAD-5010539119CC}"/>
              </a:ext>
            </a:extLst>
          </p:cNvPr>
          <p:cNvSpPr txBox="1"/>
          <p:nvPr/>
        </p:nvSpPr>
        <p:spPr>
          <a:xfrm>
            <a:off x="6299447" y="435205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11B4656-7565-2E01-0C3E-405F860298D8}"/>
              </a:ext>
            </a:extLst>
          </p:cNvPr>
          <p:cNvSpPr txBox="1"/>
          <p:nvPr/>
        </p:nvSpPr>
        <p:spPr>
          <a:xfrm>
            <a:off x="3872042" y="475634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1,1,1</a:t>
            </a:r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EABECAB-2852-05D7-B486-C4D139CD003C}"/>
              </a:ext>
            </a:extLst>
          </p:cNvPr>
          <p:cNvSpPr txBox="1"/>
          <p:nvPr/>
        </p:nvSpPr>
        <p:spPr>
          <a:xfrm>
            <a:off x="6080281" y="5862743"/>
            <a:ext cx="815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1,-1,1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CA43520-6E86-7FBE-A5C1-B4221176E70E}"/>
              </a:ext>
            </a:extLst>
          </p:cNvPr>
          <p:cNvSpPr txBox="1"/>
          <p:nvPr/>
        </p:nvSpPr>
        <p:spPr>
          <a:xfrm>
            <a:off x="9357671" y="1934793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-1,1,1</a:t>
            </a:r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4B8D430-4700-1E9E-83C2-07D14F89520A}"/>
              </a:ext>
            </a:extLst>
          </p:cNvPr>
          <p:cNvSpPr txBox="1"/>
          <p:nvPr/>
        </p:nvSpPr>
        <p:spPr>
          <a:xfrm>
            <a:off x="9224130" y="4132083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CCD32A7-E930-D339-680A-D374C3A9FBBE}"/>
              </a:ext>
            </a:extLst>
          </p:cNvPr>
          <p:cNvSpPr txBox="1"/>
          <p:nvPr/>
        </p:nvSpPr>
        <p:spPr>
          <a:xfrm>
            <a:off x="2036221" y="2084050"/>
            <a:ext cx="1140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-1,1,1</a:t>
            </a:r>
            <a:endParaRPr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136D2D4-E112-F8CC-2D1C-885DD4E4E2DB}"/>
              </a:ext>
            </a:extLst>
          </p:cNvPr>
          <p:cNvSpPr txBox="1"/>
          <p:nvPr/>
        </p:nvSpPr>
        <p:spPr>
          <a:xfrm>
            <a:off x="1989068" y="4027661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41D6A76-552E-7FBE-4183-CFA19B3DFB39}"/>
              </a:ext>
            </a:extLst>
          </p:cNvPr>
          <p:cNvSpPr txBox="1"/>
          <p:nvPr/>
        </p:nvSpPr>
        <p:spPr>
          <a:xfrm>
            <a:off x="3641095" y="5865887"/>
            <a:ext cx="1046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-1,-1, 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76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BCF51-820B-5EE1-386A-B39151381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BF00175-F732-702D-46A4-DB8674E6D4F6}"/>
              </a:ext>
            </a:extLst>
          </p:cNvPr>
          <p:cNvSpPr/>
          <p:nvPr/>
        </p:nvSpPr>
        <p:spPr>
          <a:xfrm>
            <a:off x="4572000" y="584462"/>
            <a:ext cx="1725105" cy="17439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BDA072-6EE4-C9B3-9AC9-7BD0B943EA57}"/>
              </a:ext>
            </a:extLst>
          </p:cNvPr>
          <p:cNvSpPr/>
          <p:nvPr/>
        </p:nvSpPr>
        <p:spPr>
          <a:xfrm>
            <a:off x="4571999" y="2328421"/>
            <a:ext cx="1725105" cy="174395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391408A-7714-601F-C0E9-D4F047779563}"/>
              </a:ext>
            </a:extLst>
          </p:cNvPr>
          <p:cNvSpPr/>
          <p:nvPr/>
        </p:nvSpPr>
        <p:spPr>
          <a:xfrm>
            <a:off x="2846893" y="2328420"/>
            <a:ext cx="1725105" cy="17439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234134A-FB30-34C3-4300-E829A0D2C1BA}"/>
              </a:ext>
            </a:extLst>
          </p:cNvPr>
          <p:cNvSpPr/>
          <p:nvPr/>
        </p:nvSpPr>
        <p:spPr>
          <a:xfrm>
            <a:off x="6297104" y="2328420"/>
            <a:ext cx="1725105" cy="1743959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FBAC62D-5832-FE91-10EE-A7F271D933DF}"/>
              </a:ext>
            </a:extLst>
          </p:cNvPr>
          <p:cNvSpPr/>
          <p:nvPr/>
        </p:nvSpPr>
        <p:spPr>
          <a:xfrm>
            <a:off x="8022209" y="2328420"/>
            <a:ext cx="1725105" cy="1743959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C89243C-74A4-6306-4859-3E2808D1F406}"/>
              </a:ext>
            </a:extLst>
          </p:cNvPr>
          <p:cNvSpPr/>
          <p:nvPr/>
        </p:nvSpPr>
        <p:spPr>
          <a:xfrm>
            <a:off x="4571997" y="4072379"/>
            <a:ext cx="1725105" cy="1743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0C75C95-8271-2CE6-2C34-A2F6DA84F025}"/>
              </a:ext>
            </a:extLst>
          </p:cNvPr>
          <p:cNvSpPr txBox="1"/>
          <p:nvPr/>
        </p:nvSpPr>
        <p:spPr>
          <a:xfrm>
            <a:off x="4564912" y="584461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+Y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3DB9F5-0D87-A4C2-A8CD-955FDC32C379}"/>
              </a:ext>
            </a:extLst>
          </p:cNvPr>
          <p:cNvSpPr txBox="1"/>
          <p:nvPr/>
        </p:nvSpPr>
        <p:spPr>
          <a:xfrm>
            <a:off x="4609697" y="4175347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-Y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73D6A7-FF6E-2B1C-5BE9-9EF4F954BF69}"/>
              </a:ext>
            </a:extLst>
          </p:cNvPr>
          <p:cNvSpPr txBox="1"/>
          <p:nvPr/>
        </p:nvSpPr>
        <p:spPr>
          <a:xfrm>
            <a:off x="4609697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-Z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792F45BE-F12A-9B05-DCD5-1B8AADD49479}"/>
              </a:ext>
            </a:extLst>
          </p:cNvPr>
          <p:cNvSpPr txBox="1"/>
          <p:nvPr/>
        </p:nvSpPr>
        <p:spPr>
          <a:xfrm>
            <a:off x="6367805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+X</a:t>
            </a:r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0562DB0-2358-DD98-AC9E-2E1D314E906D}"/>
              </a:ext>
            </a:extLst>
          </p:cNvPr>
          <p:cNvSpPr txBox="1"/>
          <p:nvPr/>
        </p:nvSpPr>
        <p:spPr>
          <a:xfrm>
            <a:off x="2856306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-X</a:t>
            </a:r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CB63803-E634-CFB0-CB3E-C53E8EDB3BB7}"/>
              </a:ext>
            </a:extLst>
          </p:cNvPr>
          <p:cNvSpPr txBox="1"/>
          <p:nvPr/>
        </p:nvSpPr>
        <p:spPr>
          <a:xfrm>
            <a:off x="8092909" y="2363829"/>
            <a:ext cx="52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chemeClr val="bg1"/>
                </a:solidFill>
              </a:rPr>
              <a:t>+Z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2" name="直接箭头连接符 1">
            <a:extLst>
              <a:ext uri="{FF2B5EF4-FFF2-40B4-BE49-F238E27FC236}">
                <a16:creationId xmlns:a16="http://schemas.microsoft.com/office/drawing/2014/main" id="{361F53C1-21B5-552C-2983-0BCA6AD12829}"/>
              </a:ext>
            </a:extLst>
          </p:cNvPr>
          <p:cNvCxnSpPr/>
          <p:nvPr/>
        </p:nvCxnSpPr>
        <p:spPr>
          <a:xfrm>
            <a:off x="556181" y="2045616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E42CC170-20DB-E297-188F-9B5C7330F8CC}"/>
              </a:ext>
            </a:extLst>
          </p:cNvPr>
          <p:cNvCxnSpPr>
            <a:cxnSpLocks/>
          </p:cNvCxnSpPr>
          <p:nvPr/>
        </p:nvCxnSpPr>
        <p:spPr>
          <a:xfrm flipV="1">
            <a:off x="556181" y="989203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A910348-4E83-ADA4-6CCF-6FCE9678475E}"/>
              </a:ext>
            </a:extLst>
          </p:cNvPr>
          <p:cNvSpPr txBox="1"/>
          <p:nvPr/>
        </p:nvSpPr>
        <p:spPr>
          <a:xfrm>
            <a:off x="584446" y="205661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U=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43B0401-68BF-609C-023F-3F9CA7C3F42B}"/>
              </a:ext>
            </a:extLst>
          </p:cNvPr>
          <p:cNvSpPr txBox="1"/>
          <p:nvPr/>
        </p:nvSpPr>
        <p:spPr>
          <a:xfrm>
            <a:off x="329913" y="11103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V=</a:t>
            </a:r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D144F7F0-9148-4D90-BD8E-CD1C3BA0B941}"/>
              </a:ext>
            </a:extLst>
          </p:cNvPr>
          <p:cNvCxnSpPr/>
          <p:nvPr/>
        </p:nvCxnSpPr>
        <p:spPr>
          <a:xfrm>
            <a:off x="4887799" y="3718029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920CFE0-E36D-A84E-F36D-D51083DEE583}"/>
              </a:ext>
            </a:extLst>
          </p:cNvPr>
          <p:cNvCxnSpPr>
            <a:cxnSpLocks/>
          </p:cNvCxnSpPr>
          <p:nvPr/>
        </p:nvCxnSpPr>
        <p:spPr>
          <a:xfrm flipV="1">
            <a:off x="4887799" y="2661616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1D05BF8-F0FC-4C19-FAA2-C3C934177927}"/>
              </a:ext>
            </a:extLst>
          </p:cNvPr>
          <p:cNvSpPr txBox="1"/>
          <p:nvPr/>
        </p:nvSpPr>
        <p:spPr>
          <a:xfrm>
            <a:off x="4916064" y="3729028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BC17FCBD-501C-3F0D-2D7B-4D9B76E34C0E}"/>
              </a:ext>
            </a:extLst>
          </p:cNvPr>
          <p:cNvSpPr txBox="1"/>
          <p:nvPr/>
        </p:nvSpPr>
        <p:spPr>
          <a:xfrm>
            <a:off x="4661531" y="2782782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82CC7051-00AA-BA14-CB98-087661B2DEBF}"/>
              </a:ext>
            </a:extLst>
          </p:cNvPr>
          <p:cNvCxnSpPr/>
          <p:nvPr/>
        </p:nvCxnSpPr>
        <p:spPr>
          <a:xfrm>
            <a:off x="6605851" y="3678142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6A2D07DD-BFFB-88F4-577D-3D1BC73E4A70}"/>
              </a:ext>
            </a:extLst>
          </p:cNvPr>
          <p:cNvCxnSpPr>
            <a:cxnSpLocks/>
          </p:cNvCxnSpPr>
          <p:nvPr/>
        </p:nvCxnSpPr>
        <p:spPr>
          <a:xfrm flipV="1">
            <a:off x="6605851" y="2621729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83DE4AA2-C783-0415-D0A5-0C697D4E3B7C}"/>
              </a:ext>
            </a:extLst>
          </p:cNvPr>
          <p:cNvSpPr txBox="1"/>
          <p:nvPr/>
        </p:nvSpPr>
        <p:spPr>
          <a:xfrm>
            <a:off x="6634116" y="368914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47C82988-7315-81B4-AC1D-B8D55CF7C9EF}"/>
              </a:ext>
            </a:extLst>
          </p:cNvPr>
          <p:cNvSpPr txBox="1"/>
          <p:nvPr/>
        </p:nvSpPr>
        <p:spPr>
          <a:xfrm>
            <a:off x="6379583" y="2742895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CF95D41F-C79E-37CF-6BEB-A2F81B3F5C50}"/>
              </a:ext>
            </a:extLst>
          </p:cNvPr>
          <p:cNvCxnSpPr/>
          <p:nvPr/>
        </p:nvCxnSpPr>
        <p:spPr>
          <a:xfrm>
            <a:off x="8380450" y="3668408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39CE3443-165A-CBDF-BD15-156D9630D7D5}"/>
              </a:ext>
            </a:extLst>
          </p:cNvPr>
          <p:cNvCxnSpPr>
            <a:cxnSpLocks/>
          </p:cNvCxnSpPr>
          <p:nvPr/>
        </p:nvCxnSpPr>
        <p:spPr>
          <a:xfrm flipV="1">
            <a:off x="8380450" y="2611995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FD836B57-B84B-6AE6-C7DB-C8BDAC10DDD6}"/>
              </a:ext>
            </a:extLst>
          </p:cNvPr>
          <p:cNvSpPr txBox="1"/>
          <p:nvPr/>
        </p:nvSpPr>
        <p:spPr>
          <a:xfrm>
            <a:off x="8380450" y="365426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B287165-AEBB-0657-C648-94DDE723BB03}"/>
              </a:ext>
            </a:extLst>
          </p:cNvPr>
          <p:cNvSpPr txBox="1"/>
          <p:nvPr/>
        </p:nvSpPr>
        <p:spPr>
          <a:xfrm>
            <a:off x="8154182" y="2733161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B2E0074-DB32-523A-90BA-CE99914BC30F}"/>
              </a:ext>
            </a:extLst>
          </p:cNvPr>
          <p:cNvCxnSpPr/>
          <p:nvPr/>
        </p:nvCxnSpPr>
        <p:spPr>
          <a:xfrm>
            <a:off x="3209829" y="370381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D53C5BC8-C091-4839-02AE-D2CA16973AC7}"/>
              </a:ext>
            </a:extLst>
          </p:cNvPr>
          <p:cNvCxnSpPr>
            <a:cxnSpLocks/>
          </p:cNvCxnSpPr>
          <p:nvPr/>
        </p:nvCxnSpPr>
        <p:spPr>
          <a:xfrm flipV="1">
            <a:off x="3209829" y="264740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35BF742D-91D4-3B52-A2D5-60EA7EA0F885}"/>
              </a:ext>
            </a:extLst>
          </p:cNvPr>
          <p:cNvSpPr txBox="1"/>
          <p:nvPr/>
        </p:nvSpPr>
        <p:spPr>
          <a:xfrm>
            <a:off x="3238094" y="371481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-Z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6EA77257-5B3B-323D-0061-731DFAA53D92}"/>
              </a:ext>
            </a:extLst>
          </p:cNvPr>
          <p:cNvSpPr txBox="1"/>
          <p:nvPr/>
        </p:nvSpPr>
        <p:spPr>
          <a:xfrm>
            <a:off x="2983561" y="276857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+Y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F9B6187F-E5D7-1023-FF74-DF2FD561E769}"/>
              </a:ext>
            </a:extLst>
          </p:cNvPr>
          <p:cNvCxnSpPr/>
          <p:nvPr/>
        </p:nvCxnSpPr>
        <p:spPr>
          <a:xfrm>
            <a:off x="4888974" y="1892180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903FAEA2-8C0F-4E5F-3565-8DEA1C92702F}"/>
              </a:ext>
            </a:extLst>
          </p:cNvPr>
          <p:cNvCxnSpPr>
            <a:cxnSpLocks/>
          </p:cNvCxnSpPr>
          <p:nvPr/>
        </p:nvCxnSpPr>
        <p:spPr>
          <a:xfrm flipV="1">
            <a:off x="4888974" y="835767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0AAB8E6E-6612-90AB-B82C-45D0D9DFFE7B}"/>
              </a:ext>
            </a:extLst>
          </p:cNvPr>
          <p:cNvSpPr txBox="1"/>
          <p:nvPr/>
        </p:nvSpPr>
        <p:spPr>
          <a:xfrm>
            <a:off x="4917239" y="1903179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C14840E-6296-984B-53DC-7100DB5E2163}"/>
              </a:ext>
            </a:extLst>
          </p:cNvPr>
          <p:cNvSpPr txBox="1"/>
          <p:nvPr/>
        </p:nvSpPr>
        <p:spPr>
          <a:xfrm>
            <a:off x="4662706" y="956933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+Z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E02CD45-0B1C-A0DF-D004-25FD1F2B98A9}"/>
              </a:ext>
            </a:extLst>
          </p:cNvPr>
          <p:cNvCxnSpPr/>
          <p:nvPr/>
        </p:nvCxnSpPr>
        <p:spPr>
          <a:xfrm>
            <a:off x="4995412" y="5398227"/>
            <a:ext cx="10746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9720DBF1-0961-2BD2-6280-6C3BBB18A01E}"/>
              </a:ext>
            </a:extLst>
          </p:cNvPr>
          <p:cNvCxnSpPr>
            <a:cxnSpLocks/>
          </p:cNvCxnSpPr>
          <p:nvPr/>
        </p:nvCxnSpPr>
        <p:spPr>
          <a:xfrm flipV="1">
            <a:off x="4995412" y="4341814"/>
            <a:ext cx="0" cy="105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4DEF572D-A089-5377-E068-8CB3007F00C5}"/>
              </a:ext>
            </a:extLst>
          </p:cNvPr>
          <p:cNvSpPr txBox="1"/>
          <p:nvPr/>
        </p:nvSpPr>
        <p:spPr>
          <a:xfrm>
            <a:off x="5023677" y="5409226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U= +X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849E0C7-17BC-3F41-03FA-C250C40E82D1}"/>
              </a:ext>
            </a:extLst>
          </p:cNvPr>
          <p:cNvSpPr txBox="1"/>
          <p:nvPr/>
        </p:nvSpPr>
        <p:spPr>
          <a:xfrm>
            <a:off x="4769144" y="446298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V= -Z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4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435</Words>
  <Application>Microsoft Office PowerPoint</Application>
  <PresentationFormat>宽屏</PresentationFormat>
  <Paragraphs>158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130</cp:revision>
  <cp:lastPrinted>2024-11-19T12:18:12Z</cp:lastPrinted>
  <dcterms:created xsi:type="dcterms:W3CDTF">2024-10-14T14:06:47Z</dcterms:created>
  <dcterms:modified xsi:type="dcterms:W3CDTF">2024-12-06T03:24:26Z</dcterms:modified>
</cp:coreProperties>
</file>