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BA687-4077-CF5F-3F96-27A3BA36B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B2147-386A-01F9-443E-2403A1A9AF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AA7229-876E-666E-44C5-165CECE2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2E9AC-DDB3-DBC6-E576-5BAE78357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53D43E-AFF9-4FAF-839F-71306879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85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EF3D0-57E4-8B7A-F4D1-7311E4657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CE4DE2-11DF-D83C-51D6-D3C7A9F3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E10B37-B729-33C7-08AA-D0AC10A8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C3FB8-D4A4-FB89-32DF-E302B2E9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983613-59AD-4D21-A52E-549FCEA9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381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12B56A-3C64-56C5-3F21-0B1AA3CB35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03D371-A164-7801-C360-F1B59C597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71099-EC95-F35E-DD5A-E1C7751F0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00D1A2-1D06-DDB9-F278-5DD1FE27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E7495F-3829-6E2F-9D1D-66FBB50A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25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0609A-E65C-0C46-23DF-FB08E88E7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6A09D0-C800-E780-C5EC-CFAE802BA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983E24-2BF5-0B32-5B38-5D6CAEE84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198F47-6790-50FF-A68D-4CF81FEF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E85A0-6372-8316-9EF2-B371B424F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850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A5F4-6CE5-57C7-93AC-0215B632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75D1AD-CA36-ECC8-3141-BCF97C48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BB60AE-DB9F-1D33-0E91-34AD40C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C243E4-4297-63AC-118E-D25BB18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80F756-5153-4077-8E14-DF9297D6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73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A8BD4-D6A4-E38D-D03E-5C8C37A8A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3BEB4-E889-90B3-85CB-889FD7EC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0C5B50-E94D-DDE8-5FCE-A994FD138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47ED7B-F034-045A-1B97-B4B25B4D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0FE95-08C2-0D62-BE53-019909A2B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52A036-05D7-9041-6607-1F3A16F5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27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47C39-782F-EAB2-053E-BBF7F267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4CB6D1-A17A-165E-D39D-1D34A56D1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41852F-ECFD-3952-8108-122D538B6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27D283-3B4E-B60B-564A-06C9524D2C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BDE388-54A4-518C-BD7A-2A773908D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4B77EF-471F-A578-04AC-6FF78588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178CC3-F60F-3DCE-CDCD-D8B95A77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3406623-3090-8FB8-D5B3-748A0CF1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42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8F8A8-9C0A-D996-C58A-CA968F1B4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BDBA5A-12F3-0592-5C4D-4BB76A35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F28E03-4EA3-E0F8-9158-A36E25BC3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3D3900-8608-C0FD-C892-183D45646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76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78AEB4-B609-8374-A1E4-9C38D861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C42FF4-908A-4B8D-CC70-35AA0DF0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78FD2C-3098-7D99-0843-D6B70873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4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CBD02-ED56-A15F-F582-EA2AB09D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54E49-0CAC-65CB-7550-82B380E5A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1B6FC6-4374-7EF5-0A22-0958C668B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4B1881-1C82-5E4C-48AF-C927C819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5145E7-D684-A51B-1C21-B17C19C31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81ED98-0CDF-A8D5-2C5F-C77FEE8F3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83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0EB4E4-F780-D0FD-FF8E-9E846890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33502B6-1063-2770-AD49-DEDC730B8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DEE22-555C-0985-9C5F-2953E4577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3BBC17-9974-4491-13D6-6C916CFB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9A84BB-99F5-C8A2-A695-22C64205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F5808-09BA-C56A-24AC-969017D5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974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696AC65-C8F7-2C37-E28C-48F256DF6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D7C2D5-D13A-ED1B-C4B8-5E3619A56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05F5EF-BD37-6A51-0997-FC02CCBCB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41801-9944-43CF-9D42-0DE3946A095F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D6AF4-976E-7676-C3B5-336B6F5C3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956D80-4B13-4025-D587-21B84CF5A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E9EF4-AEC1-42CF-A1D0-6935BD1A7CA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2880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7E80B6-3CB0-4A0D-EA0E-B859E70E9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55" y="293459"/>
            <a:ext cx="2337986" cy="532491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977468E-9BF1-D7C7-131E-589127A6E867}"/>
              </a:ext>
            </a:extLst>
          </p:cNvPr>
          <p:cNvSpPr txBox="1"/>
          <p:nvPr/>
        </p:nvSpPr>
        <p:spPr>
          <a:xfrm>
            <a:off x="620255" y="5825765"/>
            <a:ext cx="266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</a:t>
            </a:r>
            <a:r>
              <a:rPr lang="en-US" altLang="zh-CN"/>
              <a:t>BaseMap</a:t>
            </a:r>
            <a:r>
              <a:rPr lang="zh-CN" altLang="en-US"/>
              <a:t>的情况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688A836-1EED-42DC-EABC-D86F2792CE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727" y="293459"/>
            <a:ext cx="2653584" cy="532491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AC73C59-CA4F-EA2A-0D0A-CBA685B2AE9B}"/>
              </a:ext>
            </a:extLst>
          </p:cNvPr>
          <p:cNvSpPr txBox="1"/>
          <p:nvPr/>
        </p:nvSpPr>
        <p:spPr>
          <a:xfrm>
            <a:off x="3365369" y="5825765"/>
            <a:ext cx="30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Lightmap.r</a:t>
            </a:r>
            <a:r>
              <a:rPr lang="zh-CN" altLang="en-US"/>
              <a:t>：高光类型分层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9BE57FA-3131-E479-0D28-5B871E05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654" y="398484"/>
            <a:ext cx="2259857" cy="511486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6D8957B-998E-D590-6C6B-BB268B115D65}"/>
              </a:ext>
            </a:extLst>
          </p:cNvPr>
          <p:cNvSpPr txBox="1"/>
          <p:nvPr/>
        </p:nvSpPr>
        <p:spPr>
          <a:xfrm>
            <a:off x="6419654" y="5816338"/>
            <a:ext cx="3054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Lightmap.g</a:t>
            </a:r>
            <a:r>
              <a:rPr lang="zh-CN" altLang="en-US"/>
              <a:t>：</a:t>
            </a:r>
            <a:r>
              <a:rPr lang="en-US" altLang="zh-CN"/>
              <a:t>AO</a:t>
            </a:r>
            <a:r>
              <a:rPr lang="zh-CN" altLang="en-US"/>
              <a:t>区域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96651DD-0B36-2ED5-4B52-A55C5FA22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765" y="398484"/>
            <a:ext cx="2130476" cy="511486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E8A95CB-049D-E44E-0430-2329411E357D}"/>
              </a:ext>
            </a:extLst>
          </p:cNvPr>
          <p:cNvSpPr txBox="1"/>
          <p:nvPr/>
        </p:nvSpPr>
        <p:spPr>
          <a:xfrm>
            <a:off x="9003765" y="5816338"/>
            <a:ext cx="305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Lightmap.b</a:t>
            </a:r>
            <a:r>
              <a:rPr lang="zh-CN" altLang="en-US"/>
              <a:t>：高光强度分层</a:t>
            </a:r>
            <a:r>
              <a:rPr lang="en-US" altLang="zh-CN"/>
              <a:t>/</a:t>
            </a:r>
            <a:r>
              <a:rPr lang="zh-CN" altLang="en-US"/>
              <a:t>叠加</a:t>
            </a:r>
          </a:p>
        </p:txBody>
      </p:sp>
    </p:spTree>
    <p:extLst>
      <p:ext uri="{BB962C8B-B14F-4D97-AF65-F5344CB8AC3E}">
        <p14:creationId xmlns:p14="http://schemas.microsoft.com/office/powerpoint/2010/main" val="1910678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10</cp:revision>
  <dcterms:created xsi:type="dcterms:W3CDTF">2024-10-31T08:11:51Z</dcterms:created>
  <dcterms:modified xsi:type="dcterms:W3CDTF">2024-10-31T08:18:21Z</dcterms:modified>
</cp:coreProperties>
</file>