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8BD59-BB67-AAEE-9777-7FE197F37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00AE4-8A32-9D9E-17B9-58E70EA9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9716-CA8B-BECE-7636-8B700877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C16D6-C54C-3713-A591-5ED76D4A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EDBBC-B0DD-B206-1D93-4AE9E87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42E1-5ED3-0E33-F0BC-1769D661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0E572-6385-BE84-496F-34077FE3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E77BC-7152-46F7-9220-76E34E25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E72D6-BF13-0EAF-6F29-2954A9FA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94051-EBA1-D3F2-1F1A-DEB7CA0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65EF8-1888-4366-68B6-0C4ACBE48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A958-5143-F80F-46C1-CAE089EF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339A0-3922-AE7A-AA74-0B100C62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DB8BF-785F-18FC-299B-6DED472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40B34-FB90-64DD-B043-2AF944B2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DA70-1B8B-C1D7-8CB3-5F16A955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F51A8-03BA-97AD-808A-3C9445D3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B4395-D7CA-0424-03C7-C3F610FE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A19E8-6EB4-DD3C-B8F4-9414A79F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E434C-E14C-47B1-4AEC-A283728A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2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3BF4-79DC-F71D-F78A-1FB3B46D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B056A-522B-F665-B9C4-10F4F26F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9BA42-CFEF-7395-DDB1-3850B5B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0C656-2344-50B8-6677-B51D2277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FC0C-F306-F1A9-24E3-CC448E86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735F-7C5F-356A-DA97-444AB6D2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A0F59-9F6C-CAC4-B5A6-945B90175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7F33D-36AA-DC79-BD5C-80C3B952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406BC-7982-AFFD-6C61-EA9984C5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9BED7-590D-DC8B-0E2F-197A9F89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9D37B-EAD3-5F98-C640-A6B79A0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63C1-258D-855E-07AD-3512097E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5C97E-1F62-D63A-C28A-10675E31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9617F-CE57-DD9E-CBAB-FD1A7746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F79DD5-C433-57BA-C179-1F088D6F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FAF1B-1B22-29AA-87FC-30A0D628F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79ED6-DA15-A934-6C66-7846C11A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8F186-A00B-A550-F8E6-5C43AD99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ADCEE-A28E-A7DC-D868-A77906B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B7886-A228-858F-25B6-459EB7C4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956AF-0ED5-CA46-3B58-889DEA6A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9EB97A-1C9D-F170-9478-BE6E433E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7738C-FEC4-5494-84D4-82711A5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9598D-6155-3956-A74A-42C9DDC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52626-BF9F-C403-CDE0-F39F55C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19052-C94E-D400-5E74-6B5D340F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4C26D-F5C6-B095-ADB3-4C46206A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D3D14-68BB-0AB8-3107-9EBC3DA4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049BD-FDC9-EF1D-EC74-F70813BB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73DD5-A8F0-9E27-AA68-E2D75824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FA768-AAA9-95AD-D320-CB0CC4B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9D22D-1D1D-525F-F604-B321414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6559-E00D-C88A-595F-05BCB9C9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540A9-477F-4C95-51C3-61042F33F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71BF2-5CD7-AC5B-A81C-270E139D2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EF5C1-52D6-19F7-D923-77E03DF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321FD-58F4-E1D8-CDF7-7050751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DFBD-A083-C069-676B-621BFB59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8F5609-D2F4-4DCE-BC6A-68D7000B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51F24-BFAF-2072-0216-3C6BFF4F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4DFA-4234-98C7-D5E2-F55448D78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9EBE-7890-48CF-9D75-512307DFE1C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DD62A-5770-85C8-5216-227B16349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605D-83D5-181E-44F1-EE38D9F4C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D2C4-9388-4CFE-8728-53294CB1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A7C1-DEFE-9AA3-572E-350B9FA94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Motion Edit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C9254-E227-6228-DC68-0B22C9AC0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81983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56D34-E54A-0180-AC90-0B87033B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CF180B0-3747-B34A-F85D-E8057CDB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8" y="282546"/>
            <a:ext cx="10777970" cy="2901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FD2B3B-9281-2A1A-231C-73479AA9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18" y="3048738"/>
            <a:ext cx="5801304" cy="38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9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0E7C-F7A8-281E-30B9-D99DA0029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FEF4E6-37E4-7A24-A18F-2C094CE0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0" y="157422"/>
            <a:ext cx="10808796" cy="2400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36F895-8D5C-54ED-7CE7-5948FC3AC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31" y="2514165"/>
            <a:ext cx="8254538" cy="41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F03B4-93E6-15AE-62C5-AC81F315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9760EB-F303-4E2C-D986-B99C3D94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021"/>
            <a:ext cx="12011025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543707-0EB5-8F3E-7B5C-0D83DC78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7" y="2212917"/>
            <a:ext cx="10466677" cy="41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BCDFC-50E1-10B8-169F-8D20B378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CC67C-43CA-6918-D7FF-8B9A4BBE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10157"/>
            <a:ext cx="10390909" cy="2018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8753E-4E4D-9FB4-9055-AC7B93DD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10" y="2228535"/>
            <a:ext cx="8094779" cy="44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2A1D-AE84-A048-61A3-A6A3DEBC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0BB6F1-135E-B3F9-BDDA-D91918C7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34897"/>
            <a:ext cx="9742516" cy="1931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66D91-F360-3594-9A9E-8581C38EF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2066335"/>
            <a:ext cx="9168938" cy="44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4C31-1617-6F8D-FE3F-8F78B15A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3C2A2D-13CB-4BDA-CC7C-73E59E2A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2749"/>
            <a:ext cx="10789920" cy="2501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8D5327-06BA-246C-1907-1DC41188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4" y="2619117"/>
            <a:ext cx="10374284" cy="42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276DE-8943-4168-B074-5D8479C7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CE2024-26E4-C2D1-FB9C-C7400175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68765"/>
            <a:ext cx="11982450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124550-9E6D-62A8-C6C0-960495F2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93" y="2408179"/>
            <a:ext cx="73342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Motion Edit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2025-05-19T02:28:45Z</dcterms:created>
  <dcterms:modified xsi:type="dcterms:W3CDTF">2025-05-19T03:01:22Z</dcterms:modified>
</cp:coreProperties>
</file>