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7FC"/>
    <a:srgbClr val="EA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EDF6-EE6E-4F09-9AB4-6338494F2A7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072B-4E97-B569-77B1BA793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8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EDF6-EE6E-4F09-9AB4-6338494F2A7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072B-4E97-B569-77B1BA793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6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EDF6-EE6E-4F09-9AB4-6338494F2A7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072B-4E97-B569-77B1BA793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6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EDF6-EE6E-4F09-9AB4-6338494F2A7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072B-4E97-B569-77B1BA793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5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EDF6-EE6E-4F09-9AB4-6338494F2A7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072B-4E97-B569-77B1BA793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EDF6-EE6E-4F09-9AB4-6338494F2A7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072B-4E97-B569-77B1BA793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2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EDF6-EE6E-4F09-9AB4-6338494F2A7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072B-4E97-B569-77B1BA793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EDF6-EE6E-4F09-9AB4-6338494F2A7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072B-4E97-B569-77B1BA793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0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EDF6-EE6E-4F09-9AB4-6338494F2A7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072B-4E97-B569-77B1BA793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6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EDF6-EE6E-4F09-9AB4-6338494F2A7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072B-4E97-B569-77B1BA793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1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EDF6-EE6E-4F09-9AB4-6338494F2A7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ECA-072B-4E97-B569-77B1BA793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2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EDF6-EE6E-4F09-9AB4-6338494F2A7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DECA-072B-4E97-B569-77B1BA793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0"/>
            <a:ext cx="3571875" cy="685800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965468" y="5104015"/>
            <a:ext cx="226106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827221" y="5062451"/>
            <a:ext cx="83127" cy="831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65468" y="3428999"/>
            <a:ext cx="22610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That That (prod. </a:t>
            </a:r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＆ </a:t>
            </a:r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feat. SUGA of BTS)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364" y="5087388"/>
            <a:ext cx="407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Bahnschrift Condensed" panose="020B0502040204020203" pitchFamily="34" charset="0"/>
              </a:rPr>
              <a:t>03:20</a:t>
            </a:r>
            <a:endParaRPr lang="ko-KR" altLang="en-US" sz="900" b="1" dirty="0">
              <a:latin typeface="Bahnschrift Condensed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6745" y="5070762"/>
            <a:ext cx="407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Bahnschrift Condensed" panose="020B0502040204020203" pitchFamily="34" charset="0"/>
              </a:rPr>
              <a:t>01:15</a:t>
            </a:r>
            <a:endParaRPr lang="ko-KR" altLang="en-US" sz="900" b="1" dirty="0">
              <a:latin typeface="Bahnschrift Condensed" panose="020B0502040204020203" pitchFamily="34" charset="0"/>
            </a:endParaRPr>
          </a:p>
        </p:txBody>
      </p:sp>
      <p:sp>
        <p:nvSpPr>
          <p:cNvPr id="18" name="등호 17"/>
          <p:cNvSpPr/>
          <p:nvPr/>
        </p:nvSpPr>
        <p:spPr>
          <a:xfrm rot="5400000">
            <a:off x="5907577" y="5655426"/>
            <a:ext cx="376843" cy="27432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실행 단추: 시작 18">
            <a:hlinkClick r:id="" action="ppaction://hlinkshowjump?jump=firstslide" highlightClick="1"/>
          </p:cNvPr>
          <p:cNvSpPr/>
          <p:nvPr/>
        </p:nvSpPr>
        <p:spPr>
          <a:xfrm>
            <a:off x="5013965" y="5640892"/>
            <a:ext cx="340115" cy="340115"/>
          </a:xfrm>
          <a:prstGeom prst="actionButtonBeginning">
            <a:avLst/>
          </a:prstGeom>
          <a:solidFill>
            <a:srgbClr val="EC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실행 단추: 시작 19">
            <a:hlinkClick r:id="" action="ppaction://hlinkshowjump?jump=firstslide" highlightClick="1"/>
          </p:cNvPr>
          <p:cNvSpPr/>
          <p:nvPr/>
        </p:nvSpPr>
        <p:spPr>
          <a:xfrm rot="10800000">
            <a:off x="6821975" y="5640892"/>
            <a:ext cx="340115" cy="340115"/>
          </a:xfrm>
          <a:prstGeom prst="actionButtonBeginning">
            <a:avLst/>
          </a:prstGeom>
          <a:solidFill>
            <a:srgbClr val="EC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등호 22"/>
          <p:cNvSpPr/>
          <p:nvPr/>
        </p:nvSpPr>
        <p:spPr>
          <a:xfrm>
            <a:off x="4853246" y="639041"/>
            <a:ext cx="382385" cy="166255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등호 24"/>
          <p:cNvSpPr/>
          <p:nvPr/>
        </p:nvSpPr>
        <p:spPr>
          <a:xfrm>
            <a:off x="4856016" y="697238"/>
            <a:ext cx="382385" cy="166255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79" y="526010"/>
            <a:ext cx="450398" cy="45039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1595525"/>
            <a:ext cx="2686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Bahnschrift Condensed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29</dc:creator>
  <cp:lastModifiedBy>29</cp:lastModifiedBy>
  <cp:revision>3</cp:revision>
  <dcterms:created xsi:type="dcterms:W3CDTF">2022-05-20T00:47:51Z</dcterms:created>
  <dcterms:modified xsi:type="dcterms:W3CDTF">2022-05-20T01:03:49Z</dcterms:modified>
</cp:coreProperties>
</file>