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91" r:id="rId3"/>
    <p:sldId id="323" r:id="rId5"/>
    <p:sldId id="343" r:id="rId6"/>
    <p:sldId id="346" r:id="rId7"/>
    <p:sldId id="347" r:id="rId8"/>
    <p:sldId id="350" r:id="rId9"/>
    <p:sldId id="356" r:id="rId10"/>
    <p:sldId id="361" r:id="rId11"/>
    <p:sldId id="351" r:id="rId12"/>
    <p:sldId id="352" r:id="rId13"/>
    <p:sldId id="345" r:id="rId14"/>
    <p:sldId id="315" r:id="rId15"/>
    <p:sldId id="358" r:id="rId16"/>
    <p:sldId id="355" r:id="rId17"/>
    <p:sldId id="357" r:id="rId18"/>
    <p:sldId id="272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762" y="66"/>
      </p:cViewPr>
      <p:guideLst>
        <p:guide pos="3840"/>
        <p:guide orient="horz" pos="2160"/>
        <p:guide orient="horz" pos="197"/>
        <p:guide orient="horz" pos="4123"/>
        <p:guide pos="5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pan.baidu.com/s/1SbeDwu_RxUJkXCK5_tltf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github.com/Tencent/secguid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ctf.bugku.com/challeng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66046" y="3013825"/>
            <a:ext cx="6861175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800" b="1">
                <a:latin typeface="微软雅黑" charset="0"/>
                <a:ea typeface="微软雅黑" charset="0"/>
                <a:cs typeface="微软雅黑" charset="0"/>
                <a:sym typeface="+mn-ea"/>
              </a:rPr>
              <a:t>CTF及网络安全技术分享</a:t>
            </a:r>
            <a:endParaRPr lang="zh-CN" altLang="en-US" sz="4800" b="1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94105" y="1443990"/>
            <a:ext cx="10003790" cy="396938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赛前工具准备</a:t>
            </a:r>
            <a:endParaRPr lang="zh-CN" altLang="en-US" sz="2800" b="1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  <a:hlinkClick r:id="rId1" action="ppaction://hlinkfile"/>
              </a:rPr>
              <a:t>CTF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  <a:hlinkClick r:id="rId1" action="ppaction://hlinkfile"/>
              </a:rPr>
              <a:t>工具包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提取码：karp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小型的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FTP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服务器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离线音乐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离线加解密工具、安卓逆向工具 </a:t>
            </a:r>
            <a:endParaRPr lang="zh-CN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1695" y="1111250"/>
            <a:ext cx="4165600" cy="463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9480" y="936625"/>
            <a:ext cx="1035304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lnSpc>
                <a:spcPct val="150000"/>
              </a:lnSpc>
              <a:buNone/>
            </a:pP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开发安全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【必须】避免使用不安全的对称加密算法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DES和3DES已经不再适用于现代应用程序，应改为使用AES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【建议】对每个重要行为都记录日志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确保重要行为都记录日志，且可靠保存6个月以上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【建议】禁止将未经验证的用户输入直接记录日志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当日志条目包含未经净化的用户输入时会引发记录注入漏洞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【建议】避免在日志中保存敏感信息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9480" y="706120"/>
            <a:ext cx="1035304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lnSpc>
                <a:spcPct val="150000"/>
              </a:lnSpc>
              <a:buNone/>
            </a:pP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开发安全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【必须】禁止使用空口令、弱口令、已泄露口令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【必须】口令强度要求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密码长度大于14位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必须包含下列元素：大小写英文字母、数字、特殊字符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不得使用各系统、程序的默认初始密码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不能与最近6次使用过的密码重复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不得与其他外部系统使用相同的密码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【必须】禁止传递明文口令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31850" y="3060065"/>
            <a:ext cx="6650355" cy="73723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sz="2800" b="1" dirty="0">
                <a:latin typeface="微软雅黑" charset="0"/>
                <a:ea typeface="微软雅黑" charset="0"/>
                <a:cs typeface="微软雅黑" charset="0"/>
                <a:hlinkClick r:id="rId1" tooltip="" action="ppaction://hlinkfile"/>
              </a:rPr>
              <a:t>https://github.com/Tencent/secguide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2290" y="502920"/>
            <a:ext cx="4390390" cy="585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1618" y="3044940"/>
            <a:ext cx="662876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 For Watching</a:t>
            </a:r>
            <a:endParaRPr lang="en-US" altLang="zh-CN" sz="4400" b="1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72820" y="2736850"/>
            <a:ext cx="717486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CTF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比赛题目覆盖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Misc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Pwn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Crypto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Reverse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094105" y="474980"/>
            <a:ext cx="10003790" cy="590804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杂项 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- 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图片隐写术</a:t>
            </a:r>
            <a:endParaRPr lang="zh-CN" altLang="en-US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16进制编辑器查看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图片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内容，有没有类似PK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RAR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TXT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FLAG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PASSWORD等信息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16进制补全头或者尾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图片查看备注或者详细信息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图片修改高度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条形码图片和二维码图片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常见16进制文件头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497455" y="313690"/>
            <a:ext cx="7846695" cy="623125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1400" b="1" dirty="0">
                <a:latin typeface="微软雅黑" charset="0"/>
                <a:ea typeface="微软雅黑" charset="0"/>
                <a:cs typeface="微软雅黑" charset="0"/>
              </a:rPr>
              <a:t>JPEG (jpg)，</a:t>
            </a:r>
            <a:r>
              <a:rPr lang="en-US" altLang="zh-CN" sz="1400" b="1" dirty="0">
                <a:latin typeface="微软雅黑" charset="0"/>
                <a:ea typeface="微软雅黑" charset="0"/>
                <a:cs typeface="微软雅黑" charset="0"/>
              </a:rPr>
              <a:t>			</a:t>
            </a:r>
            <a:r>
              <a:rPr lang="zh-CN" altLang="en-US" sz="1400" b="1" dirty="0">
                <a:latin typeface="微软雅黑" charset="0"/>
                <a:ea typeface="微软雅黑" charset="0"/>
                <a:cs typeface="微软雅黑" charset="0"/>
              </a:rPr>
              <a:t>文件头：FFD8FF　　　　　　　　　　　　</a:t>
            </a:r>
            <a:endParaRPr lang="zh-CN" altLang="en-US" sz="1400" b="1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latin typeface="微软雅黑" charset="0"/>
                <a:ea typeface="微软雅黑" charset="0"/>
                <a:cs typeface="微软雅黑" charset="0"/>
              </a:rPr>
              <a:t>PNG (png)，</a:t>
            </a:r>
            <a:r>
              <a:rPr lang="en-US" altLang="zh-CN" sz="1400" b="1" dirty="0">
                <a:latin typeface="微软雅黑" charset="0"/>
                <a:ea typeface="微软雅黑" charset="0"/>
                <a:cs typeface="微软雅黑" charset="0"/>
              </a:rPr>
              <a:t>			</a:t>
            </a:r>
            <a:r>
              <a:rPr lang="zh-CN" altLang="en-US" sz="1400" b="1" dirty="0">
                <a:latin typeface="微软雅黑" charset="0"/>
                <a:ea typeface="微软雅黑" charset="0"/>
                <a:cs typeface="微软雅黑" charset="0"/>
              </a:rPr>
              <a:t>文件头：89504E4</a:t>
            </a:r>
            <a:r>
              <a:rPr lang="en-US" altLang="zh-CN" sz="1400" b="1" dirty="0">
                <a:latin typeface="微软雅黑" charset="0"/>
                <a:ea typeface="微软雅黑" charset="0"/>
                <a:cs typeface="微软雅黑" charset="0"/>
              </a:rPr>
              <a:t>7</a:t>
            </a:r>
            <a:endParaRPr lang="zh-CN" altLang="en-US" sz="1400" b="1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latin typeface="微软雅黑" charset="0"/>
                <a:ea typeface="微软雅黑" charset="0"/>
                <a:cs typeface="微软雅黑" charset="0"/>
              </a:rPr>
              <a:t>GIF (gif)，</a:t>
            </a:r>
            <a:r>
              <a:rPr lang="en-US" altLang="zh-CN" sz="1400" b="1" dirty="0">
                <a:latin typeface="微软雅黑" charset="0"/>
                <a:ea typeface="微软雅黑" charset="0"/>
                <a:cs typeface="微软雅黑" charset="0"/>
              </a:rPr>
              <a:t>				</a:t>
            </a:r>
            <a:r>
              <a:rPr lang="zh-CN" altLang="en-US" sz="1400" b="1" dirty="0">
                <a:latin typeface="微软雅黑" charset="0"/>
                <a:ea typeface="微软雅黑" charset="0"/>
                <a:cs typeface="微软雅黑" charset="0"/>
              </a:rPr>
              <a:t>文件头：47494638                                                                 </a:t>
            </a:r>
            <a:endParaRPr lang="zh-CN" altLang="en-US" sz="1400" b="1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latin typeface="微软雅黑" charset="0"/>
                <a:ea typeface="微软雅黑" charset="0"/>
                <a:cs typeface="微软雅黑" charset="0"/>
              </a:rPr>
              <a:t>ZIP Archive (zip)，</a:t>
            </a:r>
            <a:r>
              <a:rPr lang="en-US" altLang="zh-CN" sz="1400" b="1" dirty="0">
                <a:latin typeface="微软雅黑" charset="0"/>
                <a:ea typeface="微软雅黑" charset="0"/>
                <a:cs typeface="微软雅黑" charset="0"/>
              </a:rPr>
              <a:t>			</a:t>
            </a:r>
            <a:r>
              <a:rPr lang="zh-CN" altLang="en-US" sz="1400" b="1" dirty="0">
                <a:latin typeface="微软雅黑" charset="0"/>
                <a:ea typeface="微软雅黑" charset="0"/>
                <a:cs typeface="微软雅黑" charset="0"/>
              </a:rPr>
              <a:t>文件头：504B0304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TIFF (tif)，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				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文件头：49492A00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CAD (dwg)，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			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文件头：41433130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Adobe Photoshop (psd)，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文件头：38425053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Rich Text Format (rtf)，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文件头：7B5C727466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XML (xml)，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			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文件头：3C3F786D6C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HTML (html)，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			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文件头：68746D6C3E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Email [thorough only] (eml)，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文件头：44656C69766572792D646174653A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Outlook Express (dbx)，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文件头：CFAD12FEC5FD746F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Outlook (pst)，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			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文件头：2142444E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MS Word/Excel (xls.or.doc)，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文件头：D0CF11E0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MS Access (mdb)，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			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文件头：5374616E64617264204A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WordPerfect (wpd)，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			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文件头：FF575043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Adobe Acrobat (pdf)，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文件头：255044462D312E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Quicken (qdf)，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			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文件头：AC9EBD8F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Windows Password (pwl)，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文件头：E3828596</a:t>
            </a:r>
            <a:endParaRPr lang="zh-CN" altLang="en-US" sz="9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094105" y="1444625"/>
            <a:ext cx="10003790" cy="396938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杂项 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- 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Word文档</a:t>
            </a:r>
            <a:endParaRPr lang="zh-CN" altLang="en-US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本质是一个压缩包，里面可以隐藏图片或者</a:t>
            </a:r>
            <a:r>
              <a:rPr lang="en-US" sz="2800" dirty="0">
                <a:latin typeface="微软雅黑" charset="0"/>
                <a:ea typeface="微软雅黑" charset="0"/>
                <a:cs typeface="微软雅黑" charset="0"/>
              </a:rPr>
              <a:t>TXT</a:t>
            </a:r>
            <a:endParaRPr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打开</a:t>
            </a:r>
            <a:r>
              <a:rPr lang="en-US" sz="2800" dirty="0">
                <a:latin typeface="微软雅黑" charset="0"/>
                <a:ea typeface="微软雅黑" charset="0"/>
                <a:cs typeface="微软雅黑" charset="0"/>
              </a:rPr>
              <a:t>W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ord以后是一首诗，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如果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没头绪，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观察其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行间距，大的是1，小的是0</a:t>
            </a:r>
            <a:endParaRPr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800" dirty="0">
                <a:latin typeface="微软雅黑" charset="0"/>
                <a:ea typeface="微软雅黑" charset="0"/>
                <a:cs typeface="微软雅黑" charset="0"/>
              </a:rPr>
              <a:t>W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ord显示隐藏内容</a:t>
            </a:r>
            <a:endParaRPr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094105" y="2091055"/>
            <a:ext cx="10003790" cy="267652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杂项 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- 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pcgp流量包</a:t>
            </a:r>
            <a:endParaRPr lang="zh-CN" altLang="en-US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使用wiresahrk分析流量包，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追踪流 TCP UDP ICMP HTTP</a:t>
            </a:r>
            <a:endParaRPr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foremost分离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文件包</a:t>
            </a:r>
            <a:endParaRPr lang="zh-CN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lx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21790"/>
            <a:ext cx="10058400" cy="36144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load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675" y="908685"/>
            <a:ext cx="6724650" cy="50412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02665" y="2091055"/>
            <a:ext cx="6410325" cy="267652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sz="2800" b="1" dirty="0">
                <a:latin typeface="微软雅黑" charset="0"/>
                <a:ea typeface="微软雅黑" charset="0"/>
                <a:cs typeface="微软雅黑" charset="0"/>
                <a:hlinkClick r:id="rId1" tooltip="" action="ppaction://hlinkfile"/>
              </a:rPr>
              <a:t>https://ctf.bugku.com/</a:t>
            </a:r>
            <a:endParaRPr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800" b="1" dirty="0">
                <a:latin typeface="微软雅黑" charset="0"/>
                <a:ea typeface="微软雅黑" charset="0"/>
                <a:cs typeface="微软雅黑" charset="0"/>
              </a:rPr>
              <a:t>以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Misc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为主，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Pwn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Crypto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Reverse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为辅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一边做一边记录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Writeup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或知识图谱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tags/tag1.xml><?xml version="1.0" encoding="utf-8"?>
<p:tagLst xmlns:p="http://schemas.openxmlformats.org/presentationml/2006/main">
  <p:tag name="ISPRING_PRESENTATION_TITLE" val="创意极简点线设计PPT模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1480</Words>
  <Application>WPS 演示</Application>
  <PresentationFormat>宽屏</PresentationFormat>
  <Paragraphs>79</Paragraphs>
  <Slides>16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方正书宋_GBK</vt:lpstr>
      <vt:lpstr>Wingdings</vt:lpstr>
      <vt:lpstr>Segoe UI Light</vt:lpstr>
      <vt:lpstr>苹方-简</vt:lpstr>
      <vt:lpstr>微软雅黑</vt:lpstr>
      <vt:lpstr>汉仪旗黑</vt:lpstr>
      <vt:lpstr>微软雅黑</vt:lpstr>
      <vt:lpstr>Segoe UI</vt:lpstr>
      <vt:lpstr>宋体</vt:lpstr>
      <vt:lpstr>Arial Unicode MS</vt:lpstr>
      <vt:lpstr>Calibri</vt:lpstr>
      <vt:lpstr>Helvetica Neue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创意极简点线设计PPT模板</dc:title>
  <dc:creator>优品PPT</dc:creator>
  <cp:keywords>http:/www.ypppt.com</cp:keywords>
  <dc:description>http://www.ypppt.com/</dc:description>
  <cp:lastModifiedBy>jeffrey</cp:lastModifiedBy>
  <cp:revision>282</cp:revision>
  <dcterms:created xsi:type="dcterms:W3CDTF">2021-10-17T11:40:55Z</dcterms:created>
  <dcterms:modified xsi:type="dcterms:W3CDTF">2021-10-17T11:40:55Z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2052-3.9.2.6301</vt:lpwstr>
  </property>
</Properties>
</file>