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Titillium Web"/>
      <p:regular r:id="rId32"/>
      <p:bold r:id="rId33"/>
      <p:italic r:id="rId34"/>
      <p:boldItalic r:id="rId35"/>
    </p:embeddedFont>
    <p:embeddedFont>
      <p:font typeface="Barlow Semi Condensed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TitilliumWeb-bold.fntdata"/><Relationship Id="rId10" Type="http://schemas.openxmlformats.org/officeDocument/2006/relationships/slide" Target="slides/slide6.xml"/><Relationship Id="rId32" Type="http://schemas.openxmlformats.org/officeDocument/2006/relationships/font" Target="fonts/TitilliumWeb-regular.fntdata"/><Relationship Id="rId13" Type="http://schemas.openxmlformats.org/officeDocument/2006/relationships/slide" Target="slides/slide9.xml"/><Relationship Id="rId35" Type="http://schemas.openxmlformats.org/officeDocument/2006/relationships/font" Target="fonts/TitilliumWeb-boldItalic.fntdata"/><Relationship Id="rId12" Type="http://schemas.openxmlformats.org/officeDocument/2006/relationships/slide" Target="slides/slide8.xml"/><Relationship Id="rId34" Type="http://schemas.openxmlformats.org/officeDocument/2006/relationships/font" Target="fonts/TitilliumWeb-italic.fntdata"/><Relationship Id="rId15" Type="http://schemas.openxmlformats.org/officeDocument/2006/relationships/slide" Target="slides/slide11.xml"/><Relationship Id="rId37" Type="http://schemas.openxmlformats.org/officeDocument/2006/relationships/font" Target="fonts/BarlowSemiCondensed-bold.fntdata"/><Relationship Id="rId14" Type="http://schemas.openxmlformats.org/officeDocument/2006/relationships/slide" Target="slides/slide10.xml"/><Relationship Id="rId36" Type="http://schemas.openxmlformats.org/officeDocument/2006/relationships/font" Target="fonts/BarlowSemiCondensed-regular.fntdata"/><Relationship Id="rId17" Type="http://schemas.openxmlformats.org/officeDocument/2006/relationships/slide" Target="slides/slide13.xml"/><Relationship Id="rId39" Type="http://schemas.openxmlformats.org/officeDocument/2006/relationships/font" Target="fonts/BarlowSemiCondensed-boldItalic.fntdata"/><Relationship Id="rId16" Type="http://schemas.openxmlformats.org/officeDocument/2006/relationships/slide" Target="slides/slide12.xml"/><Relationship Id="rId38" Type="http://schemas.openxmlformats.org/officeDocument/2006/relationships/font" Target="fonts/BarlowSemiCondensed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g2be5058fa53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4" name="Google Shape;1754;g2be5058fa53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2c607788c1f_2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2c607788c1f_2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2c607788c1f_2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2c607788c1f_2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g2c607788c1f_2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3" name="Google Shape;1783;g2c607788c1f_2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g2c5ebb1259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1" name="Google Shape;1791;g2c5ebb1259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talk about what we use for dataset. The dataset is for default.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- cliens’ preference, commonly used?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Disparate impact - include formula and explain what it is, why is it important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to men, women are more likely to default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2c607788c1f_2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2c607788c1f_2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talk about what we use for dataset. The dataset is for default.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- cliens’ preference, commonly used?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Disparate impact - include formula and explain what it is, why is it important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to men, women are more likely to default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2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g2c607788c1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4" name="Google Shape;1814;g2c607788c1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g2c607788c1f_3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3" name="Google Shape;1843;g2c607788c1f_3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2c607788c1f_2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2c607788c1f_2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g2be5058fa5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3" name="Google Shape;1863;g2be5058fa5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details about finance industry and context about ECOA, what the protected variables are and what they mean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2a1c4c5816e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2a1c4c5816e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the dataset and variable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only raw XGBoost first, then compare them to the other 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each one step and isolate the presentation of each step, use color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g2c607788c1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1" name="Google Shape;1891;g2c607788c1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2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2c603f6448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2c603f644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the dataset and variable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only raw XGBoost first, then compare them to the other 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each one step and isolate the presentation of each step, use color 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2be5058fa5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2be5058fa5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g2a1c4c5816e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2" name="Google Shape;1952;g2a1c4c5816e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added AIF360 before “strengths and weakness” to indicate this slide we’re talking about the package not the whole project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2c70bec2d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2c70bec2d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0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g2a2273b59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2" name="Google Shape;1992;g2a2273b59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Leading package but there’s room for improvement on these packages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make attempt at correcting </a:t>
            </a:r>
            <a:r>
              <a:rPr lang="en"/>
              <a:t>shortcomings</a:t>
            </a:r>
            <a:r>
              <a:rPr lang="en"/>
              <a:t> of that package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g2a1c4c5816e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9" name="Google Shape;2099;g2a1c4c5816e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2c607788c1f_2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2c607788c1f_2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details about finance industry and context about ECOA, what the protected variables are and what they mean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2c607788c1f_2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2c607788c1f_2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9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2c5d4cbc79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2c5d4cbc79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talk about what we use for dataset. The dataset is for default.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- cliens’ preference, commonly used?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Disparate impact - include formula and explain what it is, why is it important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to men, women are more likely to default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g2c607788c1f_2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8" name="Google Shape;1658;g2c607788c1f_2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talk about what we use for dataset. The dataset is for default.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- cliens’ preference, commonly used?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Disparate impact - include formula and explain what it is, why is it important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to men, women are more likely to default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2c607788c1f_2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2c607788c1f_2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talk about what we use for dataset. The dataset is for default.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- cliens’ preference, commonly used?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Disparate impact - include formula and explain what it is, why is it important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to men, women are more likely to default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g2c607788c1f_2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2" name="Google Shape;1682;g2c607788c1f_2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talk about what we use for dataset. The dataset is for default.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- cliens’ preference, commonly used?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Disparate impact - include formula and explain what it is, why is it important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to men, women are more likely to default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2c72d9b52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2c72d9b52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talk about what we use for dataset. The dataset is for default.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- cliens’ preference, commonly used?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Disparate impact - include formula and explain what it is, why is it important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to men, women are more likely to default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2" name="Google Shape;12;p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" name="Google Shape;13;p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5" name="Google Shape;25;p2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26" name="Google Shape;26;p2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27" name="Google Shape;27;p2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8" name="Google Shape;28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9" name="Google Shape;29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0" name="Google Shape;30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1" name="Google Shape;31;p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32" name="Google Shape;32;p2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3" name="Google Shape;33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4" name="Google Shape;34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5" name="Google Shape;35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6" name="Google Shape;36;p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37" name="Google Shape;37;p2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38" name="Google Shape;38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9" name="Google Shape;39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0" name="Google Shape;40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41" name="Google Shape;41;p2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42" name="Google Shape;42;p2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43" name="Google Shape;43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4" name="Google Shape;44;p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45" name="Google Shape;45;p2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46" name="Google Shape;46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7" name="Google Shape;47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8" name="Google Shape;48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9" name="Google Shape;49;p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50" name="Google Shape;50;p2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51" name="Google Shape;51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2" name="Google Shape;52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3" name="Google Shape;53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sp>
        <p:nvSpPr>
          <p:cNvPr id="54" name="Google Shape;54;p2"/>
          <p:cNvSpPr txBox="1"/>
          <p:nvPr>
            <p:ph type="ctrTitle"/>
          </p:nvPr>
        </p:nvSpPr>
        <p:spPr>
          <a:xfrm>
            <a:off x="713225" y="820500"/>
            <a:ext cx="4035600" cy="274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5" name="Google Shape;55;p2"/>
          <p:cNvSpPr txBox="1"/>
          <p:nvPr>
            <p:ph idx="1" type="subTitle"/>
          </p:nvPr>
        </p:nvSpPr>
        <p:spPr>
          <a:xfrm>
            <a:off x="713225" y="3808525"/>
            <a:ext cx="4035600" cy="33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6" name="Google Shape;56;p2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58" name="Google Shape;58;p2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rect b="b" l="l" r="r" t="t"/>
                <a:pathLst>
                  <a:path extrusionOk="0" h="2106" w="2107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rect b="b" l="l" r="r" t="t"/>
                <a:pathLst>
                  <a:path extrusionOk="0" h="1029" w="6292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61" name="Google Shape;61;p2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11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467" name="Google Shape;467;p11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468" name="Google Shape;468;p11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469" name="Google Shape;469;p11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0" name="Google Shape;470;p11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1" name="Google Shape;471;p11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2" name="Google Shape;472;p11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73" name="Google Shape;473;p11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474" name="Google Shape;474;p11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5" name="Google Shape;475;p11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6" name="Google Shape;476;p11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7" name="Google Shape;477;p11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78" name="Google Shape;478;p11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479" name="Google Shape;479;p11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0" name="Google Shape;480;p11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1" name="Google Shape;481;p11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82" name="Google Shape;482;p11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483" name="Google Shape;483;p11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484" name="Google Shape;484;p11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485" name="Google Shape;485;p1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86" name="Google Shape;486;p1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87" name="Google Shape;487;p1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88" name="Google Shape;488;p1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489" name="Google Shape;489;p11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490" name="Google Shape;490;p1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91" name="Google Shape;491;p1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92" name="Google Shape;492;p1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93" name="Google Shape;493;p1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494" name="Google Shape;494;p11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495" name="Google Shape;495;p1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96" name="Google Shape;496;p1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97" name="Google Shape;497;p1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498" name="Google Shape;498;p11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499" name="Google Shape;499;p11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500" name="Google Shape;500;p1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01" name="Google Shape;501;p1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502" name="Google Shape;502;p11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503" name="Google Shape;503;p1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04" name="Google Shape;504;p1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05" name="Google Shape;505;p1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06" name="Google Shape;506;p1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507" name="Google Shape;507;p11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508" name="Google Shape;508;p1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09" name="Google Shape;509;p1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10" name="Google Shape;510;p1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sp>
        <p:nvSpPr>
          <p:cNvPr id="511" name="Google Shape;511;p11"/>
          <p:cNvSpPr txBox="1"/>
          <p:nvPr>
            <p:ph hasCustomPrompt="1" type="title"/>
          </p:nvPr>
        </p:nvSpPr>
        <p:spPr>
          <a:xfrm>
            <a:off x="1698300" y="1784350"/>
            <a:ext cx="57474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>
            <a:r>
              <a:t>xx%</a:t>
            </a:r>
          </a:p>
        </p:txBody>
      </p:sp>
      <p:sp>
        <p:nvSpPr>
          <p:cNvPr id="512" name="Google Shape;512;p11"/>
          <p:cNvSpPr txBox="1"/>
          <p:nvPr>
            <p:ph idx="1" type="subTitle"/>
          </p:nvPr>
        </p:nvSpPr>
        <p:spPr>
          <a:xfrm>
            <a:off x="1698300" y="2999350"/>
            <a:ext cx="5747400" cy="4971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513" name="Google Shape;513;p11"/>
          <p:cNvGrpSpPr/>
          <p:nvPr/>
        </p:nvGrpSpPr>
        <p:grpSpPr>
          <a:xfrm>
            <a:off x="141641" y="92498"/>
            <a:ext cx="8827868" cy="4945088"/>
            <a:chOff x="141641" y="92498"/>
            <a:chExt cx="8827868" cy="4945088"/>
          </a:xfrm>
        </p:grpSpPr>
        <p:grpSp>
          <p:nvGrpSpPr>
            <p:cNvPr id="514" name="Google Shape;514;p11"/>
            <p:cNvGrpSpPr/>
            <p:nvPr/>
          </p:nvGrpSpPr>
          <p:grpSpPr>
            <a:xfrm>
              <a:off x="8918459" y="243592"/>
              <a:ext cx="51049" cy="774142"/>
              <a:chOff x="8211712" y="2037146"/>
              <a:chExt cx="34742" cy="526950"/>
            </a:xfrm>
          </p:grpSpPr>
          <p:sp>
            <p:nvSpPr>
              <p:cNvPr id="515" name="Google Shape;515;p11"/>
              <p:cNvSpPr/>
              <p:nvPr/>
            </p:nvSpPr>
            <p:spPr>
              <a:xfrm>
                <a:off x="8211712" y="2037146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1"/>
              <p:cNvSpPr/>
              <p:nvPr/>
            </p:nvSpPr>
            <p:spPr>
              <a:xfrm>
                <a:off x="8211712" y="2116302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1"/>
              <p:cNvSpPr/>
              <p:nvPr/>
            </p:nvSpPr>
            <p:spPr>
              <a:xfrm>
                <a:off x="8211712" y="2195458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11"/>
              <p:cNvSpPr/>
              <p:nvPr/>
            </p:nvSpPr>
            <p:spPr>
              <a:xfrm>
                <a:off x="8211712" y="2274614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1"/>
              <p:cNvSpPr/>
              <p:nvPr/>
            </p:nvSpPr>
            <p:spPr>
              <a:xfrm>
                <a:off x="8211712" y="2353770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1"/>
              <p:cNvSpPr/>
              <p:nvPr/>
            </p:nvSpPr>
            <p:spPr>
              <a:xfrm>
                <a:off x="8211712" y="2432927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1"/>
              <p:cNvSpPr/>
              <p:nvPr/>
            </p:nvSpPr>
            <p:spPr>
              <a:xfrm>
                <a:off x="8211712" y="2512083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2" name="Google Shape;522;p11"/>
            <p:cNvGrpSpPr/>
            <p:nvPr/>
          </p:nvGrpSpPr>
          <p:grpSpPr>
            <a:xfrm>
              <a:off x="173907" y="4750539"/>
              <a:ext cx="291257" cy="287046"/>
              <a:chOff x="5456048" y="1794743"/>
              <a:chExt cx="178248" cy="175682"/>
            </a:xfrm>
          </p:grpSpPr>
          <p:sp>
            <p:nvSpPr>
              <p:cNvPr id="523" name="Google Shape;523;p11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11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5" name="Google Shape;525;p11"/>
            <p:cNvSpPr/>
            <p:nvPr/>
          </p:nvSpPr>
          <p:spPr>
            <a:xfrm rot="-123321">
              <a:off x="144300" y="113150"/>
              <a:ext cx="1018402" cy="166548"/>
            </a:xfrm>
            <a:custGeom>
              <a:rect b="b" l="l" r="r" t="t"/>
              <a:pathLst>
                <a:path extrusionOk="0" h="1029" w="6292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8639763" y="92498"/>
              <a:ext cx="207956" cy="207857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13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530" name="Google Shape;530;p13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531" name="Google Shape;531;p13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532" name="Google Shape;532;p1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3" name="Google Shape;533;p1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4" name="Google Shape;534;p1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5" name="Google Shape;535;p13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36" name="Google Shape;536;p13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537" name="Google Shape;537;p1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8" name="Google Shape;538;p1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9" name="Google Shape;539;p1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0" name="Google Shape;540;p13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41" name="Google Shape;541;p13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542" name="Google Shape;542;p1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3" name="Google Shape;543;p1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4" name="Google Shape;544;p1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45" name="Google Shape;545;p13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546" name="Google Shape;546;p13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547" name="Google Shape;547;p13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548" name="Google Shape;548;p1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49" name="Google Shape;549;p1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50" name="Google Shape;550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51" name="Google Shape;551;p1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552" name="Google Shape;552;p13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553" name="Google Shape;553;p1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54" name="Google Shape;554;p1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55" name="Google Shape;555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56" name="Google Shape;556;p1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557" name="Google Shape;557;p13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558" name="Google Shape;558;p1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59" name="Google Shape;559;p1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60" name="Google Shape;560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561" name="Google Shape;561;p13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562" name="Google Shape;562;p13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563" name="Google Shape;563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64" name="Google Shape;564;p1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565" name="Google Shape;565;p13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566" name="Google Shape;566;p1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67" name="Google Shape;567;p1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68" name="Google Shape;568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69" name="Google Shape;569;p1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570" name="Google Shape;570;p13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571" name="Google Shape;571;p1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72" name="Google Shape;572;p1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73" name="Google Shape;573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sp>
        <p:nvSpPr>
          <p:cNvPr id="574" name="Google Shape;574;p13"/>
          <p:cNvSpPr txBox="1"/>
          <p:nvPr>
            <p:ph idx="1" type="subTitle"/>
          </p:nvPr>
        </p:nvSpPr>
        <p:spPr>
          <a:xfrm>
            <a:off x="1454699" y="1727500"/>
            <a:ext cx="2891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75" name="Google Shape;57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6" name="Google Shape;576;p13"/>
          <p:cNvSpPr txBox="1"/>
          <p:nvPr>
            <p:ph idx="2" type="subTitle"/>
          </p:nvPr>
        </p:nvSpPr>
        <p:spPr>
          <a:xfrm>
            <a:off x="713225" y="2181950"/>
            <a:ext cx="36330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7" name="Google Shape;577;p13"/>
          <p:cNvSpPr txBox="1"/>
          <p:nvPr>
            <p:ph hasCustomPrompt="1" idx="3" type="title"/>
          </p:nvPr>
        </p:nvSpPr>
        <p:spPr>
          <a:xfrm>
            <a:off x="720000" y="1727495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8" name="Google Shape;578;p13"/>
          <p:cNvSpPr txBox="1"/>
          <p:nvPr>
            <p:ph idx="4" type="subTitle"/>
          </p:nvPr>
        </p:nvSpPr>
        <p:spPr>
          <a:xfrm>
            <a:off x="5532475" y="1727500"/>
            <a:ext cx="2891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79" name="Google Shape;579;p13"/>
          <p:cNvSpPr txBox="1"/>
          <p:nvPr>
            <p:ph idx="5" type="subTitle"/>
          </p:nvPr>
        </p:nvSpPr>
        <p:spPr>
          <a:xfrm>
            <a:off x="4791000" y="2181950"/>
            <a:ext cx="36330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0" name="Google Shape;580;p13"/>
          <p:cNvSpPr txBox="1"/>
          <p:nvPr>
            <p:ph hasCustomPrompt="1" idx="6" type="title"/>
          </p:nvPr>
        </p:nvSpPr>
        <p:spPr>
          <a:xfrm>
            <a:off x="4797775" y="1727495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1" name="Google Shape;581;p13"/>
          <p:cNvSpPr txBox="1"/>
          <p:nvPr>
            <p:ph idx="7" type="subTitle"/>
          </p:nvPr>
        </p:nvSpPr>
        <p:spPr>
          <a:xfrm>
            <a:off x="1454699" y="3202550"/>
            <a:ext cx="2891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82" name="Google Shape;582;p13"/>
          <p:cNvSpPr txBox="1"/>
          <p:nvPr>
            <p:ph idx="8" type="subTitle"/>
          </p:nvPr>
        </p:nvSpPr>
        <p:spPr>
          <a:xfrm>
            <a:off x="713225" y="3657000"/>
            <a:ext cx="36330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3" name="Google Shape;583;p13"/>
          <p:cNvSpPr txBox="1"/>
          <p:nvPr>
            <p:ph hasCustomPrompt="1" idx="9" type="title"/>
          </p:nvPr>
        </p:nvSpPr>
        <p:spPr>
          <a:xfrm>
            <a:off x="720000" y="3202545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4" name="Google Shape;584;p13"/>
          <p:cNvSpPr txBox="1"/>
          <p:nvPr>
            <p:ph idx="13" type="subTitle"/>
          </p:nvPr>
        </p:nvSpPr>
        <p:spPr>
          <a:xfrm>
            <a:off x="5532475" y="3202550"/>
            <a:ext cx="2891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85" name="Google Shape;585;p13"/>
          <p:cNvSpPr txBox="1"/>
          <p:nvPr>
            <p:ph idx="14" type="subTitle"/>
          </p:nvPr>
        </p:nvSpPr>
        <p:spPr>
          <a:xfrm>
            <a:off x="4791000" y="3657000"/>
            <a:ext cx="36330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6" name="Google Shape;586;p13"/>
          <p:cNvSpPr txBox="1"/>
          <p:nvPr>
            <p:ph hasCustomPrompt="1" idx="15" type="title"/>
          </p:nvPr>
        </p:nvSpPr>
        <p:spPr>
          <a:xfrm>
            <a:off x="4797775" y="3202545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587" name="Google Shape;587;p13"/>
          <p:cNvGrpSpPr/>
          <p:nvPr/>
        </p:nvGrpSpPr>
        <p:grpSpPr>
          <a:xfrm>
            <a:off x="-7" y="117416"/>
            <a:ext cx="8941384" cy="4905859"/>
            <a:chOff x="-7" y="117416"/>
            <a:chExt cx="8941384" cy="4905859"/>
          </a:xfrm>
        </p:grpSpPr>
        <p:grpSp>
          <p:nvGrpSpPr>
            <p:cNvPr id="588" name="Google Shape;588;p13"/>
            <p:cNvGrpSpPr/>
            <p:nvPr/>
          </p:nvGrpSpPr>
          <p:grpSpPr>
            <a:xfrm>
              <a:off x="-7" y="4797050"/>
              <a:ext cx="1266969" cy="226225"/>
              <a:chOff x="-7" y="167200"/>
              <a:chExt cx="1266969" cy="226225"/>
            </a:xfrm>
          </p:grpSpPr>
          <p:sp>
            <p:nvSpPr>
              <p:cNvPr id="589" name="Google Shape;589;p13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13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1" name="Google Shape;591;p13"/>
            <p:cNvSpPr/>
            <p:nvPr/>
          </p:nvSpPr>
          <p:spPr>
            <a:xfrm>
              <a:off x="8608176" y="4514350"/>
              <a:ext cx="333201" cy="333048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1861082" y="117416"/>
              <a:ext cx="1074296" cy="175676"/>
            </a:xfrm>
            <a:custGeom>
              <a:rect b="b" l="l" r="r" t="t"/>
              <a:pathLst>
                <a:path extrusionOk="0" h="1029" w="6292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oogle Shape;594;p14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595" name="Google Shape;595;p14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596" name="Google Shape;596;p14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597" name="Google Shape;597;p1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98" name="Google Shape;598;p1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99" name="Google Shape;599;p1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0" name="Google Shape;600;p14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01" name="Google Shape;601;p14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602" name="Google Shape;602;p1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3" name="Google Shape;603;p1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4" name="Google Shape;604;p1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5" name="Google Shape;605;p14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06" name="Google Shape;606;p14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607" name="Google Shape;607;p1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8" name="Google Shape;608;p1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9" name="Google Shape;609;p1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10" name="Google Shape;610;p14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611" name="Google Shape;611;p14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612" name="Google Shape;612;p14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613" name="Google Shape;613;p1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14" name="Google Shape;614;p1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15" name="Google Shape;615;p1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16" name="Google Shape;616;p1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617" name="Google Shape;617;p14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618" name="Google Shape;618;p1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19" name="Google Shape;619;p1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20" name="Google Shape;620;p1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21" name="Google Shape;621;p1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622" name="Google Shape;622;p14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623" name="Google Shape;623;p1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24" name="Google Shape;624;p1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25" name="Google Shape;625;p1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626" name="Google Shape;626;p14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627" name="Google Shape;627;p14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628" name="Google Shape;628;p1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29" name="Google Shape;629;p1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630" name="Google Shape;630;p14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631" name="Google Shape;631;p1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32" name="Google Shape;632;p1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33" name="Google Shape;633;p1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34" name="Google Shape;634;p1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635" name="Google Shape;635;p14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636" name="Google Shape;636;p1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37" name="Google Shape;637;p1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38" name="Google Shape;638;p1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sp>
        <p:nvSpPr>
          <p:cNvPr id="639" name="Google Shape;639;p14"/>
          <p:cNvSpPr txBox="1"/>
          <p:nvPr>
            <p:ph type="title"/>
          </p:nvPr>
        </p:nvSpPr>
        <p:spPr>
          <a:xfrm>
            <a:off x="1226425" y="3100300"/>
            <a:ext cx="6691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1" type="subTitle"/>
          </p:nvPr>
        </p:nvSpPr>
        <p:spPr>
          <a:xfrm>
            <a:off x="1226400" y="1126425"/>
            <a:ext cx="66912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641" name="Google Shape;641;p14"/>
          <p:cNvGrpSpPr/>
          <p:nvPr/>
        </p:nvGrpSpPr>
        <p:grpSpPr>
          <a:xfrm>
            <a:off x="-7" y="117416"/>
            <a:ext cx="8941384" cy="4905859"/>
            <a:chOff x="-7" y="117416"/>
            <a:chExt cx="8941384" cy="4905859"/>
          </a:xfrm>
        </p:grpSpPr>
        <p:grpSp>
          <p:nvGrpSpPr>
            <p:cNvPr id="642" name="Google Shape;642;p14"/>
            <p:cNvGrpSpPr/>
            <p:nvPr/>
          </p:nvGrpSpPr>
          <p:grpSpPr>
            <a:xfrm>
              <a:off x="-7" y="4797050"/>
              <a:ext cx="1266969" cy="226225"/>
              <a:chOff x="-7" y="167200"/>
              <a:chExt cx="1266969" cy="226225"/>
            </a:xfrm>
          </p:grpSpPr>
          <p:sp>
            <p:nvSpPr>
              <p:cNvPr id="643" name="Google Shape;643;p14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14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5" name="Google Shape;645;p14"/>
            <p:cNvSpPr/>
            <p:nvPr/>
          </p:nvSpPr>
          <p:spPr>
            <a:xfrm>
              <a:off x="8608176" y="4514350"/>
              <a:ext cx="333201" cy="333048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1861082" y="117416"/>
              <a:ext cx="1074296" cy="175676"/>
            </a:xfrm>
            <a:custGeom>
              <a:rect b="b" l="l" r="r" t="t"/>
              <a:pathLst>
                <a:path extrusionOk="0" h="1029" w="6292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15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649" name="Google Shape;649;p15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650" name="Google Shape;650;p15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651" name="Google Shape;651;p1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2" name="Google Shape;652;p1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3" name="Google Shape;653;p1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4" name="Google Shape;654;p15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55" name="Google Shape;655;p15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656" name="Google Shape;656;p1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7" name="Google Shape;657;p1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8" name="Google Shape;658;p1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9" name="Google Shape;659;p15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60" name="Google Shape;660;p15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661" name="Google Shape;661;p1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62" name="Google Shape;662;p1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63" name="Google Shape;663;p1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64" name="Google Shape;664;p15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665" name="Google Shape;665;p15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666" name="Google Shape;666;p15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667" name="Google Shape;667;p1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68" name="Google Shape;668;p1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69" name="Google Shape;669;p1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70" name="Google Shape;670;p1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671" name="Google Shape;671;p15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672" name="Google Shape;672;p1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73" name="Google Shape;673;p1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74" name="Google Shape;674;p1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75" name="Google Shape;675;p1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676" name="Google Shape;676;p15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677" name="Google Shape;677;p1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78" name="Google Shape;678;p1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79" name="Google Shape;679;p1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680" name="Google Shape;680;p15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681" name="Google Shape;681;p15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682" name="Google Shape;682;p1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83" name="Google Shape;683;p1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684" name="Google Shape;684;p15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685" name="Google Shape;685;p1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86" name="Google Shape;686;p1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87" name="Google Shape;687;p1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88" name="Google Shape;688;p1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689" name="Google Shape;689;p15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690" name="Google Shape;690;p1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91" name="Google Shape;691;p1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92" name="Google Shape;692;p1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sp>
        <p:nvSpPr>
          <p:cNvPr id="693" name="Google Shape;693;p15"/>
          <p:cNvSpPr txBox="1"/>
          <p:nvPr>
            <p:ph type="title"/>
          </p:nvPr>
        </p:nvSpPr>
        <p:spPr>
          <a:xfrm>
            <a:off x="720000" y="1092013"/>
            <a:ext cx="3519600" cy="18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4" name="Google Shape;694;p15"/>
          <p:cNvSpPr txBox="1"/>
          <p:nvPr>
            <p:ph idx="1" type="subTitle"/>
          </p:nvPr>
        </p:nvSpPr>
        <p:spPr>
          <a:xfrm>
            <a:off x="720000" y="2935188"/>
            <a:ext cx="35196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5" name="Google Shape;695;p15"/>
          <p:cNvSpPr/>
          <p:nvPr>
            <p:ph idx="2" type="pic"/>
          </p:nvPr>
        </p:nvSpPr>
        <p:spPr>
          <a:xfrm>
            <a:off x="5520775" y="533863"/>
            <a:ext cx="2910000" cy="4075800"/>
          </a:xfrm>
          <a:prstGeom prst="roundRect">
            <a:avLst>
              <a:gd fmla="val 6529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696" name="Google Shape;696;p15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697" name="Google Shape;697;p15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698" name="Google Shape;698;p15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15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0" name="Google Shape;700;p15"/>
            <p:cNvGrpSpPr/>
            <p:nvPr/>
          </p:nvGrpSpPr>
          <p:grpSpPr>
            <a:xfrm>
              <a:off x="4890282" y="4643609"/>
              <a:ext cx="4062298" cy="390763"/>
              <a:chOff x="4890282" y="4643609"/>
              <a:chExt cx="4062298" cy="390763"/>
            </a:xfrm>
          </p:grpSpPr>
          <p:sp>
            <p:nvSpPr>
              <p:cNvPr id="701" name="Google Shape;701;p15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rect b="b" l="l" r="r" t="t"/>
                <a:pathLst>
                  <a:path extrusionOk="0" h="2106" w="2107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15"/>
              <p:cNvSpPr/>
              <p:nvPr/>
            </p:nvSpPr>
            <p:spPr>
              <a:xfrm>
                <a:off x="4890282" y="4751143"/>
                <a:ext cx="1074296" cy="175676"/>
              </a:xfrm>
              <a:custGeom>
                <a:rect b="b" l="l" r="r" t="t"/>
                <a:pathLst>
                  <a:path extrusionOk="0" h="1029" w="6292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Google Shape;704;p16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705" name="Google Shape;705;p16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706" name="Google Shape;706;p16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707" name="Google Shape;707;p1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08" name="Google Shape;708;p1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09" name="Google Shape;709;p1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0" name="Google Shape;710;p1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11" name="Google Shape;711;p16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712" name="Google Shape;712;p1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3" name="Google Shape;713;p1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4" name="Google Shape;714;p1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5" name="Google Shape;715;p1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16" name="Google Shape;716;p16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717" name="Google Shape;717;p1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8" name="Google Shape;718;p1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9" name="Google Shape;719;p1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20" name="Google Shape;720;p16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721" name="Google Shape;721;p16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722" name="Google Shape;722;p16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723" name="Google Shape;723;p1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24" name="Google Shape;724;p1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25" name="Google Shape;725;p1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26" name="Google Shape;726;p1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727" name="Google Shape;727;p1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728" name="Google Shape;728;p1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29" name="Google Shape;729;p1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30" name="Google Shape;730;p1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31" name="Google Shape;731;p1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732" name="Google Shape;732;p1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733" name="Google Shape;733;p1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34" name="Google Shape;734;p1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35" name="Google Shape;735;p1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736" name="Google Shape;736;p16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737" name="Google Shape;737;p16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738" name="Google Shape;738;p1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39" name="Google Shape;739;p1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740" name="Google Shape;740;p1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741" name="Google Shape;741;p1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42" name="Google Shape;742;p1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43" name="Google Shape;743;p1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44" name="Google Shape;744;p1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745" name="Google Shape;745;p1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746" name="Google Shape;746;p1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47" name="Google Shape;747;p1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48" name="Google Shape;748;p1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grpSp>
        <p:nvGrpSpPr>
          <p:cNvPr id="749" name="Google Shape;749;p16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750" name="Google Shape;750;p16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751" name="Google Shape;751;p16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16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3" name="Google Shape;753;p16"/>
            <p:cNvSpPr/>
            <p:nvPr/>
          </p:nvSpPr>
          <p:spPr>
            <a:xfrm>
              <a:off x="8561631" y="4643609"/>
              <a:ext cx="390949" cy="390763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type="title"/>
          </p:nvPr>
        </p:nvSpPr>
        <p:spPr>
          <a:xfrm>
            <a:off x="893125" y="1508550"/>
            <a:ext cx="26976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5" name="Google Shape;755;p16"/>
          <p:cNvSpPr txBox="1"/>
          <p:nvPr>
            <p:ph idx="1" type="subTitle"/>
          </p:nvPr>
        </p:nvSpPr>
        <p:spPr>
          <a:xfrm>
            <a:off x="893125" y="2571750"/>
            <a:ext cx="2697600" cy="10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" name="Google Shape;757;p17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758" name="Google Shape;758;p17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759" name="Google Shape;759;p17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760" name="Google Shape;760;p1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1" name="Google Shape;761;p1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2" name="Google Shape;762;p1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3" name="Google Shape;763;p17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64" name="Google Shape;764;p17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765" name="Google Shape;765;p1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6" name="Google Shape;766;p1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7" name="Google Shape;767;p1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8" name="Google Shape;768;p17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69" name="Google Shape;769;p17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770" name="Google Shape;770;p1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71" name="Google Shape;771;p1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72" name="Google Shape;772;p1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73" name="Google Shape;773;p17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774" name="Google Shape;774;p17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775" name="Google Shape;775;p17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776" name="Google Shape;776;p1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77" name="Google Shape;777;p1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78" name="Google Shape;778;p1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79" name="Google Shape;779;p1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780" name="Google Shape;780;p17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781" name="Google Shape;781;p1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82" name="Google Shape;782;p1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83" name="Google Shape;783;p1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84" name="Google Shape;784;p1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785" name="Google Shape;785;p17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786" name="Google Shape;786;p1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87" name="Google Shape;787;p1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88" name="Google Shape;788;p1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789" name="Google Shape;789;p17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790" name="Google Shape;790;p17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791" name="Google Shape;791;p1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92" name="Google Shape;792;p1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793" name="Google Shape;793;p17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794" name="Google Shape;794;p1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95" name="Google Shape;795;p1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96" name="Google Shape;796;p1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97" name="Google Shape;797;p1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798" name="Google Shape;798;p17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799" name="Google Shape;799;p1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00" name="Google Shape;800;p1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01" name="Google Shape;801;p1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grpSp>
        <p:nvGrpSpPr>
          <p:cNvPr id="802" name="Google Shape;802;p17"/>
          <p:cNvGrpSpPr/>
          <p:nvPr/>
        </p:nvGrpSpPr>
        <p:grpSpPr>
          <a:xfrm>
            <a:off x="-7" y="117416"/>
            <a:ext cx="8941384" cy="4905859"/>
            <a:chOff x="-7" y="117416"/>
            <a:chExt cx="8941384" cy="4905859"/>
          </a:xfrm>
        </p:grpSpPr>
        <p:grpSp>
          <p:nvGrpSpPr>
            <p:cNvPr id="803" name="Google Shape;803;p17"/>
            <p:cNvGrpSpPr/>
            <p:nvPr/>
          </p:nvGrpSpPr>
          <p:grpSpPr>
            <a:xfrm>
              <a:off x="-7" y="4797050"/>
              <a:ext cx="1266969" cy="226225"/>
              <a:chOff x="-7" y="167200"/>
              <a:chExt cx="1266969" cy="226225"/>
            </a:xfrm>
          </p:grpSpPr>
          <p:sp>
            <p:nvSpPr>
              <p:cNvPr id="804" name="Google Shape;804;p17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17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6" name="Google Shape;806;p17"/>
            <p:cNvSpPr/>
            <p:nvPr/>
          </p:nvSpPr>
          <p:spPr>
            <a:xfrm>
              <a:off x="8608176" y="4514350"/>
              <a:ext cx="333201" cy="333048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1861082" y="117416"/>
              <a:ext cx="1074296" cy="175676"/>
            </a:xfrm>
            <a:custGeom>
              <a:rect b="b" l="l" r="r" t="t"/>
              <a:pathLst>
                <a:path extrusionOk="0" h="1029" w="6292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8" name="Google Shape;808;p17"/>
          <p:cNvSpPr txBox="1"/>
          <p:nvPr>
            <p:ph type="title"/>
          </p:nvPr>
        </p:nvSpPr>
        <p:spPr>
          <a:xfrm>
            <a:off x="5516826" y="1395925"/>
            <a:ext cx="26682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09" name="Google Shape;809;p17"/>
          <p:cNvSpPr txBox="1"/>
          <p:nvPr>
            <p:ph idx="1" type="subTitle"/>
          </p:nvPr>
        </p:nvSpPr>
        <p:spPr>
          <a:xfrm>
            <a:off x="5516953" y="2456725"/>
            <a:ext cx="26682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1" name="Google Shape;811;p18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812" name="Google Shape;812;p18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813" name="Google Shape;813;p18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814" name="Google Shape;814;p18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15" name="Google Shape;815;p18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16" name="Google Shape;816;p18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17" name="Google Shape;817;p18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18" name="Google Shape;818;p18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819" name="Google Shape;819;p18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20" name="Google Shape;820;p18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21" name="Google Shape;821;p18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22" name="Google Shape;822;p18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23" name="Google Shape;823;p18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824" name="Google Shape;824;p18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25" name="Google Shape;825;p18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26" name="Google Shape;826;p18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27" name="Google Shape;827;p18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828" name="Google Shape;828;p18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829" name="Google Shape;829;p18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30" name="Google Shape;830;p1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31" name="Google Shape;831;p1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32" name="Google Shape;832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33" name="Google Shape;833;p1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834" name="Google Shape;834;p18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35" name="Google Shape;835;p1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36" name="Google Shape;836;p1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37" name="Google Shape;837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38" name="Google Shape;838;p1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839" name="Google Shape;839;p18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840" name="Google Shape;840;p1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41" name="Google Shape;841;p1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42" name="Google Shape;842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843" name="Google Shape;843;p18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844" name="Google Shape;844;p18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845" name="Google Shape;845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46" name="Google Shape;846;p1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847" name="Google Shape;847;p18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48" name="Google Shape;848;p1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49" name="Google Shape;849;p1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50" name="Google Shape;850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51" name="Google Shape;851;p1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852" name="Google Shape;852;p18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853" name="Google Shape;853;p1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54" name="Google Shape;854;p1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55" name="Google Shape;855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sp>
        <p:nvSpPr>
          <p:cNvPr id="856" name="Google Shape;856;p18"/>
          <p:cNvSpPr txBox="1"/>
          <p:nvPr>
            <p:ph type="title"/>
          </p:nvPr>
        </p:nvSpPr>
        <p:spPr>
          <a:xfrm>
            <a:off x="713225" y="2448213"/>
            <a:ext cx="44724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7" name="Google Shape;857;p18"/>
          <p:cNvSpPr txBox="1"/>
          <p:nvPr>
            <p:ph hasCustomPrompt="1" idx="2" type="title"/>
          </p:nvPr>
        </p:nvSpPr>
        <p:spPr>
          <a:xfrm>
            <a:off x="2208275" y="1423663"/>
            <a:ext cx="1482300" cy="770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58" name="Google Shape;858;p18"/>
          <p:cNvSpPr txBox="1"/>
          <p:nvPr>
            <p:ph idx="1" type="subTitle"/>
          </p:nvPr>
        </p:nvSpPr>
        <p:spPr>
          <a:xfrm>
            <a:off x="713225" y="3344838"/>
            <a:ext cx="44724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59" name="Google Shape;859;p18"/>
          <p:cNvGrpSpPr/>
          <p:nvPr/>
        </p:nvGrpSpPr>
        <p:grpSpPr>
          <a:xfrm flipH="1">
            <a:off x="173907" y="92498"/>
            <a:ext cx="8795602" cy="4945088"/>
            <a:chOff x="173907" y="92498"/>
            <a:chExt cx="8795602" cy="4945088"/>
          </a:xfrm>
        </p:grpSpPr>
        <p:grpSp>
          <p:nvGrpSpPr>
            <p:cNvPr id="860" name="Google Shape;860;p18"/>
            <p:cNvGrpSpPr/>
            <p:nvPr/>
          </p:nvGrpSpPr>
          <p:grpSpPr>
            <a:xfrm>
              <a:off x="8918459" y="243592"/>
              <a:ext cx="51049" cy="774142"/>
              <a:chOff x="8211712" y="2037146"/>
              <a:chExt cx="34742" cy="526950"/>
            </a:xfrm>
          </p:grpSpPr>
          <p:sp>
            <p:nvSpPr>
              <p:cNvPr id="861" name="Google Shape;861;p18"/>
              <p:cNvSpPr/>
              <p:nvPr/>
            </p:nvSpPr>
            <p:spPr>
              <a:xfrm>
                <a:off x="8211712" y="2037146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8"/>
              <p:cNvSpPr/>
              <p:nvPr/>
            </p:nvSpPr>
            <p:spPr>
              <a:xfrm>
                <a:off x="8211712" y="2116302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8"/>
              <p:cNvSpPr/>
              <p:nvPr/>
            </p:nvSpPr>
            <p:spPr>
              <a:xfrm>
                <a:off x="8211712" y="2195458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8"/>
              <p:cNvSpPr/>
              <p:nvPr/>
            </p:nvSpPr>
            <p:spPr>
              <a:xfrm>
                <a:off x="8211712" y="2274614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18"/>
              <p:cNvSpPr/>
              <p:nvPr/>
            </p:nvSpPr>
            <p:spPr>
              <a:xfrm>
                <a:off x="8211712" y="2353770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18"/>
              <p:cNvSpPr/>
              <p:nvPr/>
            </p:nvSpPr>
            <p:spPr>
              <a:xfrm>
                <a:off x="8211712" y="2432927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8"/>
              <p:cNvSpPr/>
              <p:nvPr/>
            </p:nvSpPr>
            <p:spPr>
              <a:xfrm>
                <a:off x="8211712" y="2512083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8" name="Google Shape;868;p18"/>
            <p:cNvGrpSpPr/>
            <p:nvPr/>
          </p:nvGrpSpPr>
          <p:grpSpPr>
            <a:xfrm>
              <a:off x="173907" y="4750539"/>
              <a:ext cx="291257" cy="287046"/>
              <a:chOff x="5456048" y="1794743"/>
              <a:chExt cx="178248" cy="175682"/>
            </a:xfrm>
          </p:grpSpPr>
          <p:sp>
            <p:nvSpPr>
              <p:cNvPr id="869" name="Google Shape;869;p18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8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71" name="Google Shape;871;p18"/>
            <p:cNvSpPr/>
            <p:nvPr/>
          </p:nvSpPr>
          <p:spPr>
            <a:xfrm rot="-123321">
              <a:off x="7897400" y="4768750"/>
              <a:ext cx="1018402" cy="166548"/>
            </a:xfrm>
            <a:custGeom>
              <a:rect b="b" l="l" r="r" t="t"/>
              <a:pathLst>
                <a:path extrusionOk="0" h="1029" w="6292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8639763" y="92498"/>
              <a:ext cx="207956" cy="207857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" name="Google Shape;874;p19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875" name="Google Shape;875;p19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876" name="Google Shape;876;p19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877" name="Google Shape;877;p19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78" name="Google Shape;878;p19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79" name="Google Shape;879;p19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0" name="Google Shape;880;p19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81" name="Google Shape;881;p19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882" name="Google Shape;882;p19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3" name="Google Shape;883;p19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4" name="Google Shape;884;p19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5" name="Google Shape;885;p19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86" name="Google Shape;886;p19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887" name="Google Shape;887;p19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8" name="Google Shape;888;p19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9" name="Google Shape;889;p19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90" name="Google Shape;890;p19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891" name="Google Shape;891;p19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892" name="Google Shape;892;p19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93" name="Google Shape;893;p1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94" name="Google Shape;894;p1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95" name="Google Shape;895;p1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96" name="Google Shape;896;p1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897" name="Google Shape;897;p19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98" name="Google Shape;898;p1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99" name="Google Shape;899;p1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00" name="Google Shape;900;p1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01" name="Google Shape;901;p1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902" name="Google Shape;902;p19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903" name="Google Shape;903;p1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04" name="Google Shape;904;p1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05" name="Google Shape;905;p1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906" name="Google Shape;906;p19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907" name="Google Shape;907;p19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908" name="Google Shape;908;p1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09" name="Google Shape;909;p1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910" name="Google Shape;910;p19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911" name="Google Shape;911;p1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12" name="Google Shape;912;p1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13" name="Google Shape;913;p1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14" name="Google Shape;914;p1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915" name="Google Shape;915;p19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916" name="Google Shape;916;p1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17" name="Google Shape;917;p1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18" name="Google Shape;918;p1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sp>
        <p:nvSpPr>
          <p:cNvPr id="919" name="Google Shape;91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20" name="Google Shape;920;p19"/>
          <p:cNvSpPr txBox="1"/>
          <p:nvPr>
            <p:ph idx="1" type="subTitle"/>
          </p:nvPr>
        </p:nvSpPr>
        <p:spPr>
          <a:xfrm>
            <a:off x="5046566" y="3285624"/>
            <a:ext cx="25008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1" name="Google Shape;921;p19"/>
          <p:cNvSpPr txBox="1"/>
          <p:nvPr>
            <p:ph idx="2" type="subTitle"/>
          </p:nvPr>
        </p:nvSpPr>
        <p:spPr>
          <a:xfrm>
            <a:off x="1596634" y="3285624"/>
            <a:ext cx="25008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2" name="Google Shape;922;p19"/>
          <p:cNvSpPr txBox="1"/>
          <p:nvPr>
            <p:ph idx="3" type="subTitle"/>
          </p:nvPr>
        </p:nvSpPr>
        <p:spPr>
          <a:xfrm>
            <a:off x="1596634" y="2833375"/>
            <a:ext cx="25008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23" name="Google Shape;923;p19"/>
          <p:cNvSpPr txBox="1"/>
          <p:nvPr>
            <p:ph idx="4" type="subTitle"/>
          </p:nvPr>
        </p:nvSpPr>
        <p:spPr>
          <a:xfrm>
            <a:off x="5046566" y="2833375"/>
            <a:ext cx="25008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924" name="Google Shape;924;p19"/>
          <p:cNvGrpSpPr/>
          <p:nvPr/>
        </p:nvGrpSpPr>
        <p:grpSpPr>
          <a:xfrm>
            <a:off x="141641" y="92498"/>
            <a:ext cx="8827868" cy="4945088"/>
            <a:chOff x="141641" y="92498"/>
            <a:chExt cx="8827868" cy="4945088"/>
          </a:xfrm>
        </p:grpSpPr>
        <p:grpSp>
          <p:nvGrpSpPr>
            <p:cNvPr id="925" name="Google Shape;925;p19"/>
            <p:cNvGrpSpPr/>
            <p:nvPr/>
          </p:nvGrpSpPr>
          <p:grpSpPr>
            <a:xfrm>
              <a:off x="8918459" y="243592"/>
              <a:ext cx="51049" cy="774142"/>
              <a:chOff x="8211712" y="2037146"/>
              <a:chExt cx="34742" cy="526950"/>
            </a:xfrm>
          </p:grpSpPr>
          <p:sp>
            <p:nvSpPr>
              <p:cNvPr id="926" name="Google Shape;926;p19"/>
              <p:cNvSpPr/>
              <p:nvPr/>
            </p:nvSpPr>
            <p:spPr>
              <a:xfrm>
                <a:off x="8211712" y="2037146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9"/>
              <p:cNvSpPr/>
              <p:nvPr/>
            </p:nvSpPr>
            <p:spPr>
              <a:xfrm>
                <a:off x="8211712" y="2116302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9"/>
              <p:cNvSpPr/>
              <p:nvPr/>
            </p:nvSpPr>
            <p:spPr>
              <a:xfrm>
                <a:off x="8211712" y="2195458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>
                <a:off x="8211712" y="2274614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>
                <a:off x="8211712" y="2353770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9"/>
              <p:cNvSpPr/>
              <p:nvPr/>
            </p:nvSpPr>
            <p:spPr>
              <a:xfrm>
                <a:off x="8211712" y="2432927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9"/>
              <p:cNvSpPr/>
              <p:nvPr/>
            </p:nvSpPr>
            <p:spPr>
              <a:xfrm>
                <a:off x="8211712" y="2512083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3" name="Google Shape;933;p19"/>
            <p:cNvGrpSpPr/>
            <p:nvPr/>
          </p:nvGrpSpPr>
          <p:grpSpPr>
            <a:xfrm>
              <a:off x="173907" y="4750539"/>
              <a:ext cx="291257" cy="287046"/>
              <a:chOff x="5456048" y="1794743"/>
              <a:chExt cx="178248" cy="175682"/>
            </a:xfrm>
          </p:grpSpPr>
          <p:sp>
            <p:nvSpPr>
              <p:cNvPr id="934" name="Google Shape;934;p19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36" name="Google Shape;936;p19"/>
            <p:cNvSpPr/>
            <p:nvPr/>
          </p:nvSpPr>
          <p:spPr>
            <a:xfrm rot="-123321">
              <a:off x="144300" y="113150"/>
              <a:ext cx="1018402" cy="166548"/>
            </a:xfrm>
            <a:custGeom>
              <a:rect b="b" l="l" r="r" t="t"/>
              <a:pathLst>
                <a:path extrusionOk="0" h="1029" w="6292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8639763" y="92498"/>
              <a:ext cx="207956" cy="207857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9" name="Google Shape;939;p20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940" name="Google Shape;940;p20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941" name="Google Shape;941;p20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942" name="Google Shape;942;p20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43" name="Google Shape;943;p20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44" name="Google Shape;944;p20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45" name="Google Shape;945;p20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946" name="Google Shape;946;p20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947" name="Google Shape;947;p20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48" name="Google Shape;948;p20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49" name="Google Shape;949;p20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50" name="Google Shape;950;p20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951" name="Google Shape;951;p20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952" name="Google Shape;952;p20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53" name="Google Shape;953;p20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54" name="Google Shape;954;p20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955" name="Google Shape;955;p20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956" name="Google Shape;956;p20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957" name="Google Shape;957;p20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958" name="Google Shape;958;p20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59" name="Google Shape;959;p20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60" name="Google Shape;960;p20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61" name="Google Shape;961;p20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962" name="Google Shape;962;p20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963" name="Google Shape;963;p20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64" name="Google Shape;964;p20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65" name="Google Shape;965;p20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66" name="Google Shape;966;p20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967" name="Google Shape;967;p20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968" name="Google Shape;968;p20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69" name="Google Shape;969;p20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70" name="Google Shape;970;p20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971" name="Google Shape;971;p20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972" name="Google Shape;972;p20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973" name="Google Shape;973;p20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74" name="Google Shape;974;p20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975" name="Google Shape;975;p20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976" name="Google Shape;976;p20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77" name="Google Shape;977;p20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78" name="Google Shape;978;p20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79" name="Google Shape;979;p20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980" name="Google Shape;980;p20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981" name="Google Shape;981;p20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82" name="Google Shape;982;p20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83" name="Google Shape;983;p20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sp>
        <p:nvSpPr>
          <p:cNvPr id="984" name="Google Shape;984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5" name="Google Shape;985;p20"/>
          <p:cNvSpPr txBox="1"/>
          <p:nvPr>
            <p:ph idx="1" type="subTitle"/>
          </p:nvPr>
        </p:nvSpPr>
        <p:spPr>
          <a:xfrm>
            <a:off x="720000" y="1507800"/>
            <a:ext cx="4611600" cy="26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86" name="Google Shape;986;p20"/>
          <p:cNvGrpSpPr/>
          <p:nvPr/>
        </p:nvGrpSpPr>
        <p:grpSpPr>
          <a:xfrm>
            <a:off x="-7" y="117416"/>
            <a:ext cx="8941384" cy="4905859"/>
            <a:chOff x="-7" y="117416"/>
            <a:chExt cx="8941384" cy="4905859"/>
          </a:xfrm>
        </p:grpSpPr>
        <p:grpSp>
          <p:nvGrpSpPr>
            <p:cNvPr id="987" name="Google Shape;987;p20"/>
            <p:cNvGrpSpPr/>
            <p:nvPr/>
          </p:nvGrpSpPr>
          <p:grpSpPr>
            <a:xfrm>
              <a:off x="-7" y="4797050"/>
              <a:ext cx="1266969" cy="226225"/>
              <a:chOff x="-7" y="167200"/>
              <a:chExt cx="1266969" cy="226225"/>
            </a:xfrm>
          </p:grpSpPr>
          <p:sp>
            <p:nvSpPr>
              <p:cNvPr id="988" name="Google Shape;988;p20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20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0" name="Google Shape;990;p20"/>
            <p:cNvSpPr/>
            <p:nvPr/>
          </p:nvSpPr>
          <p:spPr>
            <a:xfrm>
              <a:off x="8608176" y="4514350"/>
              <a:ext cx="333201" cy="333048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1861082" y="117416"/>
              <a:ext cx="1074296" cy="175676"/>
            </a:xfrm>
            <a:custGeom>
              <a:rect b="b" l="l" r="r" t="t"/>
              <a:pathLst>
                <a:path extrusionOk="0" h="1029" w="6292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66" name="Google Shape;66;p3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67" name="Google Shape;67;p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8" name="Google Shape;68;p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" name="Google Shape;69;p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0" name="Google Shape;70;p3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1" name="Google Shape;71;p3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72" name="Google Shape;72;p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" name="Google Shape;73;p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4" name="Google Shape;74;p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5" name="Google Shape;75;p3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6" name="Google Shape;76;p3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77" name="Google Shape;77;p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8" name="Google Shape;78;p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9" name="Google Shape;79;p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0" name="Google Shape;80;p3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81" name="Google Shape;81;p3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82" name="Google Shape;82;p3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3" name="Google Shape;83;p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4" name="Google Shape;84;p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5" name="Google Shape;85;p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6" name="Google Shape;86;p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87" name="Google Shape;87;p3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8" name="Google Shape;88;p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9" name="Google Shape;89;p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0" name="Google Shape;90;p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1" name="Google Shape;91;p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92" name="Google Shape;92;p3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93" name="Google Shape;93;p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4" name="Google Shape;94;p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5" name="Google Shape;95;p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96" name="Google Shape;96;p3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97" name="Google Shape;97;p3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98" name="Google Shape;98;p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9" name="Google Shape;99;p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00" name="Google Shape;100;p3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01" name="Google Shape;101;p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2" name="Google Shape;102;p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3" name="Google Shape;103;p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4" name="Google Shape;104;p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05" name="Google Shape;105;p3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06" name="Google Shape;106;p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7" name="Google Shape;107;p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8" name="Google Shape;108;p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sp>
        <p:nvSpPr>
          <p:cNvPr id="109" name="Google Shape;109;p3"/>
          <p:cNvSpPr txBox="1"/>
          <p:nvPr>
            <p:ph type="title"/>
          </p:nvPr>
        </p:nvSpPr>
        <p:spPr>
          <a:xfrm>
            <a:off x="4178250" y="2448225"/>
            <a:ext cx="40323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0" name="Google Shape;110;p3"/>
          <p:cNvSpPr txBox="1"/>
          <p:nvPr>
            <p:ph hasCustomPrompt="1" idx="2" type="title"/>
          </p:nvPr>
        </p:nvSpPr>
        <p:spPr>
          <a:xfrm>
            <a:off x="5453300" y="1423663"/>
            <a:ext cx="1482300" cy="770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" name="Google Shape;111;p3"/>
          <p:cNvSpPr txBox="1"/>
          <p:nvPr>
            <p:ph idx="1" type="subTitle"/>
          </p:nvPr>
        </p:nvSpPr>
        <p:spPr>
          <a:xfrm>
            <a:off x="4178250" y="3344850"/>
            <a:ext cx="4032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2" name="Google Shape;112;p3"/>
          <p:cNvGrpSpPr/>
          <p:nvPr/>
        </p:nvGrpSpPr>
        <p:grpSpPr>
          <a:xfrm>
            <a:off x="173907" y="92498"/>
            <a:ext cx="8795602" cy="4945088"/>
            <a:chOff x="173907" y="92498"/>
            <a:chExt cx="8795602" cy="4945088"/>
          </a:xfrm>
        </p:grpSpPr>
        <p:grpSp>
          <p:nvGrpSpPr>
            <p:cNvPr id="113" name="Google Shape;113;p3"/>
            <p:cNvGrpSpPr/>
            <p:nvPr/>
          </p:nvGrpSpPr>
          <p:grpSpPr>
            <a:xfrm>
              <a:off x="8918459" y="243592"/>
              <a:ext cx="51049" cy="774142"/>
              <a:chOff x="8211712" y="2037146"/>
              <a:chExt cx="34742" cy="526950"/>
            </a:xfrm>
          </p:grpSpPr>
          <p:sp>
            <p:nvSpPr>
              <p:cNvPr id="114" name="Google Shape;114;p3"/>
              <p:cNvSpPr/>
              <p:nvPr/>
            </p:nvSpPr>
            <p:spPr>
              <a:xfrm>
                <a:off x="8211712" y="2037146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8211712" y="2116302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8211712" y="2195458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8211712" y="2274614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8211712" y="2353770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8211712" y="2432927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8211712" y="2512083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" name="Google Shape;121;p3"/>
            <p:cNvGrpSpPr/>
            <p:nvPr/>
          </p:nvGrpSpPr>
          <p:grpSpPr>
            <a:xfrm>
              <a:off x="173907" y="4750539"/>
              <a:ext cx="291257" cy="287046"/>
              <a:chOff x="5456048" y="1794743"/>
              <a:chExt cx="178248" cy="175682"/>
            </a:xfrm>
          </p:grpSpPr>
          <p:sp>
            <p:nvSpPr>
              <p:cNvPr id="122" name="Google Shape;122;p3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4" name="Google Shape;124;p3"/>
            <p:cNvSpPr/>
            <p:nvPr/>
          </p:nvSpPr>
          <p:spPr>
            <a:xfrm rot="-123321">
              <a:off x="7897400" y="4768750"/>
              <a:ext cx="1018402" cy="166548"/>
            </a:xfrm>
            <a:custGeom>
              <a:rect b="b" l="l" r="r" t="t"/>
              <a:pathLst>
                <a:path extrusionOk="0" h="1029" w="6292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8639763" y="92498"/>
              <a:ext cx="207956" cy="207857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" name="Google Shape;993;p21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994" name="Google Shape;994;p21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995" name="Google Shape;995;p21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996" name="Google Shape;996;p21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97" name="Google Shape;997;p21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98" name="Google Shape;998;p21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99" name="Google Shape;999;p21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000" name="Google Shape;1000;p21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001" name="Google Shape;1001;p21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02" name="Google Shape;1002;p21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03" name="Google Shape;1003;p21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04" name="Google Shape;1004;p21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005" name="Google Shape;1005;p21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006" name="Google Shape;1006;p21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07" name="Google Shape;1007;p21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08" name="Google Shape;1008;p21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009" name="Google Shape;1009;p21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010" name="Google Shape;1010;p21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011" name="Google Shape;1011;p21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012" name="Google Shape;1012;p2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13" name="Google Shape;1013;p2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14" name="Google Shape;1014;p2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15" name="Google Shape;1015;p2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016" name="Google Shape;1016;p21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017" name="Google Shape;1017;p2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18" name="Google Shape;1018;p2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19" name="Google Shape;1019;p2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20" name="Google Shape;1020;p2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021" name="Google Shape;1021;p21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022" name="Google Shape;1022;p2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23" name="Google Shape;1023;p2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24" name="Google Shape;1024;p2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1025" name="Google Shape;1025;p21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026" name="Google Shape;1026;p21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027" name="Google Shape;1027;p2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28" name="Google Shape;1028;p2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029" name="Google Shape;1029;p21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030" name="Google Shape;1030;p2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31" name="Google Shape;1031;p2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32" name="Google Shape;1032;p2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33" name="Google Shape;1033;p2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034" name="Google Shape;1034;p21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035" name="Google Shape;1035;p2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36" name="Google Shape;1036;p2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37" name="Google Shape;1037;p2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grpSp>
        <p:nvGrpSpPr>
          <p:cNvPr id="1038" name="Google Shape;1038;p21"/>
          <p:cNvGrpSpPr/>
          <p:nvPr/>
        </p:nvGrpSpPr>
        <p:grpSpPr>
          <a:xfrm>
            <a:off x="-7" y="117416"/>
            <a:ext cx="8941384" cy="4905859"/>
            <a:chOff x="-7" y="117416"/>
            <a:chExt cx="8941384" cy="4905859"/>
          </a:xfrm>
        </p:grpSpPr>
        <p:grpSp>
          <p:nvGrpSpPr>
            <p:cNvPr id="1039" name="Google Shape;1039;p21"/>
            <p:cNvGrpSpPr/>
            <p:nvPr/>
          </p:nvGrpSpPr>
          <p:grpSpPr>
            <a:xfrm>
              <a:off x="-7" y="4797050"/>
              <a:ext cx="1266969" cy="226225"/>
              <a:chOff x="-7" y="167200"/>
              <a:chExt cx="1266969" cy="226225"/>
            </a:xfrm>
          </p:grpSpPr>
          <p:sp>
            <p:nvSpPr>
              <p:cNvPr id="1040" name="Google Shape;1040;p21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21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42" name="Google Shape;1042;p21"/>
            <p:cNvSpPr/>
            <p:nvPr/>
          </p:nvSpPr>
          <p:spPr>
            <a:xfrm>
              <a:off x="8608176" y="4514350"/>
              <a:ext cx="333201" cy="333048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1"/>
            <p:cNvSpPr/>
            <p:nvPr/>
          </p:nvSpPr>
          <p:spPr>
            <a:xfrm>
              <a:off x="1861082" y="117416"/>
              <a:ext cx="1074296" cy="175676"/>
            </a:xfrm>
            <a:custGeom>
              <a:rect b="b" l="l" r="r" t="t"/>
              <a:pathLst>
                <a:path extrusionOk="0" h="1029" w="6292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45" name="Google Shape;1045;p21"/>
          <p:cNvSpPr txBox="1"/>
          <p:nvPr>
            <p:ph idx="1" type="subTitle"/>
          </p:nvPr>
        </p:nvSpPr>
        <p:spPr>
          <a:xfrm>
            <a:off x="937625" y="3465524"/>
            <a:ext cx="21753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6" name="Google Shape;1046;p21"/>
          <p:cNvSpPr txBox="1"/>
          <p:nvPr>
            <p:ph idx="2" type="subTitle"/>
          </p:nvPr>
        </p:nvSpPr>
        <p:spPr>
          <a:xfrm>
            <a:off x="3484350" y="3465524"/>
            <a:ext cx="21753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7" name="Google Shape;1047;p21"/>
          <p:cNvSpPr txBox="1"/>
          <p:nvPr>
            <p:ph idx="3" type="subTitle"/>
          </p:nvPr>
        </p:nvSpPr>
        <p:spPr>
          <a:xfrm>
            <a:off x="6031075" y="3465524"/>
            <a:ext cx="21753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8" name="Google Shape;1048;p21"/>
          <p:cNvSpPr txBox="1"/>
          <p:nvPr>
            <p:ph idx="4" type="subTitle"/>
          </p:nvPr>
        </p:nvSpPr>
        <p:spPr>
          <a:xfrm>
            <a:off x="937625" y="2950601"/>
            <a:ext cx="2175300" cy="51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49" name="Google Shape;1049;p21"/>
          <p:cNvSpPr txBox="1"/>
          <p:nvPr>
            <p:ph idx="5" type="subTitle"/>
          </p:nvPr>
        </p:nvSpPr>
        <p:spPr>
          <a:xfrm>
            <a:off x="3484350" y="2950601"/>
            <a:ext cx="2175300" cy="51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50" name="Google Shape;1050;p21"/>
          <p:cNvSpPr txBox="1"/>
          <p:nvPr>
            <p:ph idx="6" type="subTitle"/>
          </p:nvPr>
        </p:nvSpPr>
        <p:spPr>
          <a:xfrm>
            <a:off x="6031075" y="2950601"/>
            <a:ext cx="2175300" cy="51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oogle Shape;1052;p22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053" name="Google Shape;1053;p22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054" name="Google Shape;1054;p22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055" name="Google Shape;1055;p2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56" name="Google Shape;1056;p2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57" name="Google Shape;1057;p2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58" name="Google Shape;1058;p22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059" name="Google Shape;1059;p22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060" name="Google Shape;1060;p2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61" name="Google Shape;1061;p2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62" name="Google Shape;1062;p2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63" name="Google Shape;1063;p22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064" name="Google Shape;1064;p22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065" name="Google Shape;1065;p2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66" name="Google Shape;1066;p2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67" name="Google Shape;1067;p2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068" name="Google Shape;1068;p22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069" name="Google Shape;1069;p22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070" name="Google Shape;1070;p22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071" name="Google Shape;1071;p2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72" name="Google Shape;1072;p2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73" name="Google Shape;1073;p2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74" name="Google Shape;1074;p2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075" name="Google Shape;1075;p22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076" name="Google Shape;1076;p2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77" name="Google Shape;1077;p2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78" name="Google Shape;1078;p2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79" name="Google Shape;1079;p2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080" name="Google Shape;1080;p22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081" name="Google Shape;1081;p2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82" name="Google Shape;1082;p2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83" name="Google Shape;1083;p2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1084" name="Google Shape;1084;p22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085" name="Google Shape;1085;p22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086" name="Google Shape;1086;p2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87" name="Google Shape;1087;p2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088" name="Google Shape;1088;p22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089" name="Google Shape;1089;p2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90" name="Google Shape;1090;p2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91" name="Google Shape;1091;p2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92" name="Google Shape;1092;p2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093" name="Google Shape;1093;p22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094" name="Google Shape;1094;p2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95" name="Google Shape;1095;p2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96" name="Google Shape;1096;p2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grpSp>
        <p:nvGrpSpPr>
          <p:cNvPr id="1097" name="Google Shape;1097;p22"/>
          <p:cNvGrpSpPr/>
          <p:nvPr/>
        </p:nvGrpSpPr>
        <p:grpSpPr>
          <a:xfrm flipH="1">
            <a:off x="173907" y="92498"/>
            <a:ext cx="8795602" cy="4945088"/>
            <a:chOff x="173907" y="92498"/>
            <a:chExt cx="8795602" cy="4945088"/>
          </a:xfrm>
        </p:grpSpPr>
        <p:grpSp>
          <p:nvGrpSpPr>
            <p:cNvPr id="1098" name="Google Shape;1098;p22"/>
            <p:cNvGrpSpPr/>
            <p:nvPr/>
          </p:nvGrpSpPr>
          <p:grpSpPr>
            <a:xfrm>
              <a:off x="8918459" y="243592"/>
              <a:ext cx="51049" cy="774142"/>
              <a:chOff x="8211712" y="2037146"/>
              <a:chExt cx="34742" cy="526950"/>
            </a:xfrm>
          </p:grpSpPr>
          <p:sp>
            <p:nvSpPr>
              <p:cNvPr id="1099" name="Google Shape;1099;p22"/>
              <p:cNvSpPr/>
              <p:nvPr/>
            </p:nvSpPr>
            <p:spPr>
              <a:xfrm>
                <a:off x="8211712" y="2037146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2"/>
              <p:cNvSpPr/>
              <p:nvPr/>
            </p:nvSpPr>
            <p:spPr>
              <a:xfrm>
                <a:off x="8211712" y="2116302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22"/>
              <p:cNvSpPr/>
              <p:nvPr/>
            </p:nvSpPr>
            <p:spPr>
              <a:xfrm>
                <a:off x="8211712" y="2195458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22"/>
              <p:cNvSpPr/>
              <p:nvPr/>
            </p:nvSpPr>
            <p:spPr>
              <a:xfrm>
                <a:off x="8211712" y="2274614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22"/>
              <p:cNvSpPr/>
              <p:nvPr/>
            </p:nvSpPr>
            <p:spPr>
              <a:xfrm>
                <a:off x="8211712" y="2353770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22"/>
              <p:cNvSpPr/>
              <p:nvPr/>
            </p:nvSpPr>
            <p:spPr>
              <a:xfrm>
                <a:off x="8211712" y="2432927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2"/>
              <p:cNvSpPr/>
              <p:nvPr/>
            </p:nvSpPr>
            <p:spPr>
              <a:xfrm>
                <a:off x="8211712" y="2512083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6" name="Google Shape;1106;p22"/>
            <p:cNvGrpSpPr/>
            <p:nvPr/>
          </p:nvGrpSpPr>
          <p:grpSpPr>
            <a:xfrm>
              <a:off x="173907" y="4750539"/>
              <a:ext cx="291257" cy="287046"/>
              <a:chOff x="5456048" y="1794743"/>
              <a:chExt cx="178248" cy="175682"/>
            </a:xfrm>
          </p:grpSpPr>
          <p:sp>
            <p:nvSpPr>
              <p:cNvPr id="1107" name="Google Shape;1107;p22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2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9" name="Google Shape;1109;p22"/>
            <p:cNvSpPr/>
            <p:nvPr/>
          </p:nvSpPr>
          <p:spPr>
            <a:xfrm rot="-123321">
              <a:off x="7897400" y="4768750"/>
              <a:ext cx="1018402" cy="166548"/>
            </a:xfrm>
            <a:custGeom>
              <a:rect b="b" l="l" r="r" t="t"/>
              <a:pathLst>
                <a:path extrusionOk="0" h="1029" w="6292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639763" y="92498"/>
              <a:ext cx="207956" cy="207857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1" name="Google Shape;111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12" name="Google Shape;1112;p22"/>
          <p:cNvSpPr txBox="1"/>
          <p:nvPr>
            <p:ph idx="1" type="subTitle"/>
          </p:nvPr>
        </p:nvSpPr>
        <p:spPr>
          <a:xfrm>
            <a:off x="719999" y="2528700"/>
            <a:ext cx="2151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3" name="Google Shape;1113;p22"/>
          <p:cNvSpPr txBox="1"/>
          <p:nvPr>
            <p:ph idx="2" type="subTitle"/>
          </p:nvPr>
        </p:nvSpPr>
        <p:spPr>
          <a:xfrm>
            <a:off x="4421773" y="2528700"/>
            <a:ext cx="2151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4" name="Google Shape;1114;p22"/>
          <p:cNvSpPr txBox="1"/>
          <p:nvPr>
            <p:ph idx="3" type="subTitle"/>
          </p:nvPr>
        </p:nvSpPr>
        <p:spPr>
          <a:xfrm>
            <a:off x="2570886" y="3938600"/>
            <a:ext cx="2151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5" name="Google Shape;1115;p22"/>
          <p:cNvSpPr txBox="1"/>
          <p:nvPr>
            <p:ph idx="4" type="subTitle"/>
          </p:nvPr>
        </p:nvSpPr>
        <p:spPr>
          <a:xfrm>
            <a:off x="6272660" y="3938600"/>
            <a:ext cx="2151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6" name="Google Shape;1116;p22"/>
          <p:cNvSpPr txBox="1"/>
          <p:nvPr>
            <p:ph idx="5" type="subTitle"/>
          </p:nvPr>
        </p:nvSpPr>
        <p:spPr>
          <a:xfrm>
            <a:off x="720000" y="2156663"/>
            <a:ext cx="2151300" cy="5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17" name="Google Shape;1117;p22"/>
          <p:cNvSpPr txBox="1"/>
          <p:nvPr>
            <p:ph idx="6" type="subTitle"/>
          </p:nvPr>
        </p:nvSpPr>
        <p:spPr>
          <a:xfrm>
            <a:off x="2570886" y="3566600"/>
            <a:ext cx="2151300" cy="5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18" name="Google Shape;1118;p22"/>
          <p:cNvSpPr txBox="1"/>
          <p:nvPr>
            <p:ph idx="7" type="subTitle"/>
          </p:nvPr>
        </p:nvSpPr>
        <p:spPr>
          <a:xfrm>
            <a:off x="4421773" y="2156663"/>
            <a:ext cx="2151300" cy="5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19" name="Google Shape;1119;p22"/>
          <p:cNvSpPr txBox="1"/>
          <p:nvPr>
            <p:ph idx="8" type="subTitle"/>
          </p:nvPr>
        </p:nvSpPr>
        <p:spPr>
          <a:xfrm>
            <a:off x="6272660" y="3566600"/>
            <a:ext cx="2151300" cy="5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1" name="Google Shape;1121;p23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122" name="Google Shape;1122;p23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123" name="Google Shape;1123;p23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124" name="Google Shape;1124;p2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25" name="Google Shape;1125;p2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26" name="Google Shape;1126;p2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27" name="Google Shape;1127;p23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128" name="Google Shape;1128;p23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129" name="Google Shape;1129;p2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30" name="Google Shape;1130;p2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31" name="Google Shape;1131;p2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32" name="Google Shape;1132;p23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133" name="Google Shape;1133;p23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134" name="Google Shape;1134;p2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35" name="Google Shape;1135;p2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36" name="Google Shape;1136;p2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137" name="Google Shape;1137;p23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138" name="Google Shape;1138;p23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139" name="Google Shape;1139;p23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140" name="Google Shape;1140;p2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41" name="Google Shape;1141;p2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42" name="Google Shape;1142;p2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43" name="Google Shape;1143;p2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144" name="Google Shape;1144;p23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145" name="Google Shape;1145;p2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46" name="Google Shape;1146;p2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47" name="Google Shape;1147;p2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48" name="Google Shape;1148;p2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149" name="Google Shape;1149;p23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150" name="Google Shape;1150;p2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51" name="Google Shape;1151;p2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52" name="Google Shape;1152;p2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1153" name="Google Shape;1153;p23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154" name="Google Shape;1154;p23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155" name="Google Shape;1155;p2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56" name="Google Shape;1156;p2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157" name="Google Shape;1157;p23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158" name="Google Shape;1158;p2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59" name="Google Shape;1159;p2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60" name="Google Shape;1160;p2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61" name="Google Shape;1161;p2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162" name="Google Shape;1162;p23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163" name="Google Shape;1163;p2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64" name="Google Shape;1164;p2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65" name="Google Shape;1165;p2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grpSp>
        <p:nvGrpSpPr>
          <p:cNvPr id="1166" name="Google Shape;1166;p23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1167" name="Google Shape;1167;p23"/>
            <p:cNvGrpSpPr/>
            <p:nvPr/>
          </p:nvGrpSpPr>
          <p:grpSpPr>
            <a:xfrm>
              <a:off x="297807" y="4643609"/>
              <a:ext cx="8654773" cy="390763"/>
              <a:chOff x="297807" y="4643609"/>
              <a:chExt cx="8654773" cy="390763"/>
            </a:xfrm>
          </p:grpSpPr>
          <p:sp>
            <p:nvSpPr>
              <p:cNvPr id="1168" name="Google Shape;1168;p23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rect b="b" l="l" r="r" t="t"/>
                <a:pathLst>
                  <a:path extrusionOk="0" h="2106" w="2107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23"/>
              <p:cNvSpPr/>
              <p:nvPr/>
            </p:nvSpPr>
            <p:spPr>
              <a:xfrm>
                <a:off x="297807" y="4820393"/>
                <a:ext cx="1074296" cy="175676"/>
              </a:xfrm>
              <a:custGeom>
                <a:rect b="b" l="l" r="r" t="t"/>
                <a:pathLst>
                  <a:path extrusionOk="0" h="1029" w="6292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0" name="Google Shape;1170;p23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1171" name="Google Shape;1171;p23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23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73" name="Google Shape;1173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4" name="Google Shape;1174;p23"/>
          <p:cNvSpPr txBox="1"/>
          <p:nvPr>
            <p:ph idx="1" type="subTitle"/>
          </p:nvPr>
        </p:nvSpPr>
        <p:spPr>
          <a:xfrm>
            <a:off x="1108627" y="2247550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5" name="Google Shape;1175;p23"/>
          <p:cNvSpPr txBox="1"/>
          <p:nvPr>
            <p:ph idx="2" type="subTitle"/>
          </p:nvPr>
        </p:nvSpPr>
        <p:spPr>
          <a:xfrm>
            <a:off x="3579000" y="2247550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6" name="Google Shape;1176;p23"/>
          <p:cNvSpPr txBox="1"/>
          <p:nvPr>
            <p:ph idx="3" type="subTitle"/>
          </p:nvPr>
        </p:nvSpPr>
        <p:spPr>
          <a:xfrm>
            <a:off x="1108627" y="3968600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7" name="Google Shape;1177;p23"/>
          <p:cNvSpPr txBox="1"/>
          <p:nvPr>
            <p:ph idx="4" type="subTitle"/>
          </p:nvPr>
        </p:nvSpPr>
        <p:spPr>
          <a:xfrm>
            <a:off x="3579000" y="3968600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8" name="Google Shape;1178;p23"/>
          <p:cNvSpPr txBox="1"/>
          <p:nvPr>
            <p:ph idx="5" type="subTitle"/>
          </p:nvPr>
        </p:nvSpPr>
        <p:spPr>
          <a:xfrm>
            <a:off x="6049373" y="2247550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9" name="Google Shape;1179;p23"/>
          <p:cNvSpPr txBox="1"/>
          <p:nvPr>
            <p:ph idx="6" type="subTitle"/>
          </p:nvPr>
        </p:nvSpPr>
        <p:spPr>
          <a:xfrm>
            <a:off x="6049373" y="3968600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0" name="Google Shape;1180;p23"/>
          <p:cNvSpPr txBox="1"/>
          <p:nvPr>
            <p:ph idx="7" type="subTitle"/>
          </p:nvPr>
        </p:nvSpPr>
        <p:spPr>
          <a:xfrm>
            <a:off x="1109527" y="1903150"/>
            <a:ext cx="1984200" cy="5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81" name="Google Shape;1181;p23"/>
          <p:cNvSpPr txBox="1"/>
          <p:nvPr>
            <p:ph idx="8" type="subTitle"/>
          </p:nvPr>
        </p:nvSpPr>
        <p:spPr>
          <a:xfrm>
            <a:off x="3579900" y="1903150"/>
            <a:ext cx="1984200" cy="5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82" name="Google Shape;1182;p23"/>
          <p:cNvSpPr txBox="1"/>
          <p:nvPr>
            <p:ph idx="9" type="subTitle"/>
          </p:nvPr>
        </p:nvSpPr>
        <p:spPr>
          <a:xfrm>
            <a:off x="6050273" y="1903150"/>
            <a:ext cx="1984200" cy="5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83" name="Google Shape;1183;p23"/>
          <p:cNvSpPr txBox="1"/>
          <p:nvPr>
            <p:ph idx="13" type="subTitle"/>
          </p:nvPr>
        </p:nvSpPr>
        <p:spPr>
          <a:xfrm>
            <a:off x="1109527" y="3624200"/>
            <a:ext cx="1984200" cy="5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84" name="Google Shape;1184;p23"/>
          <p:cNvSpPr txBox="1"/>
          <p:nvPr>
            <p:ph idx="14" type="subTitle"/>
          </p:nvPr>
        </p:nvSpPr>
        <p:spPr>
          <a:xfrm>
            <a:off x="3579900" y="3624200"/>
            <a:ext cx="1984200" cy="5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85" name="Google Shape;1185;p23"/>
          <p:cNvSpPr txBox="1"/>
          <p:nvPr>
            <p:ph idx="15" type="subTitle"/>
          </p:nvPr>
        </p:nvSpPr>
        <p:spPr>
          <a:xfrm>
            <a:off x="6050273" y="3624200"/>
            <a:ext cx="1984200" cy="5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7" name="Google Shape;1187;p24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188" name="Google Shape;1188;p24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189" name="Google Shape;1189;p24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190" name="Google Shape;1190;p2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91" name="Google Shape;1191;p2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92" name="Google Shape;1192;p2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93" name="Google Shape;1193;p24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194" name="Google Shape;1194;p24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195" name="Google Shape;1195;p2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96" name="Google Shape;1196;p2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97" name="Google Shape;1197;p2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98" name="Google Shape;1198;p24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199" name="Google Shape;1199;p24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200" name="Google Shape;1200;p2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01" name="Google Shape;1201;p2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02" name="Google Shape;1202;p2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203" name="Google Shape;1203;p24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204" name="Google Shape;1204;p24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205" name="Google Shape;1205;p24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206" name="Google Shape;1206;p2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07" name="Google Shape;1207;p2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08" name="Google Shape;1208;p2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09" name="Google Shape;1209;p2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210" name="Google Shape;1210;p24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211" name="Google Shape;1211;p2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12" name="Google Shape;1212;p2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13" name="Google Shape;1213;p2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14" name="Google Shape;1214;p2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215" name="Google Shape;1215;p24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216" name="Google Shape;1216;p2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17" name="Google Shape;1217;p2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18" name="Google Shape;1218;p2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1219" name="Google Shape;1219;p24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220" name="Google Shape;1220;p24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221" name="Google Shape;1221;p2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22" name="Google Shape;1222;p2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223" name="Google Shape;1223;p24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224" name="Google Shape;1224;p2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25" name="Google Shape;1225;p2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26" name="Google Shape;1226;p2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27" name="Google Shape;1227;p2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228" name="Google Shape;1228;p24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229" name="Google Shape;1229;p2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30" name="Google Shape;1230;p2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31" name="Google Shape;1231;p2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sp>
        <p:nvSpPr>
          <p:cNvPr id="1232" name="Google Shape;1232;p24"/>
          <p:cNvSpPr txBox="1"/>
          <p:nvPr>
            <p:ph hasCustomPrompt="1" type="title"/>
          </p:nvPr>
        </p:nvSpPr>
        <p:spPr>
          <a:xfrm>
            <a:off x="4125350" y="539500"/>
            <a:ext cx="4087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33" name="Google Shape;1233;p24"/>
          <p:cNvSpPr txBox="1"/>
          <p:nvPr>
            <p:ph idx="1" type="subTitle"/>
          </p:nvPr>
        </p:nvSpPr>
        <p:spPr>
          <a:xfrm>
            <a:off x="4159414" y="1228425"/>
            <a:ext cx="4087800" cy="469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4" name="Google Shape;1234;p24"/>
          <p:cNvSpPr txBox="1"/>
          <p:nvPr>
            <p:ph hasCustomPrompt="1" idx="2" type="title"/>
          </p:nvPr>
        </p:nvSpPr>
        <p:spPr>
          <a:xfrm>
            <a:off x="4159414" y="1992700"/>
            <a:ext cx="4087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35" name="Google Shape;1235;p24"/>
          <p:cNvSpPr txBox="1"/>
          <p:nvPr>
            <p:ph idx="3" type="subTitle"/>
          </p:nvPr>
        </p:nvSpPr>
        <p:spPr>
          <a:xfrm>
            <a:off x="4159414" y="2681615"/>
            <a:ext cx="4087800" cy="469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6" name="Google Shape;1236;p24"/>
          <p:cNvSpPr txBox="1"/>
          <p:nvPr>
            <p:ph hasCustomPrompt="1" idx="4" type="title"/>
          </p:nvPr>
        </p:nvSpPr>
        <p:spPr>
          <a:xfrm>
            <a:off x="4159414" y="3445874"/>
            <a:ext cx="4087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37" name="Google Shape;1237;p24"/>
          <p:cNvSpPr txBox="1"/>
          <p:nvPr>
            <p:ph idx="5" type="subTitle"/>
          </p:nvPr>
        </p:nvSpPr>
        <p:spPr>
          <a:xfrm>
            <a:off x="4159414" y="4134800"/>
            <a:ext cx="4087800" cy="469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238" name="Google Shape;1238;p24"/>
          <p:cNvGrpSpPr/>
          <p:nvPr/>
        </p:nvGrpSpPr>
        <p:grpSpPr>
          <a:xfrm>
            <a:off x="-7" y="167200"/>
            <a:ext cx="8952584" cy="4904836"/>
            <a:chOff x="-7" y="167200"/>
            <a:chExt cx="8952584" cy="4904836"/>
          </a:xfrm>
        </p:grpSpPr>
        <p:grpSp>
          <p:nvGrpSpPr>
            <p:cNvPr id="1239" name="Google Shape;1239;p24"/>
            <p:cNvGrpSpPr/>
            <p:nvPr/>
          </p:nvGrpSpPr>
          <p:grpSpPr>
            <a:xfrm>
              <a:off x="-7" y="167200"/>
              <a:ext cx="8952584" cy="4746443"/>
              <a:chOff x="-7" y="167200"/>
              <a:chExt cx="8952584" cy="4746443"/>
            </a:xfrm>
          </p:grpSpPr>
          <p:grpSp>
            <p:nvGrpSpPr>
              <p:cNvPr id="1240" name="Google Shape;1240;p24"/>
              <p:cNvGrpSpPr/>
              <p:nvPr/>
            </p:nvGrpSpPr>
            <p:grpSpPr>
              <a:xfrm>
                <a:off x="-7" y="167200"/>
                <a:ext cx="1266969" cy="226225"/>
                <a:chOff x="-7" y="167200"/>
                <a:chExt cx="1266969" cy="226225"/>
              </a:xfrm>
            </p:grpSpPr>
            <p:sp>
              <p:nvSpPr>
                <p:cNvPr id="1241" name="Google Shape;1241;p24"/>
                <p:cNvSpPr/>
                <p:nvPr/>
              </p:nvSpPr>
              <p:spPr>
                <a:xfrm>
                  <a:off x="-7" y="167200"/>
                  <a:ext cx="1266969" cy="50339"/>
                </a:xfrm>
                <a:custGeom>
                  <a:rect b="b" l="l" r="r" t="t"/>
                  <a:pathLst>
                    <a:path extrusionOk="0" h="251" w="6317">
                      <a:moveTo>
                        <a:pt x="1" y="0"/>
                      </a:moveTo>
                      <a:lnTo>
                        <a:pt x="1" y="251"/>
                      </a:lnTo>
                      <a:lnTo>
                        <a:pt x="6317" y="251"/>
                      </a:lnTo>
                      <a:lnTo>
                        <a:pt x="631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2" name="Google Shape;1242;p24"/>
                <p:cNvSpPr/>
                <p:nvPr/>
              </p:nvSpPr>
              <p:spPr>
                <a:xfrm>
                  <a:off x="0" y="338072"/>
                  <a:ext cx="698969" cy="55352"/>
                </a:xfrm>
                <a:custGeom>
                  <a:rect b="b" l="l" r="r" t="t"/>
                  <a:pathLst>
                    <a:path extrusionOk="0" h="276" w="3485">
                      <a:moveTo>
                        <a:pt x="1" y="0"/>
                      </a:moveTo>
                      <a:lnTo>
                        <a:pt x="1" y="276"/>
                      </a:lnTo>
                      <a:lnTo>
                        <a:pt x="3485" y="276"/>
                      </a:lnTo>
                      <a:lnTo>
                        <a:pt x="34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43" name="Google Shape;1243;p24"/>
              <p:cNvGrpSpPr/>
              <p:nvPr/>
            </p:nvGrpSpPr>
            <p:grpSpPr>
              <a:xfrm>
                <a:off x="7519182" y="245168"/>
                <a:ext cx="1433395" cy="4668474"/>
                <a:chOff x="7519182" y="245168"/>
                <a:chExt cx="1433395" cy="4668474"/>
              </a:xfrm>
            </p:grpSpPr>
            <p:sp>
              <p:nvSpPr>
                <p:cNvPr id="1244" name="Google Shape;1244;p24"/>
                <p:cNvSpPr/>
                <p:nvPr/>
              </p:nvSpPr>
              <p:spPr>
                <a:xfrm>
                  <a:off x="8593476" y="4554701"/>
                  <a:ext cx="359101" cy="358941"/>
                </a:xfrm>
                <a:custGeom>
                  <a:rect b="b" l="l" r="r" t="t"/>
                  <a:pathLst>
                    <a:path extrusionOk="0" h="2106" w="2107">
                      <a:moveTo>
                        <a:pt x="1053" y="426"/>
                      </a:moveTo>
                      <a:cubicBezTo>
                        <a:pt x="1404" y="426"/>
                        <a:pt x="1680" y="702"/>
                        <a:pt x="1680" y="1053"/>
                      </a:cubicBezTo>
                      <a:cubicBezTo>
                        <a:pt x="1680" y="1404"/>
                        <a:pt x="1404" y="1704"/>
                        <a:pt x="1053" y="1704"/>
                      </a:cubicBezTo>
                      <a:cubicBezTo>
                        <a:pt x="703" y="1704"/>
                        <a:pt x="427" y="1404"/>
                        <a:pt x="427" y="1053"/>
                      </a:cubicBezTo>
                      <a:cubicBezTo>
                        <a:pt x="427" y="702"/>
                        <a:pt x="703" y="426"/>
                        <a:pt x="1053" y="426"/>
                      </a:cubicBezTo>
                      <a:close/>
                      <a:moveTo>
                        <a:pt x="1053" y="0"/>
                      </a:moveTo>
                      <a:cubicBezTo>
                        <a:pt x="477" y="0"/>
                        <a:pt x="1" y="476"/>
                        <a:pt x="1" y="1053"/>
                      </a:cubicBezTo>
                      <a:cubicBezTo>
                        <a:pt x="1" y="1629"/>
                        <a:pt x="477" y="2105"/>
                        <a:pt x="1053" y="2105"/>
                      </a:cubicBezTo>
                      <a:cubicBezTo>
                        <a:pt x="1630" y="2105"/>
                        <a:pt x="2106" y="1629"/>
                        <a:pt x="2106" y="1053"/>
                      </a:cubicBezTo>
                      <a:cubicBezTo>
                        <a:pt x="2106" y="476"/>
                        <a:pt x="1630" y="0"/>
                        <a:pt x="105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5" name="Google Shape;1245;p24"/>
                <p:cNvSpPr/>
                <p:nvPr/>
              </p:nvSpPr>
              <p:spPr>
                <a:xfrm>
                  <a:off x="7519182" y="245168"/>
                  <a:ext cx="1074296" cy="175676"/>
                </a:xfrm>
                <a:custGeom>
                  <a:rect b="b" l="l" r="r" t="t"/>
                  <a:pathLst>
                    <a:path extrusionOk="0" h="1029" w="6292">
                      <a:moveTo>
                        <a:pt x="126" y="1"/>
                      </a:moveTo>
                      <a:lnTo>
                        <a:pt x="0" y="126"/>
                      </a:lnTo>
                      <a:lnTo>
                        <a:pt x="502" y="702"/>
                      </a:lnTo>
                      <a:cubicBezTo>
                        <a:pt x="627" y="842"/>
                        <a:pt x="799" y="911"/>
                        <a:pt x="969" y="911"/>
                      </a:cubicBezTo>
                      <a:cubicBezTo>
                        <a:pt x="1106" y="911"/>
                        <a:pt x="1242" y="867"/>
                        <a:pt x="1354" y="778"/>
                      </a:cubicBezTo>
                      <a:lnTo>
                        <a:pt x="1830" y="351"/>
                      </a:lnTo>
                      <a:cubicBezTo>
                        <a:pt x="1905" y="276"/>
                        <a:pt x="2030" y="251"/>
                        <a:pt x="2131" y="251"/>
                      </a:cubicBezTo>
                      <a:cubicBezTo>
                        <a:pt x="2256" y="251"/>
                        <a:pt x="2356" y="301"/>
                        <a:pt x="2431" y="402"/>
                      </a:cubicBezTo>
                      <a:lnTo>
                        <a:pt x="2757" y="778"/>
                      </a:lnTo>
                      <a:cubicBezTo>
                        <a:pt x="2882" y="903"/>
                        <a:pt x="3033" y="978"/>
                        <a:pt x="3183" y="1003"/>
                      </a:cubicBezTo>
                      <a:cubicBezTo>
                        <a:pt x="3359" y="1003"/>
                        <a:pt x="3509" y="953"/>
                        <a:pt x="3634" y="828"/>
                      </a:cubicBezTo>
                      <a:lnTo>
                        <a:pt x="4035" y="477"/>
                      </a:lnTo>
                      <a:cubicBezTo>
                        <a:pt x="4136" y="402"/>
                        <a:pt x="4236" y="351"/>
                        <a:pt x="4361" y="351"/>
                      </a:cubicBezTo>
                      <a:cubicBezTo>
                        <a:pt x="4487" y="377"/>
                        <a:pt x="4587" y="427"/>
                        <a:pt x="4662" y="527"/>
                      </a:cubicBezTo>
                      <a:lnTo>
                        <a:pt x="4862" y="778"/>
                      </a:lnTo>
                      <a:cubicBezTo>
                        <a:pt x="4963" y="928"/>
                        <a:pt x="5138" y="1003"/>
                        <a:pt x="5314" y="1028"/>
                      </a:cubicBezTo>
                      <a:cubicBezTo>
                        <a:pt x="5489" y="1028"/>
                        <a:pt x="5664" y="953"/>
                        <a:pt x="5790" y="828"/>
                      </a:cubicBezTo>
                      <a:lnTo>
                        <a:pt x="6291" y="301"/>
                      </a:lnTo>
                      <a:lnTo>
                        <a:pt x="6141" y="176"/>
                      </a:lnTo>
                      <a:lnTo>
                        <a:pt x="5639" y="702"/>
                      </a:lnTo>
                      <a:cubicBezTo>
                        <a:pt x="5564" y="803"/>
                        <a:pt x="5439" y="828"/>
                        <a:pt x="5314" y="828"/>
                      </a:cubicBezTo>
                      <a:cubicBezTo>
                        <a:pt x="5188" y="828"/>
                        <a:pt x="5088" y="778"/>
                        <a:pt x="5013" y="677"/>
                      </a:cubicBezTo>
                      <a:lnTo>
                        <a:pt x="4787" y="402"/>
                      </a:lnTo>
                      <a:cubicBezTo>
                        <a:pt x="4687" y="276"/>
                        <a:pt x="4537" y="201"/>
                        <a:pt x="4361" y="176"/>
                      </a:cubicBezTo>
                      <a:cubicBezTo>
                        <a:pt x="4211" y="176"/>
                        <a:pt x="4035" y="226"/>
                        <a:pt x="3910" y="326"/>
                      </a:cubicBezTo>
                      <a:lnTo>
                        <a:pt x="3509" y="702"/>
                      </a:lnTo>
                      <a:cubicBezTo>
                        <a:pt x="3427" y="764"/>
                        <a:pt x="3344" y="809"/>
                        <a:pt x="3262" y="809"/>
                      </a:cubicBezTo>
                      <a:cubicBezTo>
                        <a:pt x="3244" y="809"/>
                        <a:pt x="3226" y="807"/>
                        <a:pt x="3208" y="803"/>
                      </a:cubicBezTo>
                      <a:cubicBezTo>
                        <a:pt x="3083" y="803"/>
                        <a:pt x="2983" y="752"/>
                        <a:pt x="2908" y="677"/>
                      </a:cubicBezTo>
                      <a:lnTo>
                        <a:pt x="2557" y="276"/>
                      </a:lnTo>
                      <a:cubicBezTo>
                        <a:pt x="2456" y="151"/>
                        <a:pt x="2306" y="76"/>
                        <a:pt x="2156" y="76"/>
                      </a:cubicBezTo>
                      <a:cubicBezTo>
                        <a:pt x="2126" y="72"/>
                        <a:pt x="2098" y="69"/>
                        <a:pt x="2070" y="69"/>
                      </a:cubicBezTo>
                      <a:cubicBezTo>
                        <a:pt x="1931" y="69"/>
                        <a:pt x="1809" y="122"/>
                        <a:pt x="1705" y="226"/>
                      </a:cubicBezTo>
                      <a:lnTo>
                        <a:pt x="1228" y="627"/>
                      </a:lnTo>
                      <a:cubicBezTo>
                        <a:pt x="1151" y="694"/>
                        <a:pt x="1058" y="726"/>
                        <a:pt x="966" y="726"/>
                      </a:cubicBezTo>
                      <a:cubicBezTo>
                        <a:pt x="851" y="726"/>
                        <a:pt x="736" y="675"/>
                        <a:pt x="652" y="577"/>
                      </a:cubicBezTo>
                      <a:lnTo>
                        <a:pt x="12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46" name="Google Shape;1246;p24"/>
            <p:cNvGrpSpPr/>
            <p:nvPr/>
          </p:nvGrpSpPr>
          <p:grpSpPr>
            <a:xfrm flipH="1">
              <a:off x="8195652" y="4784989"/>
              <a:ext cx="291257" cy="287046"/>
              <a:chOff x="5456048" y="1794743"/>
              <a:chExt cx="178248" cy="175682"/>
            </a:xfrm>
          </p:grpSpPr>
          <p:sp>
            <p:nvSpPr>
              <p:cNvPr id="1247" name="Google Shape;1247;p24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24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0" name="Google Shape;1250;p25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251" name="Google Shape;1251;p25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252" name="Google Shape;1252;p25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253" name="Google Shape;1253;p2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54" name="Google Shape;1254;p2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55" name="Google Shape;1255;p2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56" name="Google Shape;1256;p25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257" name="Google Shape;1257;p25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258" name="Google Shape;1258;p2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59" name="Google Shape;1259;p2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60" name="Google Shape;1260;p2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61" name="Google Shape;1261;p25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262" name="Google Shape;1262;p25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263" name="Google Shape;1263;p2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64" name="Google Shape;1264;p2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65" name="Google Shape;1265;p2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266" name="Google Shape;1266;p25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267" name="Google Shape;1267;p25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268" name="Google Shape;1268;p25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269" name="Google Shape;1269;p2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70" name="Google Shape;1270;p2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71" name="Google Shape;1271;p2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72" name="Google Shape;1272;p2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273" name="Google Shape;1273;p25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274" name="Google Shape;1274;p2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75" name="Google Shape;1275;p2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76" name="Google Shape;1276;p2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77" name="Google Shape;1277;p2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278" name="Google Shape;1278;p25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279" name="Google Shape;1279;p2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80" name="Google Shape;1280;p2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81" name="Google Shape;1281;p2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1282" name="Google Shape;1282;p25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283" name="Google Shape;1283;p25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284" name="Google Shape;1284;p2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85" name="Google Shape;1285;p2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286" name="Google Shape;1286;p25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287" name="Google Shape;1287;p2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88" name="Google Shape;1288;p2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89" name="Google Shape;1289;p2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90" name="Google Shape;1290;p2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291" name="Google Shape;1291;p25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292" name="Google Shape;1292;p2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93" name="Google Shape;1293;p2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94" name="Google Shape;1294;p2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grpSp>
        <p:nvGrpSpPr>
          <p:cNvPr id="1295" name="Google Shape;1295;p25"/>
          <p:cNvGrpSpPr/>
          <p:nvPr/>
        </p:nvGrpSpPr>
        <p:grpSpPr>
          <a:xfrm flipH="1">
            <a:off x="191418" y="167200"/>
            <a:ext cx="8952587" cy="4867172"/>
            <a:chOff x="-7" y="167200"/>
            <a:chExt cx="8952587" cy="4867172"/>
          </a:xfrm>
        </p:grpSpPr>
        <p:grpSp>
          <p:nvGrpSpPr>
            <p:cNvPr id="1296" name="Google Shape;1296;p25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1297" name="Google Shape;1297;p25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rect b="b" l="l" r="r" t="t"/>
                <a:pathLst>
                  <a:path extrusionOk="0" h="2106" w="2107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25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rect b="b" l="l" r="r" t="t"/>
                <a:pathLst>
                  <a:path extrusionOk="0" h="1029" w="6292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9" name="Google Shape;1299;p25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1300" name="Google Shape;1300;p25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25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02" name="Google Shape;1302;p25"/>
          <p:cNvSpPr txBox="1"/>
          <p:nvPr>
            <p:ph type="title"/>
          </p:nvPr>
        </p:nvSpPr>
        <p:spPr>
          <a:xfrm>
            <a:off x="3982663" y="5251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03" name="Google Shape;1303;p25"/>
          <p:cNvSpPr txBox="1"/>
          <p:nvPr>
            <p:ph idx="1" type="subTitle"/>
          </p:nvPr>
        </p:nvSpPr>
        <p:spPr>
          <a:xfrm>
            <a:off x="3982625" y="176387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4" name="Google Shape;1304;p25"/>
          <p:cNvSpPr txBox="1"/>
          <p:nvPr/>
        </p:nvSpPr>
        <p:spPr>
          <a:xfrm>
            <a:off x="3982675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CREDITS: This presentation template was created by </a:t>
            </a:r>
            <a:r>
              <a:rPr lang="en" sz="1100" u="sng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, and includes icons by </a:t>
            </a:r>
            <a:r>
              <a:rPr lang="en" sz="1100" u="sng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, and infographics &amp; images by </a:t>
            </a:r>
            <a:r>
              <a:rPr lang="en" sz="1100" u="sng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 u="sng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1100" u="sng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6" name="Google Shape;1306;p26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307" name="Google Shape;1307;p26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308" name="Google Shape;1308;p26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09" name="Google Shape;1309;p2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10" name="Google Shape;1310;p2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11" name="Google Shape;1311;p2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12" name="Google Shape;1312;p2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313" name="Google Shape;1313;p26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14" name="Google Shape;1314;p2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15" name="Google Shape;1315;p2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16" name="Google Shape;1316;p2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17" name="Google Shape;1317;p2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318" name="Google Shape;1318;p26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319" name="Google Shape;1319;p2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20" name="Google Shape;1320;p2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21" name="Google Shape;1321;p2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322" name="Google Shape;1322;p26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323" name="Google Shape;1323;p26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324" name="Google Shape;1324;p26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25" name="Google Shape;1325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26" name="Google Shape;1326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27" name="Google Shape;1327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28" name="Google Shape;1328;p2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329" name="Google Shape;1329;p2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30" name="Google Shape;1330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31" name="Google Shape;1331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32" name="Google Shape;1332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33" name="Google Shape;1333;p2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334" name="Google Shape;1334;p2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335" name="Google Shape;1335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36" name="Google Shape;1336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37" name="Google Shape;1337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1338" name="Google Shape;1338;p26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339" name="Google Shape;1339;p26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340" name="Google Shape;1340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41" name="Google Shape;1341;p2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342" name="Google Shape;1342;p2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43" name="Google Shape;1343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44" name="Google Shape;1344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45" name="Google Shape;1345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46" name="Google Shape;1346;p2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347" name="Google Shape;1347;p2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348" name="Google Shape;1348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49" name="Google Shape;1349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50" name="Google Shape;1350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2" name="Google Shape;1352;p27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353" name="Google Shape;1353;p27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354" name="Google Shape;1354;p27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55" name="Google Shape;1355;p2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56" name="Google Shape;1356;p2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57" name="Google Shape;1357;p2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58" name="Google Shape;1358;p27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359" name="Google Shape;1359;p27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60" name="Google Shape;1360;p2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61" name="Google Shape;1361;p2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62" name="Google Shape;1362;p2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63" name="Google Shape;1363;p27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364" name="Google Shape;1364;p27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365" name="Google Shape;1365;p2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66" name="Google Shape;1366;p2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67" name="Google Shape;1367;p2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368" name="Google Shape;1368;p27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369" name="Google Shape;1369;p27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370" name="Google Shape;1370;p27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71" name="Google Shape;1371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72" name="Google Shape;1372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73" name="Google Shape;1373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74" name="Google Shape;1374;p2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375" name="Google Shape;1375;p27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76" name="Google Shape;1376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77" name="Google Shape;1377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78" name="Google Shape;1378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79" name="Google Shape;1379;p2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380" name="Google Shape;1380;p27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381" name="Google Shape;1381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82" name="Google Shape;1382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83" name="Google Shape;1383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1384" name="Google Shape;1384;p27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385" name="Google Shape;1385;p27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386" name="Google Shape;1386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87" name="Google Shape;1387;p2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388" name="Google Shape;1388;p27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89" name="Google Shape;1389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90" name="Google Shape;1390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91" name="Google Shape;1391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92" name="Google Shape;1392;p2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393" name="Google Shape;1393;p27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394" name="Google Shape;1394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95" name="Google Shape;1395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96" name="Google Shape;1396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grpSp>
        <p:nvGrpSpPr>
          <p:cNvPr id="1397" name="Google Shape;1397;p27"/>
          <p:cNvGrpSpPr/>
          <p:nvPr/>
        </p:nvGrpSpPr>
        <p:grpSpPr>
          <a:xfrm flipH="1">
            <a:off x="191418" y="167200"/>
            <a:ext cx="8952587" cy="4867172"/>
            <a:chOff x="-7" y="167200"/>
            <a:chExt cx="8952587" cy="4867172"/>
          </a:xfrm>
        </p:grpSpPr>
        <p:grpSp>
          <p:nvGrpSpPr>
            <p:cNvPr id="1398" name="Google Shape;1398;p27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1399" name="Google Shape;1399;p27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rect b="b" l="l" r="r" t="t"/>
                <a:pathLst>
                  <a:path extrusionOk="0" h="2106" w="2107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27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rect b="b" l="l" r="r" t="t"/>
                <a:pathLst>
                  <a:path extrusionOk="0" h="1029" w="6292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1" name="Google Shape;1401;p27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1402" name="Google Shape;1402;p27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7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04" name="Google Shape;1404;p27"/>
          <p:cNvSpPr/>
          <p:nvPr/>
        </p:nvSpPr>
        <p:spPr>
          <a:xfrm>
            <a:off x="8636475" y="4719725"/>
            <a:ext cx="377400" cy="377400"/>
          </a:xfrm>
          <a:prstGeom prst="mathMultiply">
            <a:avLst>
              <a:gd fmla="val 16276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05" name="Google Shape;1405;p27"/>
          <p:cNvSpPr/>
          <p:nvPr/>
        </p:nvSpPr>
        <p:spPr>
          <a:xfrm>
            <a:off x="141850" y="450475"/>
            <a:ext cx="377400" cy="377400"/>
          </a:xfrm>
          <a:prstGeom prst="mathMultiply">
            <a:avLst>
              <a:gd fmla="val 16276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4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28" name="Google Shape;128;p4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29" name="Google Shape;129;p4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0" name="Google Shape;130;p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1" name="Google Shape;131;p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2" name="Google Shape;132;p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3" name="Google Shape;133;p4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34" name="Google Shape;134;p4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5" name="Google Shape;135;p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6" name="Google Shape;136;p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7" name="Google Shape;137;p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8" name="Google Shape;138;p4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39" name="Google Shape;139;p4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40" name="Google Shape;140;p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1" name="Google Shape;141;p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2" name="Google Shape;142;p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43" name="Google Shape;143;p4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44" name="Google Shape;144;p4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45" name="Google Shape;145;p4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46" name="Google Shape;146;p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47" name="Google Shape;147;p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48" name="Google Shape;148;p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49" name="Google Shape;149;p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50" name="Google Shape;150;p4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51" name="Google Shape;151;p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52" name="Google Shape;152;p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53" name="Google Shape;153;p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54" name="Google Shape;154;p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55" name="Google Shape;155;p4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56" name="Google Shape;156;p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57" name="Google Shape;157;p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58" name="Google Shape;158;p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159" name="Google Shape;159;p4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60" name="Google Shape;160;p4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61" name="Google Shape;161;p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62" name="Google Shape;162;p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63" name="Google Shape;163;p4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64" name="Google Shape;164;p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65" name="Google Shape;165;p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66" name="Google Shape;166;p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67" name="Google Shape;167;p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68" name="Google Shape;168;p4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69" name="Google Shape;169;p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70" name="Google Shape;170;p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71" name="Google Shape;171;p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grpSp>
        <p:nvGrpSpPr>
          <p:cNvPr id="172" name="Google Shape;172;p4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sp>
          <p:nvSpPr>
            <p:cNvPr id="173" name="Google Shape;173;p4"/>
            <p:cNvSpPr/>
            <p:nvPr/>
          </p:nvSpPr>
          <p:spPr>
            <a:xfrm>
              <a:off x="8561631" y="4643609"/>
              <a:ext cx="390949" cy="390763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4" name="Google Shape;174;p4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175" name="Google Shape;175;p4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7" name="Google Shape;17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8" name="Google Shape;178;p4"/>
          <p:cNvSpPr txBox="1"/>
          <p:nvPr>
            <p:ph idx="1" type="body"/>
          </p:nvPr>
        </p:nvSpPr>
        <p:spPr>
          <a:xfrm>
            <a:off x="720000" y="1215751"/>
            <a:ext cx="77040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5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81" name="Google Shape;181;p5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82" name="Google Shape;182;p5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83" name="Google Shape;183;p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4" name="Google Shape;184;p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5" name="Google Shape;185;p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6" name="Google Shape;186;p5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87" name="Google Shape;187;p5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88" name="Google Shape;188;p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9" name="Google Shape;189;p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0" name="Google Shape;190;p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1" name="Google Shape;191;p5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93" name="Google Shape;193;p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4" name="Google Shape;194;p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5" name="Google Shape;195;p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96" name="Google Shape;196;p5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97" name="Google Shape;197;p5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98" name="Google Shape;198;p5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99" name="Google Shape;199;p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00" name="Google Shape;200;p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01" name="Google Shape;201;p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02" name="Google Shape;202;p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203" name="Google Shape;203;p5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04" name="Google Shape;204;p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05" name="Google Shape;205;p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06" name="Google Shape;206;p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07" name="Google Shape;207;p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208" name="Google Shape;208;p5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209" name="Google Shape;209;p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10" name="Google Shape;210;p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11" name="Google Shape;211;p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212" name="Google Shape;212;p5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213" name="Google Shape;213;p5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214" name="Google Shape;214;p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15" name="Google Shape;215;p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216" name="Google Shape;216;p5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17" name="Google Shape;217;p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18" name="Google Shape;218;p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19" name="Google Shape;219;p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20" name="Google Shape;220;p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222" name="Google Shape;222;p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23" name="Google Shape;223;p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24" name="Google Shape;224;p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grpSp>
        <p:nvGrpSpPr>
          <p:cNvPr id="225" name="Google Shape;225;p5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226" name="Google Shape;226;p5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227" name="Google Shape;227;p5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rect b="b" l="l" r="r" t="t"/>
                <a:pathLst>
                  <a:path extrusionOk="0" h="2106" w="2107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5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rect b="b" l="l" r="r" t="t"/>
                <a:pathLst>
                  <a:path extrusionOk="0" h="1029" w="6292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5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230" name="Google Shape;230;p5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2" name="Google Shape;23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3" name="Google Shape;233;p5"/>
          <p:cNvSpPr txBox="1"/>
          <p:nvPr>
            <p:ph idx="1" type="subTitle"/>
          </p:nvPr>
        </p:nvSpPr>
        <p:spPr>
          <a:xfrm>
            <a:off x="5055284" y="37714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4" name="Google Shape;234;p5"/>
          <p:cNvSpPr txBox="1"/>
          <p:nvPr>
            <p:ph idx="2" type="subTitle"/>
          </p:nvPr>
        </p:nvSpPr>
        <p:spPr>
          <a:xfrm>
            <a:off x="1583300" y="37714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5" name="Google Shape;235;p5"/>
          <p:cNvSpPr txBox="1"/>
          <p:nvPr>
            <p:ph idx="3" type="subTitle"/>
          </p:nvPr>
        </p:nvSpPr>
        <p:spPr>
          <a:xfrm>
            <a:off x="5055275" y="32749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6" name="Google Shape;236;p5"/>
          <p:cNvSpPr txBox="1"/>
          <p:nvPr>
            <p:ph idx="4" type="subTitle"/>
          </p:nvPr>
        </p:nvSpPr>
        <p:spPr>
          <a:xfrm>
            <a:off x="1583075" y="32749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6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239" name="Google Shape;239;p6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240" name="Google Shape;240;p6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241" name="Google Shape;241;p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2" name="Google Shape;242;p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3" name="Google Shape;243;p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4" name="Google Shape;244;p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45" name="Google Shape;245;p6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246" name="Google Shape;246;p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7" name="Google Shape;247;p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8" name="Google Shape;248;p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9" name="Google Shape;249;p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50" name="Google Shape;250;p6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251" name="Google Shape;251;p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2" name="Google Shape;252;p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3" name="Google Shape;253;p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54" name="Google Shape;254;p6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255" name="Google Shape;255;p6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256" name="Google Shape;256;p6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57" name="Google Shape;257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58" name="Google Shape;258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59" name="Google Shape;259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60" name="Google Shape;260;p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261" name="Google Shape;261;p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62" name="Google Shape;262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63" name="Google Shape;263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64" name="Google Shape;264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65" name="Google Shape;265;p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266" name="Google Shape;266;p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267" name="Google Shape;267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68" name="Google Shape;268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69" name="Google Shape;269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270" name="Google Shape;270;p6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271" name="Google Shape;271;p6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272" name="Google Shape;272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73" name="Google Shape;273;p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274" name="Google Shape;274;p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75" name="Google Shape;275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76" name="Google Shape;276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77" name="Google Shape;277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78" name="Google Shape;278;p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279" name="Google Shape;279;p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280" name="Google Shape;280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81" name="Google Shape;281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82" name="Google Shape;282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sp>
        <p:nvSpPr>
          <p:cNvPr id="283" name="Google Shape;28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84" name="Google Shape;284;p6"/>
          <p:cNvGrpSpPr/>
          <p:nvPr/>
        </p:nvGrpSpPr>
        <p:grpSpPr>
          <a:xfrm>
            <a:off x="141641" y="92498"/>
            <a:ext cx="8827868" cy="4945088"/>
            <a:chOff x="141641" y="92498"/>
            <a:chExt cx="8827868" cy="4945088"/>
          </a:xfrm>
        </p:grpSpPr>
        <p:grpSp>
          <p:nvGrpSpPr>
            <p:cNvPr id="285" name="Google Shape;285;p6"/>
            <p:cNvGrpSpPr/>
            <p:nvPr/>
          </p:nvGrpSpPr>
          <p:grpSpPr>
            <a:xfrm>
              <a:off x="8918459" y="243592"/>
              <a:ext cx="51049" cy="774142"/>
              <a:chOff x="8211712" y="2037146"/>
              <a:chExt cx="34742" cy="52695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8211712" y="2037146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8211712" y="2116302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8211712" y="2195458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6"/>
              <p:cNvSpPr/>
              <p:nvPr/>
            </p:nvSpPr>
            <p:spPr>
              <a:xfrm>
                <a:off x="8211712" y="2274614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6"/>
              <p:cNvSpPr/>
              <p:nvPr/>
            </p:nvSpPr>
            <p:spPr>
              <a:xfrm>
                <a:off x="8211712" y="2353770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8211712" y="2432927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8211712" y="2512083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173907" y="4750539"/>
              <a:ext cx="291257" cy="287046"/>
              <a:chOff x="5456048" y="1794743"/>
              <a:chExt cx="178248" cy="175682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6" name="Google Shape;296;p6"/>
            <p:cNvSpPr/>
            <p:nvPr/>
          </p:nvSpPr>
          <p:spPr>
            <a:xfrm rot="-123321">
              <a:off x="144300" y="113150"/>
              <a:ext cx="1018402" cy="166548"/>
            </a:xfrm>
            <a:custGeom>
              <a:rect b="b" l="l" r="r" t="t"/>
              <a:pathLst>
                <a:path extrusionOk="0" h="1029" w="6292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8639763" y="92498"/>
              <a:ext cx="207956" cy="207857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7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300" name="Google Shape;300;p7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301" name="Google Shape;301;p7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302" name="Google Shape;302;p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3" name="Google Shape;303;p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4" name="Google Shape;304;p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5" name="Google Shape;305;p7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06" name="Google Shape;306;p7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307" name="Google Shape;307;p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8" name="Google Shape;308;p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9" name="Google Shape;309;p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0" name="Google Shape;310;p7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11" name="Google Shape;311;p7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312" name="Google Shape;312;p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3" name="Google Shape;313;p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4" name="Google Shape;314;p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15" name="Google Shape;315;p7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316" name="Google Shape;316;p7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317" name="Google Shape;317;p7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18" name="Google Shape;318;p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19" name="Google Shape;319;p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20" name="Google Shape;320;p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21" name="Google Shape;321;p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322" name="Google Shape;322;p7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23" name="Google Shape;323;p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24" name="Google Shape;324;p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25" name="Google Shape;325;p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26" name="Google Shape;326;p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327" name="Google Shape;327;p7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328" name="Google Shape;328;p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29" name="Google Shape;329;p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30" name="Google Shape;330;p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331" name="Google Shape;331;p7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332" name="Google Shape;332;p7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333" name="Google Shape;333;p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34" name="Google Shape;334;p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335" name="Google Shape;335;p7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36" name="Google Shape;336;p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37" name="Google Shape;337;p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38" name="Google Shape;338;p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39" name="Google Shape;339;p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340" name="Google Shape;340;p7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341" name="Google Shape;341;p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42" name="Google Shape;342;p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43" name="Google Shape;343;p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sp>
        <p:nvSpPr>
          <p:cNvPr id="344" name="Google Shape;344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5" name="Google Shape;345;p7"/>
          <p:cNvSpPr txBox="1"/>
          <p:nvPr>
            <p:ph idx="1" type="subTitle"/>
          </p:nvPr>
        </p:nvSpPr>
        <p:spPr>
          <a:xfrm>
            <a:off x="720000" y="1700300"/>
            <a:ext cx="3916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46" name="Google Shape;346;p7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347" name="Google Shape;347;p7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0" name="Google Shape;350;p7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351" name="Google Shape;351;p7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rect b="b" l="l" r="r" t="t"/>
                <a:pathLst>
                  <a:path extrusionOk="0" h="2106" w="2107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7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rect b="b" l="l" r="r" t="t"/>
                <a:pathLst>
                  <a:path extrusionOk="0" h="1029" w="6292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8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355" name="Google Shape;355;p8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356" name="Google Shape;356;p8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357" name="Google Shape;357;p8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58" name="Google Shape;358;p8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59" name="Google Shape;359;p8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0" name="Google Shape;360;p8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61" name="Google Shape;361;p8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362" name="Google Shape;362;p8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3" name="Google Shape;363;p8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4" name="Google Shape;364;p8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5" name="Google Shape;365;p8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66" name="Google Shape;366;p8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367" name="Google Shape;367;p8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8" name="Google Shape;368;p8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9" name="Google Shape;369;p8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70" name="Google Shape;370;p8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371" name="Google Shape;371;p8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372" name="Google Shape;372;p8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73" name="Google Shape;373;p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74" name="Google Shape;374;p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75" name="Google Shape;375;p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76" name="Google Shape;376;p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377" name="Google Shape;377;p8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78" name="Google Shape;378;p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79" name="Google Shape;379;p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80" name="Google Shape;380;p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81" name="Google Shape;381;p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382" name="Google Shape;382;p8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383" name="Google Shape;383;p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84" name="Google Shape;384;p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85" name="Google Shape;385;p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386" name="Google Shape;386;p8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387" name="Google Shape;387;p8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388" name="Google Shape;388;p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89" name="Google Shape;389;p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390" name="Google Shape;390;p8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91" name="Google Shape;391;p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92" name="Google Shape;392;p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93" name="Google Shape;393;p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94" name="Google Shape;394;p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395" name="Google Shape;395;p8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396" name="Google Shape;396;p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97" name="Google Shape;397;p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98" name="Google Shape;398;p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grpSp>
        <p:nvGrpSpPr>
          <p:cNvPr id="399" name="Google Shape;399;p8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400" name="Google Shape;400;p8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3" name="Google Shape;403;p8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404" name="Google Shape;404;p8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rect b="b" l="l" r="r" t="t"/>
                <a:pathLst>
                  <a:path extrusionOk="0" h="2106" w="2107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rect b="b" l="l" r="r" t="t"/>
                <a:pathLst>
                  <a:path extrusionOk="0" h="1029" w="6292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6" name="Google Shape;406;p8"/>
          <p:cNvSpPr txBox="1"/>
          <p:nvPr>
            <p:ph type="title"/>
          </p:nvPr>
        </p:nvSpPr>
        <p:spPr>
          <a:xfrm>
            <a:off x="1495650" y="1007925"/>
            <a:ext cx="6152700" cy="9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9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409" name="Google Shape;409;p9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410" name="Google Shape;410;p9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411" name="Google Shape;411;p9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2" name="Google Shape;412;p9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3" name="Google Shape;413;p9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4" name="Google Shape;414;p9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15" name="Google Shape;415;p9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416" name="Google Shape;416;p9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7" name="Google Shape;417;p9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8" name="Google Shape;418;p9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9" name="Google Shape;419;p9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20" name="Google Shape;420;p9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421" name="Google Shape;421;p9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2" name="Google Shape;422;p9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3" name="Google Shape;423;p9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24" name="Google Shape;424;p9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425" name="Google Shape;425;p9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426" name="Google Shape;426;p9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427" name="Google Shape;427;p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28" name="Google Shape;428;p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29" name="Google Shape;429;p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30" name="Google Shape;430;p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431" name="Google Shape;431;p9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432" name="Google Shape;432;p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33" name="Google Shape;433;p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34" name="Google Shape;434;p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35" name="Google Shape;435;p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436" name="Google Shape;436;p9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437" name="Google Shape;437;p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38" name="Google Shape;438;p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39" name="Google Shape;439;p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440" name="Google Shape;440;p9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441" name="Google Shape;441;p9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442" name="Google Shape;442;p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43" name="Google Shape;443;p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444" name="Google Shape;444;p9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445" name="Google Shape;445;p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46" name="Google Shape;446;p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47" name="Google Shape;447;p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48" name="Google Shape;448;p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449" name="Google Shape;449;p9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450" name="Google Shape;450;p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51" name="Google Shape;451;p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52" name="Google Shape;452;p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grpSp>
        <p:nvGrpSpPr>
          <p:cNvPr id="453" name="Google Shape;453;p9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454" name="Google Shape;454;p9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455" name="Google Shape;455;p9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9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7" name="Google Shape;457;p9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458" name="Google Shape;458;p9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rect b="b" l="l" r="r" t="t"/>
                <a:pathLst>
                  <a:path extrusionOk="0" h="2106" w="2107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9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rect b="b" l="l" r="r" t="t"/>
                <a:pathLst>
                  <a:path extrusionOk="0" h="1029" w="6292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0" name="Google Shape;460;p9"/>
          <p:cNvSpPr txBox="1"/>
          <p:nvPr>
            <p:ph type="title"/>
          </p:nvPr>
        </p:nvSpPr>
        <p:spPr>
          <a:xfrm>
            <a:off x="901875" y="1621638"/>
            <a:ext cx="3496200" cy="9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1" name="Google Shape;461;p9"/>
          <p:cNvSpPr txBox="1"/>
          <p:nvPr>
            <p:ph idx="1" type="subTitle"/>
          </p:nvPr>
        </p:nvSpPr>
        <p:spPr>
          <a:xfrm>
            <a:off x="901875" y="2657562"/>
            <a:ext cx="3496200" cy="8643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464" name="Google Shape;464;p10"/>
          <p:cNvSpPr txBox="1"/>
          <p:nvPr>
            <p:ph type="title"/>
          </p:nvPr>
        </p:nvSpPr>
        <p:spPr>
          <a:xfrm>
            <a:off x="5171025" y="3543300"/>
            <a:ext cx="3252900" cy="1043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b="1" sz="3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b="1" sz="3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b="1" sz="3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b="1" sz="3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b="1" sz="3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b="1" sz="3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b="1" sz="3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b="1" sz="3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b="1" sz="3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5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Relationship Id="rId7" Type="http://schemas.openxmlformats.org/officeDocument/2006/relationships/image" Target="../media/image27.png"/><Relationship Id="rId8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Relationship Id="rId5" Type="http://schemas.openxmlformats.org/officeDocument/2006/relationships/image" Target="../media/image22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Relationship Id="rId8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28"/>
          <p:cNvSpPr txBox="1"/>
          <p:nvPr>
            <p:ph type="ctrTitle"/>
          </p:nvPr>
        </p:nvSpPr>
        <p:spPr>
          <a:xfrm>
            <a:off x="514900" y="1585650"/>
            <a:ext cx="4681500" cy="274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Fairness in Machine Learning for 2nd Order Solutions</a:t>
            </a:r>
            <a:endParaRPr sz="5000"/>
          </a:p>
        </p:txBody>
      </p:sp>
      <p:grpSp>
        <p:nvGrpSpPr>
          <p:cNvPr id="1411" name="Google Shape;1411;p28"/>
          <p:cNvGrpSpPr/>
          <p:nvPr/>
        </p:nvGrpSpPr>
        <p:grpSpPr>
          <a:xfrm>
            <a:off x="5235950" y="1048200"/>
            <a:ext cx="3285066" cy="3286950"/>
            <a:chOff x="5235950" y="859675"/>
            <a:chExt cx="3285066" cy="3286950"/>
          </a:xfrm>
        </p:grpSpPr>
        <p:sp>
          <p:nvSpPr>
            <p:cNvPr id="1412" name="Google Shape;1412;p28"/>
            <p:cNvSpPr/>
            <p:nvPr/>
          </p:nvSpPr>
          <p:spPr>
            <a:xfrm>
              <a:off x="5478353" y="2905396"/>
              <a:ext cx="2070476" cy="1119822"/>
            </a:xfrm>
            <a:custGeom>
              <a:rect b="b" l="l" r="r" t="t"/>
              <a:pathLst>
                <a:path extrusionOk="0" h="11346" w="20978">
                  <a:moveTo>
                    <a:pt x="3108" y="1"/>
                  </a:moveTo>
                  <a:lnTo>
                    <a:pt x="0" y="903"/>
                  </a:lnTo>
                  <a:cubicBezTo>
                    <a:pt x="1821" y="7235"/>
                    <a:pt x="7589" y="11346"/>
                    <a:pt x="13861" y="11346"/>
                  </a:cubicBezTo>
                  <a:cubicBezTo>
                    <a:pt x="15185" y="11346"/>
                    <a:pt x="16533" y="11162"/>
                    <a:pt x="17870" y="10778"/>
                  </a:cubicBezTo>
                  <a:cubicBezTo>
                    <a:pt x="18973" y="10477"/>
                    <a:pt x="20026" y="10026"/>
                    <a:pt x="20978" y="9474"/>
                  </a:cubicBezTo>
                  <a:lnTo>
                    <a:pt x="19399" y="6667"/>
                  </a:lnTo>
                  <a:cubicBezTo>
                    <a:pt x="18647" y="7093"/>
                    <a:pt x="17845" y="7419"/>
                    <a:pt x="16968" y="7670"/>
                  </a:cubicBezTo>
                  <a:cubicBezTo>
                    <a:pt x="15927" y="7973"/>
                    <a:pt x="14877" y="8117"/>
                    <a:pt x="13844" y="8117"/>
                  </a:cubicBezTo>
                  <a:cubicBezTo>
                    <a:pt x="8987" y="8117"/>
                    <a:pt x="4514" y="4920"/>
                    <a:pt x="3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8"/>
            <p:cNvSpPr/>
            <p:nvPr/>
          </p:nvSpPr>
          <p:spPr>
            <a:xfrm>
              <a:off x="5686114" y="1163962"/>
              <a:ext cx="1100872" cy="1100872"/>
            </a:xfrm>
            <a:custGeom>
              <a:rect b="b" l="l" r="r" t="t"/>
              <a:pathLst>
                <a:path extrusionOk="0" h="11154" w="11154">
                  <a:moveTo>
                    <a:pt x="11154" y="0"/>
                  </a:moveTo>
                  <a:cubicBezTo>
                    <a:pt x="4988" y="0"/>
                    <a:pt x="1" y="4988"/>
                    <a:pt x="1" y="11153"/>
                  </a:cubicBezTo>
                  <a:lnTo>
                    <a:pt x="11154" y="11153"/>
                  </a:lnTo>
                  <a:lnTo>
                    <a:pt x="111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8"/>
            <p:cNvSpPr/>
            <p:nvPr/>
          </p:nvSpPr>
          <p:spPr>
            <a:xfrm>
              <a:off x="5767738" y="1260390"/>
              <a:ext cx="2308041" cy="2310508"/>
            </a:xfrm>
            <a:custGeom>
              <a:rect b="b" l="l" r="r" t="t"/>
              <a:pathLst>
                <a:path extrusionOk="0" h="23410" w="23385">
                  <a:moveTo>
                    <a:pt x="11680" y="1"/>
                  </a:moveTo>
                  <a:lnTo>
                    <a:pt x="11680" y="11705"/>
                  </a:lnTo>
                  <a:lnTo>
                    <a:pt x="1" y="11705"/>
                  </a:lnTo>
                  <a:cubicBezTo>
                    <a:pt x="1" y="18171"/>
                    <a:pt x="5239" y="23409"/>
                    <a:pt x="11680" y="23409"/>
                  </a:cubicBezTo>
                  <a:cubicBezTo>
                    <a:pt x="18146" y="23409"/>
                    <a:pt x="23384" y="18171"/>
                    <a:pt x="23384" y="11705"/>
                  </a:cubicBezTo>
                  <a:cubicBezTo>
                    <a:pt x="23384" y="5239"/>
                    <a:pt x="18146" y="1"/>
                    <a:pt x="116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8"/>
            <p:cNvSpPr/>
            <p:nvPr/>
          </p:nvSpPr>
          <p:spPr>
            <a:xfrm>
              <a:off x="6895764" y="2413187"/>
              <a:ext cx="1625252" cy="1115677"/>
            </a:xfrm>
            <a:custGeom>
              <a:rect b="b" l="l" r="r" t="t"/>
              <a:pathLst>
                <a:path extrusionOk="0" h="11304" w="16467">
                  <a:moveTo>
                    <a:pt x="1529" y="827"/>
                  </a:moveTo>
                  <a:lnTo>
                    <a:pt x="15965" y="4612"/>
                  </a:lnTo>
                  <a:cubicBezTo>
                    <a:pt x="15339" y="6742"/>
                    <a:pt x="14286" y="8672"/>
                    <a:pt x="12883" y="10401"/>
                  </a:cubicBezTo>
                  <a:cubicBezTo>
                    <a:pt x="12782" y="10526"/>
                    <a:pt x="12682" y="10627"/>
                    <a:pt x="12582" y="10727"/>
                  </a:cubicBezTo>
                  <a:lnTo>
                    <a:pt x="1529" y="827"/>
                  </a:lnTo>
                  <a:close/>
                  <a:moveTo>
                    <a:pt x="0" y="0"/>
                  </a:moveTo>
                  <a:lnTo>
                    <a:pt x="12632" y="11303"/>
                  </a:lnTo>
                  <a:lnTo>
                    <a:pt x="12757" y="11153"/>
                  </a:lnTo>
                  <a:cubicBezTo>
                    <a:pt x="12908" y="11003"/>
                    <a:pt x="13058" y="10827"/>
                    <a:pt x="13183" y="10677"/>
                  </a:cubicBezTo>
                  <a:cubicBezTo>
                    <a:pt x="14687" y="8847"/>
                    <a:pt x="15790" y="6767"/>
                    <a:pt x="16417" y="4511"/>
                  </a:cubicBezTo>
                  <a:lnTo>
                    <a:pt x="16467" y="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8"/>
            <p:cNvSpPr/>
            <p:nvPr/>
          </p:nvSpPr>
          <p:spPr>
            <a:xfrm>
              <a:off x="5498093" y="2415654"/>
              <a:ext cx="1422527" cy="1241812"/>
            </a:xfrm>
            <a:custGeom>
              <a:rect b="b" l="l" r="r" t="t"/>
              <a:pathLst>
                <a:path extrusionOk="0" h="12582" w="14413">
                  <a:moveTo>
                    <a:pt x="14412" y="0"/>
                  </a:moveTo>
                  <a:lnTo>
                    <a:pt x="1" y="2381"/>
                  </a:lnTo>
                  <a:cubicBezTo>
                    <a:pt x="703" y="6717"/>
                    <a:pt x="3334" y="10401"/>
                    <a:pt x="6968" y="12582"/>
                  </a:cubicBezTo>
                  <a:lnTo>
                    <a:pt x="144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8"/>
            <p:cNvSpPr/>
            <p:nvPr/>
          </p:nvSpPr>
          <p:spPr>
            <a:xfrm>
              <a:off x="7232129" y="1549873"/>
              <a:ext cx="178248" cy="175682"/>
            </a:xfrm>
            <a:custGeom>
              <a:rect b="b" l="l" r="r" t="t"/>
              <a:pathLst>
                <a:path extrusionOk="0" h="1780" w="1806">
                  <a:moveTo>
                    <a:pt x="277" y="0"/>
                  </a:moveTo>
                  <a:lnTo>
                    <a:pt x="1" y="276"/>
                  </a:lnTo>
                  <a:lnTo>
                    <a:pt x="1505" y="1780"/>
                  </a:lnTo>
                  <a:lnTo>
                    <a:pt x="1805" y="1504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8"/>
            <p:cNvSpPr/>
            <p:nvPr/>
          </p:nvSpPr>
          <p:spPr>
            <a:xfrm>
              <a:off x="7232129" y="1549873"/>
              <a:ext cx="175780" cy="175682"/>
            </a:xfrm>
            <a:custGeom>
              <a:rect b="b" l="l" r="r" t="t"/>
              <a:pathLst>
                <a:path extrusionOk="0" h="1780" w="1781">
                  <a:moveTo>
                    <a:pt x="1505" y="0"/>
                  </a:moveTo>
                  <a:lnTo>
                    <a:pt x="1" y="1504"/>
                  </a:lnTo>
                  <a:lnTo>
                    <a:pt x="302" y="1780"/>
                  </a:lnTo>
                  <a:lnTo>
                    <a:pt x="1780" y="276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8"/>
            <p:cNvSpPr/>
            <p:nvPr/>
          </p:nvSpPr>
          <p:spPr>
            <a:xfrm>
              <a:off x="5456048" y="1794743"/>
              <a:ext cx="178248" cy="175682"/>
            </a:xfrm>
            <a:custGeom>
              <a:rect b="b" l="l" r="r" t="t"/>
              <a:pathLst>
                <a:path extrusionOk="0" h="1780" w="1806">
                  <a:moveTo>
                    <a:pt x="277" y="0"/>
                  </a:moveTo>
                  <a:lnTo>
                    <a:pt x="1" y="276"/>
                  </a:lnTo>
                  <a:lnTo>
                    <a:pt x="1530" y="1780"/>
                  </a:lnTo>
                  <a:lnTo>
                    <a:pt x="1805" y="1504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8"/>
            <p:cNvSpPr/>
            <p:nvPr/>
          </p:nvSpPr>
          <p:spPr>
            <a:xfrm>
              <a:off x="5456048" y="1794743"/>
              <a:ext cx="178248" cy="175682"/>
            </a:xfrm>
            <a:custGeom>
              <a:rect b="b" l="l" r="r" t="t"/>
              <a:pathLst>
                <a:path extrusionOk="0" h="1780" w="1806">
                  <a:moveTo>
                    <a:pt x="1505" y="0"/>
                  </a:moveTo>
                  <a:lnTo>
                    <a:pt x="1" y="1504"/>
                  </a:lnTo>
                  <a:lnTo>
                    <a:pt x="302" y="1780"/>
                  </a:lnTo>
                  <a:lnTo>
                    <a:pt x="1805" y="276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8"/>
            <p:cNvSpPr/>
            <p:nvPr/>
          </p:nvSpPr>
          <p:spPr>
            <a:xfrm>
              <a:off x="6084363" y="998248"/>
              <a:ext cx="207956" cy="207857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rgbClr val="6186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8"/>
            <p:cNvSpPr/>
            <p:nvPr/>
          </p:nvSpPr>
          <p:spPr>
            <a:xfrm>
              <a:off x="6084363" y="998248"/>
              <a:ext cx="207956" cy="207857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8"/>
            <p:cNvSpPr/>
            <p:nvPr/>
          </p:nvSpPr>
          <p:spPr>
            <a:xfrm>
              <a:off x="8211712" y="2037146"/>
              <a:ext cx="34742" cy="54481"/>
            </a:xfrm>
            <a:custGeom>
              <a:rect b="b" l="l" r="r" t="t"/>
              <a:pathLst>
                <a:path extrusionOk="0" h="552" w="352">
                  <a:moveTo>
                    <a:pt x="1" y="0"/>
                  </a:moveTo>
                  <a:lnTo>
                    <a:pt x="1" y="552"/>
                  </a:lnTo>
                  <a:lnTo>
                    <a:pt x="352" y="55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8"/>
            <p:cNvSpPr/>
            <p:nvPr/>
          </p:nvSpPr>
          <p:spPr>
            <a:xfrm>
              <a:off x="8211712" y="2116302"/>
              <a:ext cx="34742" cy="54481"/>
            </a:xfrm>
            <a:custGeom>
              <a:rect b="b" l="l" r="r" t="t"/>
              <a:pathLst>
                <a:path extrusionOk="0" h="552" w="352">
                  <a:moveTo>
                    <a:pt x="1" y="0"/>
                  </a:moveTo>
                  <a:lnTo>
                    <a:pt x="1" y="552"/>
                  </a:lnTo>
                  <a:lnTo>
                    <a:pt x="352" y="55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8"/>
            <p:cNvSpPr/>
            <p:nvPr/>
          </p:nvSpPr>
          <p:spPr>
            <a:xfrm>
              <a:off x="8211712" y="2195458"/>
              <a:ext cx="34742" cy="54481"/>
            </a:xfrm>
            <a:custGeom>
              <a:rect b="b" l="l" r="r" t="t"/>
              <a:pathLst>
                <a:path extrusionOk="0" h="552" w="352">
                  <a:moveTo>
                    <a:pt x="1" y="1"/>
                  </a:moveTo>
                  <a:lnTo>
                    <a:pt x="1" y="552"/>
                  </a:lnTo>
                  <a:lnTo>
                    <a:pt x="352" y="5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8"/>
            <p:cNvSpPr/>
            <p:nvPr/>
          </p:nvSpPr>
          <p:spPr>
            <a:xfrm>
              <a:off x="8211712" y="2274614"/>
              <a:ext cx="34742" cy="54481"/>
            </a:xfrm>
            <a:custGeom>
              <a:rect b="b" l="l" r="r" t="t"/>
              <a:pathLst>
                <a:path extrusionOk="0" h="552" w="352">
                  <a:moveTo>
                    <a:pt x="1" y="1"/>
                  </a:moveTo>
                  <a:lnTo>
                    <a:pt x="1" y="552"/>
                  </a:lnTo>
                  <a:lnTo>
                    <a:pt x="352" y="5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8"/>
            <p:cNvSpPr/>
            <p:nvPr/>
          </p:nvSpPr>
          <p:spPr>
            <a:xfrm>
              <a:off x="8211712" y="2353770"/>
              <a:ext cx="34742" cy="52014"/>
            </a:xfrm>
            <a:custGeom>
              <a:rect b="b" l="l" r="r" t="t"/>
              <a:pathLst>
                <a:path extrusionOk="0" h="527" w="352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8"/>
            <p:cNvSpPr/>
            <p:nvPr/>
          </p:nvSpPr>
          <p:spPr>
            <a:xfrm>
              <a:off x="8211712" y="2432927"/>
              <a:ext cx="34742" cy="52014"/>
            </a:xfrm>
            <a:custGeom>
              <a:rect b="b" l="l" r="r" t="t"/>
              <a:pathLst>
                <a:path extrusionOk="0" h="527" w="352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8"/>
            <p:cNvSpPr/>
            <p:nvPr/>
          </p:nvSpPr>
          <p:spPr>
            <a:xfrm>
              <a:off x="8211712" y="2512083"/>
              <a:ext cx="34742" cy="52014"/>
            </a:xfrm>
            <a:custGeom>
              <a:rect b="b" l="l" r="r" t="t"/>
              <a:pathLst>
                <a:path extrusionOk="0" h="527" w="352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8"/>
            <p:cNvSpPr/>
            <p:nvPr/>
          </p:nvSpPr>
          <p:spPr>
            <a:xfrm>
              <a:off x="6920537" y="859675"/>
              <a:ext cx="1212104" cy="818893"/>
            </a:xfrm>
            <a:custGeom>
              <a:rect b="b" l="l" r="r" t="t"/>
              <a:pathLst>
                <a:path extrusionOk="0" h="8297" w="12281">
                  <a:moveTo>
                    <a:pt x="0" y="1"/>
                  </a:moveTo>
                  <a:lnTo>
                    <a:pt x="0" y="2557"/>
                  </a:lnTo>
                  <a:cubicBezTo>
                    <a:pt x="91" y="2555"/>
                    <a:pt x="182" y="2554"/>
                    <a:pt x="272" y="2554"/>
                  </a:cubicBezTo>
                  <a:cubicBezTo>
                    <a:pt x="4545" y="2554"/>
                    <a:pt x="8289" y="4860"/>
                    <a:pt x="10351" y="8296"/>
                  </a:cubicBezTo>
                  <a:lnTo>
                    <a:pt x="12281" y="6492"/>
                  </a:lnTo>
                  <a:cubicBezTo>
                    <a:pt x="9749" y="2532"/>
                    <a:pt x="4988" y="76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8"/>
            <p:cNvSpPr/>
            <p:nvPr/>
          </p:nvSpPr>
          <p:spPr>
            <a:xfrm>
              <a:off x="7734307" y="1826919"/>
              <a:ext cx="623472" cy="24773"/>
            </a:xfrm>
            <a:custGeom>
              <a:rect b="b" l="l" r="r" t="t"/>
              <a:pathLst>
                <a:path extrusionOk="0" h="251" w="6317">
                  <a:moveTo>
                    <a:pt x="1" y="0"/>
                  </a:moveTo>
                  <a:lnTo>
                    <a:pt x="1" y="251"/>
                  </a:lnTo>
                  <a:lnTo>
                    <a:pt x="6317" y="251"/>
                  </a:lnTo>
                  <a:lnTo>
                    <a:pt x="63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8"/>
            <p:cNvSpPr/>
            <p:nvPr/>
          </p:nvSpPr>
          <p:spPr>
            <a:xfrm>
              <a:off x="7744177" y="1911010"/>
              <a:ext cx="343961" cy="27241"/>
            </a:xfrm>
            <a:custGeom>
              <a:rect b="b" l="l" r="r" t="t"/>
              <a:pathLst>
                <a:path extrusionOk="0" h="276" w="3485">
                  <a:moveTo>
                    <a:pt x="1" y="0"/>
                  </a:moveTo>
                  <a:lnTo>
                    <a:pt x="1" y="276"/>
                  </a:lnTo>
                  <a:lnTo>
                    <a:pt x="3485" y="276"/>
                  </a:lnTo>
                  <a:lnTo>
                    <a:pt x="3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8"/>
            <p:cNvSpPr/>
            <p:nvPr/>
          </p:nvSpPr>
          <p:spPr>
            <a:xfrm>
              <a:off x="5235950" y="2749551"/>
              <a:ext cx="621005" cy="101560"/>
            </a:xfrm>
            <a:custGeom>
              <a:rect b="b" l="l" r="r" t="t"/>
              <a:pathLst>
                <a:path extrusionOk="0" h="1029" w="6292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8"/>
            <p:cNvSpPr/>
            <p:nvPr/>
          </p:nvSpPr>
          <p:spPr>
            <a:xfrm>
              <a:off x="6814239" y="3180764"/>
              <a:ext cx="185551" cy="563464"/>
            </a:xfrm>
            <a:custGeom>
              <a:rect b="b" l="l" r="r" t="t"/>
              <a:pathLst>
                <a:path extrusionOk="0" h="5709" w="1880">
                  <a:moveTo>
                    <a:pt x="662" y="0"/>
                  </a:moveTo>
                  <a:cubicBezTo>
                    <a:pt x="389" y="0"/>
                    <a:pt x="147" y="228"/>
                    <a:pt x="100" y="769"/>
                  </a:cubicBezTo>
                  <a:cubicBezTo>
                    <a:pt x="1" y="2375"/>
                    <a:pt x="97" y="5709"/>
                    <a:pt x="771" y="5709"/>
                  </a:cubicBezTo>
                  <a:cubicBezTo>
                    <a:pt x="781" y="5709"/>
                    <a:pt x="791" y="5708"/>
                    <a:pt x="801" y="5707"/>
                  </a:cubicBezTo>
                  <a:cubicBezTo>
                    <a:pt x="1503" y="5632"/>
                    <a:pt x="1879" y="5331"/>
                    <a:pt x="1428" y="5256"/>
                  </a:cubicBezTo>
                  <a:cubicBezTo>
                    <a:pt x="1002" y="5206"/>
                    <a:pt x="1002" y="5155"/>
                    <a:pt x="977" y="5030"/>
                  </a:cubicBezTo>
                  <a:cubicBezTo>
                    <a:pt x="952" y="4228"/>
                    <a:pt x="1428" y="2649"/>
                    <a:pt x="1553" y="1471"/>
                  </a:cubicBezTo>
                  <a:cubicBezTo>
                    <a:pt x="1647" y="615"/>
                    <a:pt x="1111" y="0"/>
                    <a:pt x="662" y="0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8"/>
            <p:cNvSpPr/>
            <p:nvPr/>
          </p:nvSpPr>
          <p:spPr>
            <a:xfrm>
              <a:off x="6858653" y="3699424"/>
              <a:ext cx="168279" cy="54086"/>
            </a:xfrm>
            <a:custGeom>
              <a:rect b="b" l="l" r="r" t="t"/>
              <a:pathLst>
                <a:path extrusionOk="0" h="548" w="1705">
                  <a:moveTo>
                    <a:pt x="978" y="1"/>
                  </a:moveTo>
                  <a:cubicBezTo>
                    <a:pt x="808" y="170"/>
                    <a:pt x="551" y="211"/>
                    <a:pt x="343" y="211"/>
                  </a:cubicBezTo>
                  <a:cubicBezTo>
                    <a:pt x="151" y="211"/>
                    <a:pt x="0" y="176"/>
                    <a:pt x="0" y="176"/>
                  </a:cubicBezTo>
                  <a:lnTo>
                    <a:pt x="0" y="176"/>
                  </a:lnTo>
                  <a:cubicBezTo>
                    <a:pt x="34" y="452"/>
                    <a:pt x="207" y="548"/>
                    <a:pt x="428" y="548"/>
                  </a:cubicBezTo>
                  <a:cubicBezTo>
                    <a:pt x="708" y="548"/>
                    <a:pt x="1065" y="392"/>
                    <a:pt x="1304" y="251"/>
                  </a:cubicBezTo>
                  <a:cubicBezTo>
                    <a:pt x="1705" y="1"/>
                    <a:pt x="978" y="1"/>
                    <a:pt x="9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8"/>
            <p:cNvSpPr/>
            <p:nvPr/>
          </p:nvSpPr>
          <p:spPr>
            <a:xfrm>
              <a:off x="6448166" y="3574669"/>
              <a:ext cx="200455" cy="562674"/>
            </a:xfrm>
            <a:custGeom>
              <a:rect b="b" l="l" r="r" t="t"/>
              <a:pathLst>
                <a:path extrusionOk="0" h="5701" w="2031">
                  <a:moveTo>
                    <a:pt x="1066" y="0"/>
                  </a:moveTo>
                  <a:cubicBezTo>
                    <a:pt x="813" y="0"/>
                    <a:pt x="581" y="210"/>
                    <a:pt x="500" y="713"/>
                  </a:cubicBezTo>
                  <a:cubicBezTo>
                    <a:pt x="226" y="2311"/>
                    <a:pt x="1" y="5701"/>
                    <a:pt x="693" y="5701"/>
                  </a:cubicBezTo>
                  <a:cubicBezTo>
                    <a:pt x="696" y="5701"/>
                    <a:pt x="698" y="5701"/>
                    <a:pt x="701" y="5701"/>
                  </a:cubicBezTo>
                  <a:cubicBezTo>
                    <a:pt x="1428" y="5676"/>
                    <a:pt x="1804" y="5400"/>
                    <a:pt x="1377" y="5300"/>
                  </a:cubicBezTo>
                  <a:cubicBezTo>
                    <a:pt x="951" y="5200"/>
                    <a:pt x="951" y="5149"/>
                    <a:pt x="951" y="5024"/>
                  </a:cubicBezTo>
                  <a:cubicBezTo>
                    <a:pt x="976" y="4222"/>
                    <a:pt x="1628" y="2693"/>
                    <a:pt x="1854" y="1540"/>
                  </a:cubicBezTo>
                  <a:cubicBezTo>
                    <a:pt x="2031" y="672"/>
                    <a:pt x="1516" y="0"/>
                    <a:pt x="1066" y="0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8"/>
            <p:cNvSpPr/>
            <p:nvPr/>
          </p:nvSpPr>
          <p:spPr>
            <a:xfrm>
              <a:off x="6485079" y="4097671"/>
              <a:ext cx="168378" cy="48954"/>
            </a:xfrm>
            <a:custGeom>
              <a:rect b="b" l="l" r="r" t="t"/>
              <a:pathLst>
                <a:path extrusionOk="0" h="496" w="1706">
                  <a:moveTo>
                    <a:pt x="1003" y="1"/>
                  </a:moveTo>
                  <a:cubicBezTo>
                    <a:pt x="863" y="121"/>
                    <a:pt x="675" y="157"/>
                    <a:pt x="499" y="157"/>
                  </a:cubicBezTo>
                  <a:cubicBezTo>
                    <a:pt x="236" y="157"/>
                    <a:pt x="1" y="76"/>
                    <a:pt x="1" y="76"/>
                  </a:cubicBezTo>
                  <a:lnTo>
                    <a:pt x="1" y="76"/>
                  </a:lnTo>
                  <a:cubicBezTo>
                    <a:pt x="14" y="389"/>
                    <a:pt x="227" y="496"/>
                    <a:pt x="490" y="496"/>
                  </a:cubicBezTo>
                  <a:cubicBezTo>
                    <a:pt x="753" y="496"/>
                    <a:pt x="1066" y="389"/>
                    <a:pt x="1279" y="276"/>
                  </a:cubicBezTo>
                  <a:cubicBezTo>
                    <a:pt x="1705" y="76"/>
                    <a:pt x="1003" y="1"/>
                    <a:pt x="10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8"/>
            <p:cNvSpPr/>
            <p:nvPr/>
          </p:nvSpPr>
          <p:spPr>
            <a:xfrm>
              <a:off x="6344137" y="3080980"/>
              <a:ext cx="309318" cy="911669"/>
            </a:xfrm>
            <a:custGeom>
              <a:rect b="b" l="l" r="r" t="t"/>
              <a:pathLst>
                <a:path extrusionOk="0" h="9237" w="3134">
                  <a:moveTo>
                    <a:pt x="2181" y="1"/>
                  </a:moveTo>
                  <a:lnTo>
                    <a:pt x="1604" y="126"/>
                  </a:lnTo>
                  <a:lnTo>
                    <a:pt x="1128" y="227"/>
                  </a:lnTo>
                  <a:lnTo>
                    <a:pt x="978" y="277"/>
                  </a:lnTo>
                  <a:lnTo>
                    <a:pt x="251" y="427"/>
                  </a:lnTo>
                  <a:cubicBezTo>
                    <a:pt x="101" y="878"/>
                    <a:pt x="0" y="1179"/>
                    <a:pt x="25" y="1580"/>
                  </a:cubicBezTo>
                  <a:cubicBezTo>
                    <a:pt x="51" y="1956"/>
                    <a:pt x="176" y="2432"/>
                    <a:pt x="426" y="3259"/>
                  </a:cubicBezTo>
                  <a:cubicBezTo>
                    <a:pt x="627" y="3836"/>
                    <a:pt x="1028" y="4713"/>
                    <a:pt x="1078" y="5239"/>
                  </a:cubicBezTo>
                  <a:cubicBezTo>
                    <a:pt x="1254" y="7169"/>
                    <a:pt x="1003" y="7395"/>
                    <a:pt x="1279" y="9074"/>
                  </a:cubicBezTo>
                  <a:cubicBezTo>
                    <a:pt x="1304" y="9186"/>
                    <a:pt x="1542" y="9237"/>
                    <a:pt x="1783" y="9237"/>
                  </a:cubicBezTo>
                  <a:cubicBezTo>
                    <a:pt x="2024" y="9237"/>
                    <a:pt x="2269" y="9186"/>
                    <a:pt x="2306" y="9099"/>
                  </a:cubicBezTo>
                  <a:cubicBezTo>
                    <a:pt x="3133" y="7344"/>
                    <a:pt x="3083" y="5339"/>
                    <a:pt x="3083" y="4312"/>
                  </a:cubicBezTo>
                  <a:cubicBezTo>
                    <a:pt x="3083" y="3861"/>
                    <a:pt x="3083" y="3585"/>
                    <a:pt x="2908" y="2608"/>
                  </a:cubicBezTo>
                  <a:cubicBezTo>
                    <a:pt x="2883" y="2507"/>
                    <a:pt x="2858" y="2432"/>
                    <a:pt x="2858" y="2332"/>
                  </a:cubicBezTo>
                  <a:cubicBezTo>
                    <a:pt x="2807" y="2056"/>
                    <a:pt x="2732" y="1705"/>
                    <a:pt x="2632" y="1279"/>
                  </a:cubicBezTo>
                  <a:cubicBezTo>
                    <a:pt x="2532" y="803"/>
                    <a:pt x="2331" y="327"/>
                    <a:pt x="2231" y="101"/>
                  </a:cubicBezTo>
                  <a:cubicBezTo>
                    <a:pt x="2206" y="26"/>
                    <a:pt x="2181" y="1"/>
                    <a:pt x="2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8"/>
            <p:cNvSpPr/>
            <p:nvPr/>
          </p:nvSpPr>
          <p:spPr>
            <a:xfrm>
              <a:off x="6413424" y="3155201"/>
              <a:ext cx="222662" cy="226215"/>
            </a:xfrm>
            <a:custGeom>
              <a:rect b="b" l="l" r="r" t="t"/>
              <a:pathLst>
                <a:path extrusionOk="0" h="2292" w="2256">
                  <a:moveTo>
                    <a:pt x="251" y="1"/>
                  </a:moveTo>
                  <a:lnTo>
                    <a:pt x="251" y="1"/>
                  </a:lnTo>
                  <a:cubicBezTo>
                    <a:pt x="50" y="627"/>
                    <a:pt x="0" y="1630"/>
                    <a:pt x="727" y="2131"/>
                  </a:cubicBezTo>
                  <a:cubicBezTo>
                    <a:pt x="897" y="2241"/>
                    <a:pt x="1138" y="2291"/>
                    <a:pt x="1402" y="2291"/>
                  </a:cubicBezTo>
                  <a:cubicBezTo>
                    <a:pt x="1681" y="2291"/>
                    <a:pt x="1985" y="2234"/>
                    <a:pt x="2256" y="2131"/>
                  </a:cubicBezTo>
                  <a:cubicBezTo>
                    <a:pt x="2181" y="1805"/>
                    <a:pt x="2055" y="1079"/>
                    <a:pt x="1930" y="527"/>
                  </a:cubicBezTo>
                  <a:cubicBezTo>
                    <a:pt x="1905" y="377"/>
                    <a:pt x="1855" y="226"/>
                    <a:pt x="1830" y="101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8"/>
            <p:cNvSpPr/>
            <p:nvPr/>
          </p:nvSpPr>
          <p:spPr>
            <a:xfrm>
              <a:off x="6410956" y="2952573"/>
              <a:ext cx="630874" cy="627124"/>
            </a:xfrm>
            <a:custGeom>
              <a:rect b="b" l="l" r="r" t="t"/>
              <a:pathLst>
                <a:path extrusionOk="0" h="6354" w="6392">
                  <a:moveTo>
                    <a:pt x="4919" y="1"/>
                  </a:moveTo>
                  <a:cubicBezTo>
                    <a:pt x="4332" y="1"/>
                    <a:pt x="3606" y="365"/>
                    <a:pt x="3083" y="675"/>
                  </a:cubicBezTo>
                  <a:cubicBezTo>
                    <a:pt x="2707" y="901"/>
                    <a:pt x="2431" y="1101"/>
                    <a:pt x="2431" y="1101"/>
                  </a:cubicBezTo>
                  <a:lnTo>
                    <a:pt x="501" y="1177"/>
                  </a:lnTo>
                  <a:cubicBezTo>
                    <a:pt x="501" y="1177"/>
                    <a:pt x="401" y="1327"/>
                    <a:pt x="301" y="1578"/>
                  </a:cubicBezTo>
                  <a:cubicBezTo>
                    <a:pt x="176" y="1903"/>
                    <a:pt x="0" y="2430"/>
                    <a:pt x="75" y="2931"/>
                  </a:cubicBezTo>
                  <a:cubicBezTo>
                    <a:pt x="125" y="3307"/>
                    <a:pt x="176" y="3583"/>
                    <a:pt x="551" y="3833"/>
                  </a:cubicBezTo>
                  <a:cubicBezTo>
                    <a:pt x="662" y="3910"/>
                    <a:pt x="815" y="3943"/>
                    <a:pt x="992" y="3943"/>
                  </a:cubicBezTo>
                  <a:cubicBezTo>
                    <a:pt x="1340" y="3943"/>
                    <a:pt x="1782" y="3815"/>
                    <a:pt x="2181" y="3633"/>
                  </a:cubicBezTo>
                  <a:cubicBezTo>
                    <a:pt x="2717" y="3390"/>
                    <a:pt x="3242" y="3112"/>
                    <a:pt x="3532" y="3112"/>
                  </a:cubicBezTo>
                  <a:cubicBezTo>
                    <a:pt x="3662" y="3112"/>
                    <a:pt x="3744" y="3168"/>
                    <a:pt x="3760" y="3307"/>
                  </a:cubicBezTo>
                  <a:cubicBezTo>
                    <a:pt x="3885" y="4836"/>
                    <a:pt x="4085" y="6264"/>
                    <a:pt x="4085" y="6264"/>
                  </a:cubicBezTo>
                  <a:cubicBezTo>
                    <a:pt x="4267" y="6329"/>
                    <a:pt x="4445" y="6354"/>
                    <a:pt x="4610" y="6354"/>
                  </a:cubicBezTo>
                  <a:cubicBezTo>
                    <a:pt x="5152" y="6354"/>
                    <a:pt x="5564" y="6089"/>
                    <a:pt x="5564" y="6089"/>
                  </a:cubicBezTo>
                  <a:cubicBezTo>
                    <a:pt x="5564" y="6089"/>
                    <a:pt x="6391" y="1427"/>
                    <a:pt x="5689" y="375"/>
                  </a:cubicBezTo>
                  <a:cubicBezTo>
                    <a:pt x="5506" y="104"/>
                    <a:pt x="5232" y="1"/>
                    <a:pt x="49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8"/>
            <p:cNvSpPr/>
            <p:nvPr/>
          </p:nvSpPr>
          <p:spPr>
            <a:xfrm>
              <a:off x="6344137" y="3061240"/>
              <a:ext cx="390941" cy="181603"/>
            </a:xfrm>
            <a:custGeom>
              <a:rect b="b" l="l" r="r" t="t"/>
              <a:pathLst>
                <a:path extrusionOk="0" h="1840" w="3961">
                  <a:moveTo>
                    <a:pt x="3108" y="0"/>
                  </a:moveTo>
                  <a:lnTo>
                    <a:pt x="1178" y="76"/>
                  </a:lnTo>
                  <a:cubicBezTo>
                    <a:pt x="1178" y="76"/>
                    <a:pt x="1078" y="226"/>
                    <a:pt x="978" y="477"/>
                  </a:cubicBezTo>
                  <a:lnTo>
                    <a:pt x="251" y="627"/>
                  </a:lnTo>
                  <a:cubicBezTo>
                    <a:pt x="101" y="1078"/>
                    <a:pt x="0" y="1379"/>
                    <a:pt x="25" y="1780"/>
                  </a:cubicBezTo>
                  <a:cubicBezTo>
                    <a:pt x="154" y="1817"/>
                    <a:pt x="323" y="1840"/>
                    <a:pt x="522" y="1840"/>
                  </a:cubicBezTo>
                  <a:cubicBezTo>
                    <a:pt x="595" y="1840"/>
                    <a:pt x="672" y="1837"/>
                    <a:pt x="752" y="1830"/>
                  </a:cubicBezTo>
                  <a:cubicBezTo>
                    <a:pt x="1304" y="1805"/>
                    <a:pt x="2030" y="1655"/>
                    <a:pt x="2632" y="1479"/>
                  </a:cubicBezTo>
                  <a:cubicBezTo>
                    <a:pt x="3409" y="1229"/>
                    <a:pt x="3960" y="853"/>
                    <a:pt x="3910" y="602"/>
                  </a:cubicBezTo>
                  <a:lnTo>
                    <a:pt x="3910" y="602"/>
                  </a:lnTo>
                  <a:lnTo>
                    <a:pt x="3108" y="652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2A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8"/>
            <p:cNvSpPr/>
            <p:nvPr/>
          </p:nvSpPr>
          <p:spPr>
            <a:xfrm>
              <a:off x="6302092" y="2650556"/>
              <a:ext cx="436539" cy="557345"/>
            </a:xfrm>
            <a:custGeom>
              <a:rect b="b" l="l" r="r" t="t"/>
              <a:pathLst>
                <a:path extrusionOk="0" h="5647" w="4423">
                  <a:moveTo>
                    <a:pt x="1800" y="0"/>
                  </a:moveTo>
                  <a:cubicBezTo>
                    <a:pt x="1115" y="0"/>
                    <a:pt x="676" y="553"/>
                    <a:pt x="602" y="903"/>
                  </a:cubicBezTo>
                  <a:cubicBezTo>
                    <a:pt x="251" y="2658"/>
                    <a:pt x="0" y="3460"/>
                    <a:pt x="251" y="5339"/>
                  </a:cubicBezTo>
                  <a:cubicBezTo>
                    <a:pt x="282" y="5556"/>
                    <a:pt x="697" y="5646"/>
                    <a:pt x="1251" y="5646"/>
                  </a:cubicBezTo>
                  <a:cubicBezTo>
                    <a:pt x="2488" y="5646"/>
                    <a:pt x="4423" y="5198"/>
                    <a:pt x="4336" y="4713"/>
                  </a:cubicBezTo>
                  <a:cubicBezTo>
                    <a:pt x="3760" y="1530"/>
                    <a:pt x="3208" y="603"/>
                    <a:pt x="2632" y="252"/>
                  </a:cubicBezTo>
                  <a:cubicBezTo>
                    <a:pt x="2326" y="72"/>
                    <a:pt x="2047" y="0"/>
                    <a:pt x="1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8"/>
            <p:cNvSpPr/>
            <p:nvPr/>
          </p:nvSpPr>
          <p:spPr>
            <a:xfrm>
              <a:off x="6967518" y="2326234"/>
              <a:ext cx="56948" cy="99388"/>
            </a:xfrm>
            <a:custGeom>
              <a:rect b="b" l="l" r="r" t="t"/>
              <a:pathLst>
                <a:path extrusionOk="0" h="1007" w="577">
                  <a:moveTo>
                    <a:pt x="266" y="1"/>
                  </a:moveTo>
                  <a:cubicBezTo>
                    <a:pt x="77" y="1"/>
                    <a:pt x="0" y="831"/>
                    <a:pt x="0" y="831"/>
                  </a:cubicBezTo>
                  <a:lnTo>
                    <a:pt x="301" y="1006"/>
                  </a:lnTo>
                  <a:cubicBezTo>
                    <a:pt x="527" y="480"/>
                    <a:pt x="577" y="330"/>
                    <a:pt x="351" y="54"/>
                  </a:cubicBezTo>
                  <a:cubicBezTo>
                    <a:pt x="320" y="17"/>
                    <a:pt x="292" y="1"/>
                    <a:pt x="266" y="1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6539561" y="2402527"/>
              <a:ext cx="455193" cy="414233"/>
            </a:xfrm>
            <a:custGeom>
              <a:rect b="b" l="l" r="r" t="t"/>
              <a:pathLst>
                <a:path extrusionOk="0" h="4197" w="4612">
                  <a:moveTo>
                    <a:pt x="4349" y="0"/>
                  </a:moveTo>
                  <a:cubicBezTo>
                    <a:pt x="4308" y="0"/>
                    <a:pt x="4262" y="10"/>
                    <a:pt x="4211" y="33"/>
                  </a:cubicBezTo>
                  <a:cubicBezTo>
                    <a:pt x="4211" y="33"/>
                    <a:pt x="2983" y="1887"/>
                    <a:pt x="2381" y="2314"/>
                  </a:cubicBezTo>
                  <a:cubicBezTo>
                    <a:pt x="1930" y="2639"/>
                    <a:pt x="878" y="2815"/>
                    <a:pt x="401" y="3291"/>
                  </a:cubicBezTo>
                  <a:cubicBezTo>
                    <a:pt x="251" y="3441"/>
                    <a:pt x="0" y="3943"/>
                    <a:pt x="426" y="4093"/>
                  </a:cubicBezTo>
                  <a:cubicBezTo>
                    <a:pt x="617" y="4157"/>
                    <a:pt x="842" y="4196"/>
                    <a:pt x="1093" y="4196"/>
                  </a:cubicBezTo>
                  <a:cubicBezTo>
                    <a:pt x="1731" y="4196"/>
                    <a:pt x="2538" y="3939"/>
                    <a:pt x="3384" y="3166"/>
                  </a:cubicBezTo>
                  <a:cubicBezTo>
                    <a:pt x="4487" y="2188"/>
                    <a:pt x="4612" y="183"/>
                    <a:pt x="4612" y="183"/>
                  </a:cubicBezTo>
                  <a:cubicBezTo>
                    <a:pt x="4612" y="183"/>
                    <a:pt x="4529" y="0"/>
                    <a:pt x="43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6208032" y="2375879"/>
              <a:ext cx="527045" cy="714471"/>
            </a:xfrm>
            <a:custGeom>
              <a:rect b="b" l="l" r="r" t="t"/>
              <a:pathLst>
                <a:path extrusionOk="0" h="7239" w="5340">
                  <a:moveTo>
                    <a:pt x="2802" y="1"/>
                  </a:moveTo>
                  <a:cubicBezTo>
                    <a:pt x="1181" y="1"/>
                    <a:pt x="1816" y="1136"/>
                    <a:pt x="1154" y="1406"/>
                  </a:cubicBezTo>
                  <a:cubicBezTo>
                    <a:pt x="477" y="1681"/>
                    <a:pt x="1104" y="2659"/>
                    <a:pt x="828" y="2884"/>
                  </a:cubicBezTo>
                  <a:cubicBezTo>
                    <a:pt x="1" y="3561"/>
                    <a:pt x="728" y="3987"/>
                    <a:pt x="703" y="4438"/>
                  </a:cubicBezTo>
                  <a:cubicBezTo>
                    <a:pt x="678" y="4814"/>
                    <a:pt x="778" y="5090"/>
                    <a:pt x="1029" y="5340"/>
                  </a:cubicBezTo>
                  <a:cubicBezTo>
                    <a:pt x="1229" y="5541"/>
                    <a:pt x="1329" y="5792"/>
                    <a:pt x="1404" y="6067"/>
                  </a:cubicBezTo>
                  <a:cubicBezTo>
                    <a:pt x="1480" y="6318"/>
                    <a:pt x="1329" y="6594"/>
                    <a:pt x="1430" y="6844"/>
                  </a:cubicBezTo>
                  <a:cubicBezTo>
                    <a:pt x="1505" y="6995"/>
                    <a:pt x="1630" y="7070"/>
                    <a:pt x="1755" y="7145"/>
                  </a:cubicBezTo>
                  <a:cubicBezTo>
                    <a:pt x="1892" y="7206"/>
                    <a:pt x="2047" y="7239"/>
                    <a:pt x="2198" y="7239"/>
                  </a:cubicBezTo>
                  <a:cubicBezTo>
                    <a:pt x="2296" y="7239"/>
                    <a:pt x="2393" y="7225"/>
                    <a:pt x="2482" y="7195"/>
                  </a:cubicBezTo>
                  <a:cubicBezTo>
                    <a:pt x="2633" y="7145"/>
                    <a:pt x="2758" y="7070"/>
                    <a:pt x="2883" y="6970"/>
                  </a:cubicBezTo>
                  <a:cubicBezTo>
                    <a:pt x="2983" y="6869"/>
                    <a:pt x="3034" y="6744"/>
                    <a:pt x="3184" y="6694"/>
                  </a:cubicBezTo>
                  <a:cubicBezTo>
                    <a:pt x="3272" y="6664"/>
                    <a:pt x="3369" y="6652"/>
                    <a:pt x="3464" y="6652"/>
                  </a:cubicBezTo>
                  <a:cubicBezTo>
                    <a:pt x="3531" y="6652"/>
                    <a:pt x="3598" y="6658"/>
                    <a:pt x="3660" y="6669"/>
                  </a:cubicBezTo>
                  <a:cubicBezTo>
                    <a:pt x="3810" y="6719"/>
                    <a:pt x="3961" y="6794"/>
                    <a:pt x="4111" y="6819"/>
                  </a:cubicBezTo>
                  <a:cubicBezTo>
                    <a:pt x="4134" y="6822"/>
                    <a:pt x="4157" y="6823"/>
                    <a:pt x="4180" y="6823"/>
                  </a:cubicBezTo>
                  <a:cubicBezTo>
                    <a:pt x="4382" y="6823"/>
                    <a:pt x="4580" y="6726"/>
                    <a:pt x="4738" y="6569"/>
                  </a:cubicBezTo>
                  <a:cubicBezTo>
                    <a:pt x="4888" y="6418"/>
                    <a:pt x="5089" y="6142"/>
                    <a:pt x="5139" y="5917"/>
                  </a:cubicBezTo>
                  <a:cubicBezTo>
                    <a:pt x="5189" y="5792"/>
                    <a:pt x="5139" y="5616"/>
                    <a:pt x="5114" y="5491"/>
                  </a:cubicBezTo>
                  <a:cubicBezTo>
                    <a:pt x="4963" y="5040"/>
                    <a:pt x="4612" y="4664"/>
                    <a:pt x="4287" y="4338"/>
                  </a:cubicBezTo>
                  <a:cubicBezTo>
                    <a:pt x="3560" y="3636"/>
                    <a:pt x="5339" y="3085"/>
                    <a:pt x="4487" y="2358"/>
                  </a:cubicBezTo>
                  <a:cubicBezTo>
                    <a:pt x="4161" y="2057"/>
                    <a:pt x="4136" y="2057"/>
                    <a:pt x="4036" y="1180"/>
                  </a:cubicBezTo>
                  <a:cubicBezTo>
                    <a:pt x="3936" y="303"/>
                    <a:pt x="3359" y="2"/>
                    <a:pt x="2908" y="2"/>
                  </a:cubicBezTo>
                  <a:cubicBezTo>
                    <a:pt x="2872" y="1"/>
                    <a:pt x="2836" y="1"/>
                    <a:pt x="2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p37"/>
          <p:cNvSpPr txBox="1"/>
          <p:nvPr>
            <p:ph type="title"/>
          </p:nvPr>
        </p:nvSpPr>
        <p:spPr>
          <a:xfrm>
            <a:off x="720000" y="669775"/>
            <a:ext cx="7704000" cy="72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Controlling for Confounding Variables</a:t>
            </a:r>
            <a:endParaRPr sz="3900"/>
          </a:p>
        </p:txBody>
      </p:sp>
      <p:sp>
        <p:nvSpPr>
          <p:cNvPr id="1757" name="Google Shape;1757;p37"/>
          <p:cNvSpPr txBox="1"/>
          <p:nvPr>
            <p:ph idx="4294967295" type="subTitle"/>
          </p:nvPr>
        </p:nvSpPr>
        <p:spPr>
          <a:xfrm>
            <a:off x="622250" y="2979650"/>
            <a:ext cx="3314100" cy="1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Raw Data: 75% Disparate Impact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Non-White applicants are rejected at a disproportionately higher rate</a:t>
            </a:r>
            <a:endParaRPr sz="1700"/>
          </a:p>
        </p:txBody>
      </p:sp>
      <p:sp>
        <p:nvSpPr>
          <p:cNvPr id="1758" name="Google Shape;1758;p37"/>
          <p:cNvSpPr txBox="1"/>
          <p:nvPr/>
        </p:nvSpPr>
        <p:spPr>
          <a:xfrm>
            <a:off x="799150" y="2200375"/>
            <a:ext cx="249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Hypothetically…</a:t>
            </a:r>
            <a:endParaRPr sz="24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759" name="Google Shape;175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6513" y="1544315"/>
            <a:ext cx="4426225" cy="3211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38"/>
          <p:cNvSpPr txBox="1"/>
          <p:nvPr>
            <p:ph type="title"/>
          </p:nvPr>
        </p:nvSpPr>
        <p:spPr>
          <a:xfrm>
            <a:off x="720000" y="186450"/>
            <a:ext cx="7704000" cy="72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Controlling for Confounding Variables</a:t>
            </a:r>
            <a:endParaRPr sz="3900"/>
          </a:p>
        </p:txBody>
      </p:sp>
      <p:sp>
        <p:nvSpPr>
          <p:cNvPr id="1765" name="Google Shape;1765;p38"/>
          <p:cNvSpPr txBox="1"/>
          <p:nvPr>
            <p:ph idx="4294967295" type="subTitle"/>
          </p:nvPr>
        </p:nvSpPr>
        <p:spPr>
          <a:xfrm>
            <a:off x="316575" y="1315825"/>
            <a:ext cx="2635200" cy="1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White</a:t>
            </a:r>
            <a:r>
              <a:rPr lang="en" sz="1500"/>
              <a:t> applicants in the dataset on average have more years of education and more income than </a:t>
            </a:r>
            <a:r>
              <a:rPr lang="en" sz="1500">
                <a:solidFill>
                  <a:srgbClr val="6186CC"/>
                </a:solidFill>
              </a:rPr>
              <a:t>Non-White</a:t>
            </a:r>
            <a:r>
              <a:rPr lang="en" sz="1500"/>
              <a:t> applicants.</a:t>
            </a:r>
            <a:endParaRPr sz="1200"/>
          </a:p>
        </p:txBody>
      </p:sp>
      <p:sp>
        <p:nvSpPr>
          <p:cNvPr id="1766" name="Google Shape;1766;p38"/>
          <p:cNvSpPr txBox="1"/>
          <p:nvPr/>
        </p:nvSpPr>
        <p:spPr>
          <a:xfrm>
            <a:off x="316575" y="945025"/>
            <a:ext cx="249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Behind the scenes: </a:t>
            </a:r>
            <a:endParaRPr sz="21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67" name="Google Shape;1767;p38"/>
          <p:cNvSpPr txBox="1"/>
          <p:nvPr/>
        </p:nvSpPr>
        <p:spPr>
          <a:xfrm>
            <a:off x="316575" y="2746425"/>
            <a:ext cx="241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Problem</a:t>
            </a:r>
            <a:endParaRPr sz="2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68" name="Google Shape;1768;p38"/>
          <p:cNvSpPr txBox="1"/>
          <p:nvPr>
            <p:ph idx="4294967295" type="subTitle"/>
          </p:nvPr>
        </p:nvSpPr>
        <p:spPr>
          <a:xfrm>
            <a:off x="316575" y="3110925"/>
            <a:ext cx="3094800" cy="14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Banks are allowed to use income and education to decide loan approvals. Meaning that a part of the disparate impact is due to these variables instead of protected attributes, </a:t>
            </a:r>
            <a:r>
              <a:rPr lang="en" sz="1200"/>
              <a:t>making</a:t>
            </a:r>
            <a:r>
              <a:rPr lang="en" sz="1200"/>
              <a:t> our original estimate </a:t>
            </a:r>
            <a:r>
              <a:rPr b="1" lang="en" sz="1200">
                <a:solidFill>
                  <a:srgbClr val="F05555"/>
                </a:solidFill>
              </a:rPr>
              <a:t>inaccurate</a:t>
            </a:r>
            <a:r>
              <a:rPr lang="en" sz="1200"/>
              <a:t>.</a:t>
            </a:r>
            <a:endParaRPr sz="900"/>
          </a:p>
        </p:txBody>
      </p:sp>
      <p:pic>
        <p:nvPicPr>
          <p:cNvPr id="1769" name="Google Shape;176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825" y="1063050"/>
            <a:ext cx="5683799" cy="35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39"/>
          <p:cNvSpPr txBox="1"/>
          <p:nvPr>
            <p:ph type="title"/>
          </p:nvPr>
        </p:nvSpPr>
        <p:spPr>
          <a:xfrm>
            <a:off x="720000" y="186450"/>
            <a:ext cx="7704000" cy="72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Controlling for Confounding Variables</a:t>
            </a:r>
            <a:endParaRPr sz="3900"/>
          </a:p>
        </p:txBody>
      </p:sp>
      <p:sp>
        <p:nvSpPr>
          <p:cNvPr id="1775" name="Google Shape;1775;p39"/>
          <p:cNvSpPr txBox="1"/>
          <p:nvPr>
            <p:ph idx="4294967295" type="subTitle"/>
          </p:nvPr>
        </p:nvSpPr>
        <p:spPr>
          <a:xfrm>
            <a:off x="349625" y="1703100"/>
            <a:ext cx="2635200" cy="1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Find subset of data where </a:t>
            </a:r>
            <a:r>
              <a:rPr lang="en" sz="1500">
                <a:solidFill>
                  <a:srgbClr val="F05555"/>
                </a:solidFill>
              </a:rPr>
              <a:t>White</a:t>
            </a:r>
            <a:r>
              <a:rPr lang="en" sz="1500"/>
              <a:t> applicants and </a:t>
            </a:r>
            <a:r>
              <a:rPr lang="en" sz="1500">
                <a:solidFill>
                  <a:srgbClr val="6186CC"/>
                </a:solidFill>
              </a:rPr>
              <a:t>Non-White</a:t>
            </a:r>
            <a:r>
              <a:rPr lang="en" sz="1500"/>
              <a:t> applicants have similar years of education and income.</a:t>
            </a:r>
            <a:endParaRPr sz="1200"/>
          </a:p>
        </p:txBody>
      </p:sp>
      <p:sp>
        <p:nvSpPr>
          <p:cNvPr id="1776" name="Google Shape;1776;p39"/>
          <p:cNvSpPr txBox="1"/>
          <p:nvPr/>
        </p:nvSpPr>
        <p:spPr>
          <a:xfrm>
            <a:off x="381975" y="1063050"/>
            <a:ext cx="249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Solution</a:t>
            </a:r>
            <a:endParaRPr sz="21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777" name="Google Shape;177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600" y="970500"/>
            <a:ext cx="5854377" cy="3699006"/>
          </a:xfrm>
          <a:prstGeom prst="rect">
            <a:avLst/>
          </a:prstGeom>
          <a:noFill/>
          <a:ln>
            <a:noFill/>
          </a:ln>
        </p:spPr>
      </p:pic>
      <p:sp>
        <p:nvSpPr>
          <p:cNvPr id="1778" name="Google Shape;1778;p39"/>
          <p:cNvSpPr/>
          <p:nvPr/>
        </p:nvSpPr>
        <p:spPr>
          <a:xfrm flipH="1" rot="10800000">
            <a:off x="6921900" y="3226250"/>
            <a:ext cx="773400" cy="284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79" name="Google Shape;1779;p39"/>
          <p:cNvSpPr txBox="1"/>
          <p:nvPr/>
        </p:nvSpPr>
        <p:spPr>
          <a:xfrm>
            <a:off x="289775" y="3325500"/>
            <a:ext cx="2491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Technical Solution: Matching Algorithm DAME</a:t>
            </a:r>
            <a:endParaRPr sz="15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80" name="Google Shape;1780;p39"/>
          <p:cNvSpPr txBox="1"/>
          <p:nvPr/>
        </p:nvSpPr>
        <p:spPr>
          <a:xfrm>
            <a:off x="6921900" y="3510650"/>
            <a:ext cx="177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Matched Subset</a:t>
            </a: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4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p40"/>
          <p:cNvSpPr txBox="1"/>
          <p:nvPr>
            <p:ph type="title"/>
          </p:nvPr>
        </p:nvSpPr>
        <p:spPr>
          <a:xfrm>
            <a:off x="720000" y="517375"/>
            <a:ext cx="7704000" cy="72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Controlling for Confounding Variables</a:t>
            </a:r>
            <a:endParaRPr sz="3900"/>
          </a:p>
        </p:txBody>
      </p:sp>
      <p:sp>
        <p:nvSpPr>
          <p:cNvPr id="1786" name="Google Shape;1786;p40"/>
          <p:cNvSpPr txBox="1"/>
          <p:nvPr>
            <p:ph idx="4294967295" type="subTitle"/>
          </p:nvPr>
        </p:nvSpPr>
        <p:spPr>
          <a:xfrm>
            <a:off x="436350" y="2721825"/>
            <a:ext cx="36255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Matched Data</a:t>
            </a:r>
            <a:r>
              <a:rPr b="1" lang="en" sz="1700"/>
              <a:t>: 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strike="sngStrike">
                <a:solidFill>
                  <a:srgbClr val="F05555"/>
                </a:solidFill>
              </a:rPr>
              <a:t>75%</a:t>
            </a:r>
            <a:r>
              <a:rPr b="1" lang="en" sz="1700"/>
              <a:t> </a:t>
            </a:r>
            <a:r>
              <a:rPr b="1" lang="en" sz="1700">
                <a:solidFill>
                  <a:srgbClr val="93C47D"/>
                </a:solidFill>
              </a:rPr>
              <a:t>88%</a:t>
            </a:r>
            <a:r>
              <a:rPr b="1" lang="en" sz="1700"/>
              <a:t> Disparate Impact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More accurate fairness assessment</a:t>
            </a:r>
            <a:endParaRPr sz="1700"/>
          </a:p>
        </p:txBody>
      </p:sp>
      <p:sp>
        <p:nvSpPr>
          <p:cNvPr id="1787" name="Google Shape;1787;p40"/>
          <p:cNvSpPr txBox="1"/>
          <p:nvPr/>
        </p:nvSpPr>
        <p:spPr>
          <a:xfrm>
            <a:off x="785250" y="1698475"/>
            <a:ext cx="27981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Recalculate Disparate Impact Using Subset</a:t>
            </a:r>
            <a:endParaRPr sz="21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788" name="Google Shape;178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1525" y="1393975"/>
            <a:ext cx="4764148" cy="3322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2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41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Model Performance</a:t>
            </a:r>
            <a:endParaRPr/>
          </a:p>
        </p:txBody>
      </p:sp>
      <p:sp>
        <p:nvSpPr>
          <p:cNvPr id="1794" name="Google Shape;1794;p41"/>
          <p:cNvSpPr txBox="1"/>
          <p:nvPr/>
        </p:nvSpPr>
        <p:spPr>
          <a:xfrm>
            <a:off x="953225" y="1087150"/>
            <a:ext cx="249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Balanced Accuracy</a:t>
            </a:r>
            <a:endParaRPr sz="2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95" name="Google Shape;1795;p41"/>
          <p:cNvSpPr txBox="1"/>
          <p:nvPr>
            <p:ph idx="1" type="subTitle"/>
          </p:nvPr>
        </p:nvSpPr>
        <p:spPr>
          <a:xfrm>
            <a:off x="294725" y="1726750"/>
            <a:ext cx="29154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6A28"/>
                </a:solidFill>
              </a:rPr>
              <a:t>True Positive Rate: What proportion of bank loans were correctly given out to people who would have paid 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0555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41"/>
          <p:cNvSpPr txBox="1"/>
          <p:nvPr/>
        </p:nvSpPr>
        <p:spPr>
          <a:xfrm>
            <a:off x="294725" y="3008400"/>
            <a:ext cx="30000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7BC4"/>
                </a:solidFill>
                <a:latin typeface="Titillium Web"/>
                <a:ea typeface="Titillium Web"/>
                <a:cs typeface="Titillium Web"/>
                <a:sym typeface="Titillium Web"/>
              </a:rPr>
              <a:t>True Negative Rate: What proportion of bank loans were correctly denied to people who would have defaulted</a:t>
            </a:r>
            <a:endParaRPr>
              <a:solidFill>
                <a:srgbClr val="D37BC4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97" name="Google Shape;1797;p41"/>
          <p:cNvSpPr/>
          <p:nvPr/>
        </p:nvSpPr>
        <p:spPr>
          <a:xfrm>
            <a:off x="3246100" y="3160150"/>
            <a:ext cx="641400" cy="462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98" name="Google Shape;1798;p41"/>
          <p:cNvSpPr/>
          <p:nvPr/>
        </p:nvSpPr>
        <p:spPr>
          <a:xfrm flipH="1" rot="10800000">
            <a:off x="3246100" y="1983700"/>
            <a:ext cx="641400" cy="462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99" name="Google Shape;1799;p41"/>
          <p:cNvSpPr txBox="1"/>
          <p:nvPr/>
        </p:nvSpPr>
        <p:spPr>
          <a:xfrm>
            <a:off x="3444425" y="2571750"/>
            <a:ext cx="7272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Mean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p42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Model Performance</a:t>
            </a:r>
            <a:endParaRPr/>
          </a:p>
        </p:txBody>
      </p:sp>
      <p:sp>
        <p:nvSpPr>
          <p:cNvPr id="1805" name="Google Shape;1805;p42"/>
          <p:cNvSpPr txBox="1"/>
          <p:nvPr/>
        </p:nvSpPr>
        <p:spPr>
          <a:xfrm>
            <a:off x="953225" y="1087150"/>
            <a:ext cx="249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Balanced Accuracy</a:t>
            </a:r>
            <a:endParaRPr sz="2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06" name="Google Shape;1806;p42"/>
          <p:cNvSpPr txBox="1"/>
          <p:nvPr>
            <p:ph idx="1" type="subTitle"/>
          </p:nvPr>
        </p:nvSpPr>
        <p:spPr>
          <a:xfrm>
            <a:off x="294725" y="1726750"/>
            <a:ext cx="29154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6A28"/>
                </a:solidFill>
              </a:rPr>
              <a:t>True Positive Rate: </a:t>
            </a:r>
            <a:r>
              <a:rPr lang="en">
                <a:solidFill>
                  <a:srgbClr val="E76A28"/>
                </a:solidFill>
              </a:rPr>
              <a:t>What proportion of</a:t>
            </a:r>
            <a:r>
              <a:rPr lang="en">
                <a:solidFill>
                  <a:srgbClr val="E76A28"/>
                </a:solidFill>
              </a:rPr>
              <a:t> banks loans were correctly given out to people who would have paid it.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0555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42"/>
          <p:cNvSpPr txBox="1"/>
          <p:nvPr/>
        </p:nvSpPr>
        <p:spPr>
          <a:xfrm>
            <a:off x="294725" y="3008400"/>
            <a:ext cx="30000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7BC4"/>
                </a:solidFill>
                <a:latin typeface="Titillium Web"/>
                <a:ea typeface="Titillium Web"/>
                <a:cs typeface="Titillium Web"/>
                <a:sym typeface="Titillium Web"/>
              </a:rPr>
              <a:t>True Negative Rate: </a:t>
            </a:r>
            <a:r>
              <a:rPr lang="en">
                <a:solidFill>
                  <a:srgbClr val="D37BC4"/>
                </a:solidFill>
                <a:latin typeface="Titillium Web"/>
                <a:ea typeface="Titillium Web"/>
                <a:cs typeface="Titillium Web"/>
                <a:sym typeface="Titillium Web"/>
              </a:rPr>
              <a:t>What proportion of</a:t>
            </a:r>
            <a:r>
              <a:rPr lang="en">
                <a:solidFill>
                  <a:srgbClr val="D37BC4"/>
                </a:solidFill>
                <a:latin typeface="Titillium Web"/>
                <a:ea typeface="Titillium Web"/>
                <a:cs typeface="Titillium Web"/>
                <a:sym typeface="Titillium Web"/>
              </a:rPr>
              <a:t> bank loans were correctly denied to people who would have defaulted</a:t>
            </a:r>
            <a:endParaRPr>
              <a:solidFill>
                <a:srgbClr val="D37BC4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08" name="Google Shape;1808;p42"/>
          <p:cNvSpPr/>
          <p:nvPr/>
        </p:nvSpPr>
        <p:spPr>
          <a:xfrm>
            <a:off x="3246100" y="3160150"/>
            <a:ext cx="641400" cy="462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09" name="Google Shape;1809;p42"/>
          <p:cNvSpPr/>
          <p:nvPr/>
        </p:nvSpPr>
        <p:spPr>
          <a:xfrm flipH="1" rot="10800000">
            <a:off x="3246100" y="1983700"/>
            <a:ext cx="641400" cy="462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10" name="Google Shape;1810;p42"/>
          <p:cNvSpPr txBox="1"/>
          <p:nvPr/>
        </p:nvSpPr>
        <p:spPr>
          <a:xfrm>
            <a:off x="3444425" y="2571750"/>
            <a:ext cx="7272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Mean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11" name="Google Shape;1811;p42"/>
          <p:cNvSpPr txBox="1"/>
          <p:nvPr>
            <p:ph idx="1" type="subTitle"/>
          </p:nvPr>
        </p:nvSpPr>
        <p:spPr>
          <a:xfrm>
            <a:off x="4870425" y="1655950"/>
            <a:ext cx="3789300" cy="22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chemeClr val="accent3"/>
                </a:solidFill>
              </a:rPr>
              <a:t>Gets straight to the point</a:t>
            </a:r>
            <a:r>
              <a:rPr lang="en"/>
              <a:t>: We want our clients to be able to grant financial products to people who would not default and deny them to people who would.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chemeClr val="accent3"/>
                </a:solidFill>
              </a:rPr>
              <a:t>Ideal for Unbalanced Data</a:t>
            </a:r>
            <a:r>
              <a:rPr lang="en"/>
              <a:t>: In cases where there are very few defaults in the data, this metric can capture model performance accurately.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0555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6" name="Google Shape;1816;p43"/>
          <p:cNvCxnSpPr/>
          <p:nvPr/>
        </p:nvCxnSpPr>
        <p:spPr>
          <a:xfrm flipH="1" rot="10800000">
            <a:off x="4161114" y="1042978"/>
            <a:ext cx="4800" cy="5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7" name="Google Shape;1817;p43"/>
          <p:cNvSpPr/>
          <p:nvPr/>
        </p:nvSpPr>
        <p:spPr>
          <a:xfrm rot="1892204">
            <a:off x="3253637" y="1234549"/>
            <a:ext cx="1597498" cy="1044135"/>
          </a:xfrm>
          <a:custGeom>
            <a:rect b="b" l="l" r="r" t="t"/>
            <a:pathLst>
              <a:path extrusionOk="0" h="1119" w="1385">
                <a:moveTo>
                  <a:pt x="988" y="0"/>
                </a:moveTo>
                <a:lnTo>
                  <a:pt x="988" y="188"/>
                </a:lnTo>
                <a:cubicBezTo>
                  <a:pt x="505" y="274"/>
                  <a:pt x="123" y="635"/>
                  <a:pt x="0" y="1118"/>
                </a:cubicBezTo>
                <a:lnTo>
                  <a:pt x="491" y="1118"/>
                </a:lnTo>
                <a:cubicBezTo>
                  <a:pt x="584" y="895"/>
                  <a:pt x="765" y="729"/>
                  <a:pt x="995" y="664"/>
                </a:cubicBezTo>
                <a:lnTo>
                  <a:pt x="995" y="830"/>
                </a:lnTo>
                <a:lnTo>
                  <a:pt x="1385" y="426"/>
                </a:lnTo>
                <a:lnTo>
                  <a:pt x="988" y="0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8" name="Google Shape;1818;p43"/>
          <p:cNvSpPr txBox="1"/>
          <p:nvPr>
            <p:ph type="title"/>
          </p:nvPr>
        </p:nvSpPr>
        <p:spPr>
          <a:xfrm>
            <a:off x="546825" y="1317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Methodology</a:t>
            </a:r>
            <a:endParaRPr/>
          </a:p>
        </p:txBody>
      </p:sp>
      <p:cxnSp>
        <p:nvCxnSpPr>
          <p:cNvPr id="1819" name="Google Shape;1819;p43"/>
          <p:cNvCxnSpPr/>
          <p:nvPr/>
        </p:nvCxnSpPr>
        <p:spPr>
          <a:xfrm flipH="1" rot="10800000">
            <a:off x="5430114" y="2295753"/>
            <a:ext cx="4800" cy="5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0" name="Google Shape;1820;p43"/>
          <p:cNvCxnSpPr/>
          <p:nvPr/>
        </p:nvCxnSpPr>
        <p:spPr>
          <a:xfrm>
            <a:off x="5213675" y="3922800"/>
            <a:ext cx="12408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21" name="Google Shape;1821;p43"/>
          <p:cNvCxnSpPr/>
          <p:nvPr/>
        </p:nvCxnSpPr>
        <p:spPr>
          <a:xfrm>
            <a:off x="5434928" y="2295746"/>
            <a:ext cx="14109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22" name="Google Shape;1822;p43"/>
          <p:cNvCxnSpPr/>
          <p:nvPr/>
        </p:nvCxnSpPr>
        <p:spPr>
          <a:xfrm flipH="1">
            <a:off x="1794166" y="1989575"/>
            <a:ext cx="9486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23" name="Google Shape;1823;p43"/>
          <p:cNvCxnSpPr/>
          <p:nvPr/>
        </p:nvCxnSpPr>
        <p:spPr>
          <a:xfrm rot="10800000">
            <a:off x="1929550" y="3873651"/>
            <a:ext cx="9726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824" name="Google Shape;1824;p43"/>
          <p:cNvSpPr txBox="1"/>
          <p:nvPr/>
        </p:nvSpPr>
        <p:spPr>
          <a:xfrm>
            <a:off x="7031775" y="2675775"/>
            <a:ext cx="17211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25" name="Google Shape;1825;p43"/>
          <p:cNvSpPr txBox="1"/>
          <p:nvPr/>
        </p:nvSpPr>
        <p:spPr>
          <a:xfrm>
            <a:off x="6936000" y="2120450"/>
            <a:ext cx="22080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Fit Python Packages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Iterate through 10 packages</a:t>
            </a:r>
            <a:r>
              <a:rPr i="1"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for fairness evaluation and bias mitigation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26" name="Google Shape;1826;p43"/>
          <p:cNvSpPr txBox="1"/>
          <p:nvPr/>
        </p:nvSpPr>
        <p:spPr>
          <a:xfrm>
            <a:off x="6574275" y="3314550"/>
            <a:ext cx="2066400" cy="12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Fairness Assessment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Evaluate the disparate impact using the package to quantify discrepancies in model predictions</a:t>
            </a:r>
            <a:endParaRPr/>
          </a:p>
        </p:txBody>
      </p:sp>
      <p:sp>
        <p:nvSpPr>
          <p:cNvPr id="1827" name="Google Shape;1827;p43"/>
          <p:cNvSpPr txBox="1"/>
          <p:nvPr/>
        </p:nvSpPr>
        <p:spPr>
          <a:xfrm>
            <a:off x="89050" y="3446550"/>
            <a:ext cx="1840500" cy="12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Bias Mitigation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Use techniques in the package to improve disparate impact and reduce bias</a:t>
            </a:r>
            <a:endParaRPr/>
          </a:p>
        </p:txBody>
      </p:sp>
      <p:sp>
        <p:nvSpPr>
          <p:cNvPr id="1828" name="Google Shape;1828;p43"/>
          <p:cNvSpPr txBox="1"/>
          <p:nvPr/>
        </p:nvSpPr>
        <p:spPr>
          <a:xfrm>
            <a:off x="152400" y="1179800"/>
            <a:ext cx="20826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Performance Analysis and Comparison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Compare packages performance</a:t>
            </a:r>
            <a:endParaRPr/>
          </a:p>
        </p:txBody>
      </p:sp>
      <p:grpSp>
        <p:nvGrpSpPr>
          <p:cNvPr id="1829" name="Google Shape;1829;p43"/>
          <p:cNvGrpSpPr/>
          <p:nvPr/>
        </p:nvGrpSpPr>
        <p:grpSpPr>
          <a:xfrm>
            <a:off x="1718975" y="1594969"/>
            <a:ext cx="4350868" cy="3121484"/>
            <a:chOff x="4803226" y="1319571"/>
            <a:chExt cx="92914" cy="81970"/>
          </a:xfrm>
        </p:grpSpPr>
        <p:sp>
          <p:nvSpPr>
            <p:cNvPr id="1830" name="Google Shape;1830;p43"/>
            <p:cNvSpPr/>
            <p:nvPr/>
          </p:nvSpPr>
          <p:spPr>
            <a:xfrm>
              <a:off x="4815884" y="1362190"/>
              <a:ext cx="27625" cy="34650"/>
            </a:xfrm>
            <a:custGeom>
              <a:rect b="b" l="l" r="r" t="t"/>
              <a:pathLst>
                <a:path extrusionOk="0" h="1386" w="1105">
                  <a:moveTo>
                    <a:pt x="426" y="1"/>
                  </a:moveTo>
                  <a:lnTo>
                    <a:pt x="1" y="397"/>
                  </a:lnTo>
                  <a:lnTo>
                    <a:pt x="188" y="397"/>
                  </a:lnTo>
                  <a:cubicBezTo>
                    <a:pt x="275" y="873"/>
                    <a:pt x="628" y="1263"/>
                    <a:pt x="1097" y="1386"/>
                  </a:cubicBezTo>
                  <a:lnTo>
                    <a:pt x="1104" y="895"/>
                  </a:lnTo>
                  <a:cubicBezTo>
                    <a:pt x="888" y="801"/>
                    <a:pt x="729" y="621"/>
                    <a:pt x="664" y="397"/>
                  </a:cubicBezTo>
                  <a:lnTo>
                    <a:pt x="830" y="397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43"/>
            <p:cNvSpPr/>
            <p:nvPr/>
          </p:nvSpPr>
          <p:spPr>
            <a:xfrm>
              <a:off x="4845243" y="1374090"/>
              <a:ext cx="34625" cy="27450"/>
            </a:xfrm>
            <a:custGeom>
              <a:rect b="b" l="l" r="r" t="t"/>
              <a:pathLst>
                <a:path extrusionOk="0" h="1098" w="1385">
                  <a:moveTo>
                    <a:pt x="894" y="1"/>
                  </a:moveTo>
                  <a:cubicBezTo>
                    <a:pt x="801" y="210"/>
                    <a:pt x="620" y="369"/>
                    <a:pt x="397" y="434"/>
                  </a:cubicBezTo>
                  <a:lnTo>
                    <a:pt x="397" y="275"/>
                  </a:lnTo>
                  <a:lnTo>
                    <a:pt x="0" y="672"/>
                  </a:lnTo>
                  <a:lnTo>
                    <a:pt x="397" y="1097"/>
                  </a:lnTo>
                  <a:lnTo>
                    <a:pt x="397" y="910"/>
                  </a:lnTo>
                  <a:cubicBezTo>
                    <a:pt x="873" y="823"/>
                    <a:pt x="1262" y="470"/>
                    <a:pt x="1385" y="1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43"/>
            <p:cNvSpPr/>
            <p:nvPr/>
          </p:nvSpPr>
          <p:spPr>
            <a:xfrm rot="-2712841">
              <a:off x="4804816" y="1330881"/>
              <a:ext cx="38018" cy="26001"/>
            </a:xfrm>
            <a:custGeom>
              <a:rect b="b" l="l" r="r" t="t"/>
              <a:pathLst>
                <a:path extrusionOk="0" h="1119" w="1385">
                  <a:moveTo>
                    <a:pt x="988" y="0"/>
                  </a:moveTo>
                  <a:lnTo>
                    <a:pt x="988" y="188"/>
                  </a:lnTo>
                  <a:cubicBezTo>
                    <a:pt x="505" y="274"/>
                    <a:pt x="123" y="635"/>
                    <a:pt x="0" y="1118"/>
                  </a:cubicBezTo>
                  <a:lnTo>
                    <a:pt x="491" y="1118"/>
                  </a:lnTo>
                  <a:cubicBezTo>
                    <a:pt x="584" y="895"/>
                    <a:pt x="765" y="729"/>
                    <a:pt x="995" y="664"/>
                  </a:cubicBezTo>
                  <a:lnTo>
                    <a:pt x="995" y="830"/>
                  </a:lnTo>
                  <a:lnTo>
                    <a:pt x="1385" y="426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43"/>
            <p:cNvSpPr/>
            <p:nvPr/>
          </p:nvSpPr>
          <p:spPr>
            <a:xfrm rot="1888668">
              <a:off x="4862590" y="1333997"/>
              <a:ext cx="28621" cy="37496"/>
            </a:xfrm>
            <a:custGeom>
              <a:rect b="b" l="l" r="r" t="t"/>
              <a:pathLst>
                <a:path extrusionOk="0" h="1386" w="1105">
                  <a:moveTo>
                    <a:pt x="1" y="1"/>
                  </a:moveTo>
                  <a:lnTo>
                    <a:pt x="1" y="491"/>
                  </a:lnTo>
                  <a:cubicBezTo>
                    <a:pt x="217" y="585"/>
                    <a:pt x="376" y="765"/>
                    <a:pt x="441" y="989"/>
                  </a:cubicBezTo>
                  <a:lnTo>
                    <a:pt x="275" y="989"/>
                  </a:lnTo>
                  <a:lnTo>
                    <a:pt x="679" y="1386"/>
                  </a:lnTo>
                  <a:lnTo>
                    <a:pt x="1104" y="989"/>
                  </a:lnTo>
                  <a:lnTo>
                    <a:pt x="917" y="989"/>
                  </a:lnTo>
                  <a:cubicBezTo>
                    <a:pt x="830" y="513"/>
                    <a:pt x="470" y="123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34" name="Google Shape;183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425" y="2414117"/>
            <a:ext cx="327400" cy="315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8413" y="4041400"/>
            <a:ext cx="327400" cy="31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6" name="Google Shape;1836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3250" y="2675775"/>
            <a:ext cx="327400" cy="3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7" name="Google Shape;1837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94825" y="3714000"/>
            <a:ext cx="327400" cy="3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8" name="Google Shape;1838;p43"/>
          <p:cNvSpPr/>
          <p:nvPr/>
        </p:nvSpPr>
        <p:spPr>
          <a:xfrm>
            <a:off x="3860125" y="1666875"/>
            <a:ext cx="263100" cy="1881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839" name="Google Shape;1839;p43"/>
          <p:cNvCxnSpPr/>
          <p:nvPr/>
        </p:nvCxnSpPr>
        <p:spPr>
          <a:xfrm>
            <a:off x="4165928" y="1042971"/>
            <a:ext cx="14109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840" name="Google Shape;1840;p43"/>
          <p:cNvSpPr txBox="1"/>
          <p:nvPr/>
        </p:nvSpPr>
        <p:spPr>
          <a:xfrm>
            <a:off x="5748350" y="893875"/>
            <a:ext cx="31437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Building an unmitigated model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Build an XGBoost model using raw data that mimics a model our clients would have</a:t>
            </a:r>
            <a:endParaRPr i="1" sz="1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44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Fairness evaluation on adult Dataset</a:t>
            </a:r>
            <a:endParaRPr sz="3400"/>
          </a:p>
        </p:txBody>
      </p:sp>
      <p:sp>
        <p:nvSpPr>
          <p:cNvPr id="1846" name="Google Shape;1846;p44"/>
          <p:cNvSpPr txBox="1"/>
          <p:nvPr/>
        </p:nvSpPr>
        <p:spPr>
          <a:xfrm>
            <a:off x="1022775" y="1662975"/>
            <a:ext cx="3404100" cy="29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Target variables</a:t>
            </a:r>
            <a:r>
              <a:rPr i="1" lang="en" sz="13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is whether a person makes above or below 50K a year. </a:t>
            </a:r>
            <a:endParaRPr i="1" sz="13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unito Light"/>
              <a:buChar char="-"/>
            </a:pPr>
            <a:r>
              <a:rPr i="1" lang="en" sz="13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Used as a proxy for default/non-default.</a:t>
            </a:r>
            <a:endParaRPr i="1" sz="13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Features</a:t>
            </a:r>
            <a:r>
              <a:rPr i="1" lang="en" sz="13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: A set of 14 attributes with protected attributes such as race and sex.</a:t>
            </a:r>
            <a:endParaRPr i="1" sz="13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unito Light"/>
              <a:buChar char="-"/>
            </a:pPr>
            <a:r>
              <a:rPr i="1" lang="en" sz="13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Explore any discrimination against, or disadvantages  against particular groups of people based on their race, sex, age, or other protected attributes. (fairness evaluation)</a:t>
            </a:r>
            <a:endParaRPr i="1" sz="13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44"/>
          <p:cNvSpPr txBox="1"/>
          <p:nvPr/>
        </p:nvSpPr>
        <p:spPr>
          <a:xfrm>
            <a:off x="5078825" y="1784150"/>
            <a:ext cx="30000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Bias present in the dataset:</a:t>
            </a:r>
            <a:endParaRPr b="1" i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unito Light"/>
              <a:buChar char="-"/>
            </a:pPr>
            <a:r>
              <a:rPr i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Disparate Impact on Race Alone: </a:t>
            </a:r>
            <a:r>
              <a:rPr b="1" i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0.604</a:t>
            </a:r>
            <a:endParaRPr b="1" i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unito Light"/>
              <a:buChar char="-"/>
            </a:pPr>
            <a:r>
              <a:rPr i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Disparate Impact on Sex Alone: </a:t>
            </a:r>
            <a:r>
              <a:rPr b="1" i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0.363</a:t>
            </a:r>
            <a:endParaRPr b="1" i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unito Light"/>
              <a:buChar char="-"/>
            </a:pPr>
            <a:r>
              <a:rPr i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Disparate Impact on Intersection of Race and Sex: </a:t>
            </a:r>
            <a:r>
              <a:rPr b="1" i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0.235</a:t>
            </a:r>
            <a:endParaRPr b="1" i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48" name="Google Shape;1848;p44"/>
          <p:cNvSpPr txBox="1"/>
          <p:nvPr/>
        </p:nvSpPr>
        <p:spPr>
          <a:xfrm>
            <a:off x="1819125" y="1383950"/>
            <a:ext cx="541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Introduction to the </a:t>
            </a:r>
            <a:r>
              <a:rPr b="1" lang="en"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Adult dataset </a:t>
            </a:r>
            <a:r>
              <a:rPr b="1" lang="en" sz="1800">
                <a:solidFill>
                  <a:srgbClr val="1F3374"/>
                </a:solidFill>
                <a:latin typeface="Titillium Web"/>
                <a:ea typeface="Titillium Web"/>
                <a:cs typeface="Titillium Web"/>
                <a:sym typeface="Titillium Web"/>
              </a:rPr>
              <a:t>(Census data)</a:t>
            </a:r>
            <a:endParaRPr b="1"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2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45"/>
          <p:cNvSpPr txBox="1"/>
          <p:nvPr>
            <p:ph type="title"/>
          </p:nvPr>
        </p:nvSpPr>
        <p:spPr>
          <a:xfrm>
            <a:off x="720000" y="517375"/>
            <a:ext cx="7704000" cy="72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Apply Matching </a:t>
            </a:r>
            <a:r>
              <a:rPr lang="en" sz="3900"/>
              <a:t>to Our Dataset</a:t>
            </a:r>
            <a:endParaRPr sz="3900"/>
          </a:p>
        </p:txBody>
      </p:sp>
      <p:sp>
        <p:nvSpPr>
          <p:cNvPr id="1854" name="Google Shape;1854;p45"/>
          <p:cNvSpPr/>
          <p:nvPr/>
        </p:nvSpPr>
        <p:spPr>
          <a:xfrm>
            <a:off x="763080" y="2106867"/>
            <a:ext cx="354586" cy="353645"/>
          </a:xfrm>
          <a:custGeom>
            <a:rect b="b" l="l" r="r" t="t"/>
            <a:pathLst>
              <a:path extrusionOk="0" h="11658" w="11689">
                <a:moveTo>
                  <a:pt x="5829" y="2458"/>
                </a:moveTo>
                <a:cubicBezTo>
                  <a:pt x="6207" y="2458"/>
                  <a:pt x="6491" y="2773"/>
                  <a:pt x="6491" y="3120"/>
                </a:cubicBezTo>
                <a:cubicBezTo>
                  <a:pt x="6522" y="3466"/>
                  <a:pt x="6207" y="3781"/>
                  <a:pt x="5829" y="3781"/>
                </a:cubicBezTo>
                <a:cubicBezTo>
                  <a:pt x="5419" y="3781"/>
                  <a:pt x="5136" y="3466"/>
                  <a:pt x="5136" y="3120"/>
                </a:cubicBezTo>
                <a:cubicBezTo>
                  <a:pt x="5136" y="2742"/>
                  <a:pt x="5482" y="2458"/>
                  <a:pt x="5829" y="2458"/>
                </a:cubicBezTo>
                <a:close/>
                <a:moveTo>
                  <a:pt x="5860" y="4474"/>
                </a:moveTo>
                <a:cubicBezTo>
                  <a:pt x="6238" y="4474"/>
                  <a:pt x="6522" y="4789"/>
                  <a:pt x="6522" y="5136"/>
                </a:cubicBezTo>
                <a:lnTo>
                  <a:pt x="6522" y="8570"/>
                </a:lnTo>
                <a:cubicBezTo>
                  <a:pt x="6522" y="8948"/>
                  <a:pt x="6207" y="9232"/>
                  <a:pt x="5860" y="9232"/>
                </a:cubicBezTo>
                <a:cubicBezTo>
                  <a:pt x="5451" y="9232"/>
                  <a:pt x="5199" y="8917"/>
                  <a:pt x="5199" y="8570"/>
                </a:cubicBezTo>
                <a:lnTo>
                  <a:pt x="5199" y="5136"/>
                </a:lnTo>
                <a:cubicBezTo>
                  <a:pt x="5199" y="4726"/>
                  <a:pt x="5514" y="4474"/>
                  <a:pt x="5860" y="4474"/>
                </a:cubicBezTo>
                <a:close/>
                <a:moveTo>
                  <a:pt x="5829" y="1"/>
                </a:moveTo>
                <a:cubicBezTo>
                  <a:pt x="2615" y="1"/>
                  <a:pt x="0" y="2647"/>
                  <a:pt x="0" y="5829"/>
                </a:cubicBezTo>
                <a:cubicBezTo>
                  <a:pt x="0" y="9043"/>
                  <a:pt x="2615" y="11657"/>
                  <a:pt x="5829" y="11657"/>
                </a:cubicBezTo>
                <a:cubicBezTo>
                  <a:pt x="9011" y="11657"/>
                  <a:pt x="11657" y="9043"/>
                  <a:pt x="11657" y="5829"/>
                </a:cubicBezTo>
                <a:cubicBezTo>
                  <a:pt x="11689" y="2647"/>
                  <a:pt x="9042" y="1"/>
                  <a:pt x="58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highlight>
                <a:schemeClr val="accent3"/>
              </a:highlight>
            </a:endParaRPr>
          </a:p>
        </p:txBody>
      </p:sp>
      <p:sp>
        <p:nvSpPr>
          <p:cNvPr id="1855" name="Google Shape;1855;p45"/>
          <p:cNvSpPr txBox="1"/>
          <p:nvPr/>
        </p:nvSpPr>
        <p:spPr>
          <a:xfrm>
            <a:off x="1181925" y="1876902"/>
            <a:ext cx="28575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</a:t>
            </a:r>
            <a:r>
              <a:rPr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adults have 0.38 more years of education on average compared to </a:t>
            </a:r>
            <a:r>
              <a:rPr lang="en" sz="1200">
                <a:solidFill>
                  <a:srgbClr val="618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Non-White</a:t>
            </a:r>
            <a:r>
              <a:rPr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adults in the data.</a:t>
            </a:r>
            <a:endParaRPr sz="1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56" name="Google Shape;1856;p45"/>
          <p:cNvSpPr/>
          <p:nvPr/>
        </p:nvSpPr>
        <p:spPr>
          <a:xfrm>
            <a:off x="720005" y="3131967"/>
            <a:ext cx="354586" cy="353645"/>
          </a:xfrm>
          <a:custGeom>
            <a:rect b="b" l="l" r="r" t="t"/>
            <a:pathLst>
              <a:path extrusionOk="0" h="11658" w="11689">
                <a:moveTo>
                  <a:pt x="5829" y="2458"/>
                </a:moveTo>
                <a:cubicBezTo>
                  <a:pt x="6207" y="2458"/>
                  <a:pt x="6491" y="2773"/>
                  <a:pt x="6491" y="3120"/>
                </a:cubicBezTo>
                <a:cubicBezTo>
                  <a:pt x="6522" y="3466"/>
                  <a:pt x="6207" y="3781"/>
                  <a:pt x="5829" y="3781"/>
                </a:cubicBezTo>
                <a:cubicBezTo>
                  <a:pt x="5419" y="3781"/>
                  <a:pt x="5136" y="3466"/>
                  <a:pt x="5136" y="3120"/>
                </a:cubicBezTo>
                <a:cubicBezTo>
                  <a:pt x="5136" y="2742"/>
                  <a:pt x="5482" y="2458"/>
                  <a:pt x="5829" y="2458"/>
                </a:cubicBezTo>
                <a:close/>
                <a:moveTo>
                  <a:pt x="5860" y="4474"/>
                </a:moveTo>
                <a:cubicBezTo>
                  <a:pt x="6238" y="4474"/>
                  <a:pt x="6522" y="4789"/>
                  <a:pt x="6522" y="5136"/>
                </a:cubicBezTo>
                <a:lnTo>
                  <a:pt x="6522" y="8570"/>
                </a:lnTo>
                <a:cubicBezTo>
                  <a:pt x="6522" y="8948"/>
                  <a:pt x="6207" y="9232"/>
                  <a:pt x="5860" y="9232"/>
                </a:cubicBezTo>
                <a:cubicBezTo>
                  <a:pt x="5451" y="9232"/>
                  <a:pt x="5199" y="8917"/>
                  <a:pt x="5199" y="8570"/>
                </a:cubicBezTo>
                <a:lnTo>
                  <a:pt x="5199" y="5136"/>
                </a:lnTo>
                <a:cubicBezTo>
                  <a:pt x="5199" y="4726"/>
                  <a:pt x="5514" y="4474"/>
                  <a:pt x="5860" y="4474"/>
                </a:cubicBezTo>
                <a:close/>
                <a:moveTo>
                  <a:pt x="5829" y="1"/>
                </a:moveTo>
                <a:cubicBezTo>
                  <a:pt x="2615" y="1"/>
                  <a:pt x="0" y="2647"/>
                  <a:pt x="0" y="5829"/>
                </a:cubicBezTo>
                <a:cubicBezTo>
                  <a:pt x="0" y="9043"/>
                  <a:pt x="2615" y="11657"/>
                  <a:pt x="5829" y="11657"/>
                </a:cubicBezTo>
                <a:cubicBezTo>
                  <a:pt x="9011" y="11657"/>
                  <a:pt x="11657" y="9043"/>
                  <a:pt x="11657" y="5829"/>
                </a:cubicBezTo>
                <a:cubicBezTo>
                  <a:pt x="11689" y="2647"/>
                  <a:pt x="9042" y="1"/>
                  <a:pt x="58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highlight>
                <a:schemeClr val="accent3"/>
              </a:highlight>
            </a:endParaRPr>
          </a:p>
        </p:txBody>
      </p:sp>
      <p:sp>
        <p:nvSpPr>
          <p:cNvPr id="1857" name="Google Shape;1857;p45"/>
          <p:cNvSpPr txBox="1"/>
          <p:nvPr/>
        </p:nvSpPr>
        <p:spPr>
          <a:xfrm>
            <a:off x="1138850" y="2902002"/>
            <a:ext cx="28575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</a:t>
            </a:r>
            <a:r>
              <a:rPr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people work on average 0.38 hours more compared to </a:t>
            </a:r>
            <a:r>
              <a:rPr lang="en" sz="1200">
                <a:solidFill>
                  <a:srgbClr val="618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Non-White</a:t>
            </a:r>
            <a:r>
              <a:rPr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people in the data.</a:t>
            </a:r>
            <a:endParaRPr sz="1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58" name="Google Shape;1858;p45"/>
          <p:cNvSpPr/>
          <p:nvPr/>
        </p:nvSpPr>
        <p:spPr>
          <a:xfrm>
            <a:off x="3960125" y="2460500"/>
            <a:ext cx="1619700" cy="5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Matching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59" name="Google Shape;1859;p45"/>
          <p:cNvSpPr txBox="1"/>
          <p:nvPr>
            <p:ph idx="4294967295" type="subTitle"/>
          </p:nvPr>
        </p:nvSpPr>
        <p:spPr>
          <a:xfrm>
            <a:off x="5751750" y="2460500"/>
            <a:ext cx="29088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Disparate Impact Based on Race: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0.60 </a:t>
            </a:r>
            <a:r>
              <a:rPr lang="en"/>
              <a:t> </a:t>
            </a:r>
            <a:r>
              <a:rPr lang="en"/>
              <a:t>0.62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0.620</a:t>
            </a:r>
            <a:endParaRPr/>
          </a:p>
        </p:txBody>
      </p:sp>
      <p:sp>
        <p:nvSpPr>
          <p:cNvPr id="1860" name="Google Shape;1860;p45"/>
          <p:cNvSpPr txBox="1"/>
          <p:nvPr>
            <p:ph idx="4294967295" type="subTitle"/>
          </p:nvPr>
        </p:nvSpPr>
        <p:spPr>
          <a:xfrm>
            <a:off x="1600250" y="4214925"/>
            <a:ext cx="39267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Note: The matching process filtered out 27% of White adults and 14% of non-White adults in the data. Also note: The data is from the 1994 census, where systemic barriers prevented and continue to prevent people of color from receiving the same educational and employment opportunities.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0.620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46"/>
          <p:cNvSpPr txBox="1"/>
          <p:nvPr>
            <p:ph type="title"/>
          </p:nvPr>
        </p:nvSpPr>
        <p:spPr>
          <a:xfrm>
            <a:off x="1063950" y="91900"/>
            <a:ext cx="7016100" cy="3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Model: </a:t>
            </a:r>
            <a:r>
              <a:rPr lang="en"/>
              <a:t>XGBoost </a:t>
            </a:r>
            <a:endParaRPr/>
          </a:p>
        </p:txBody>
      </p:sp>
      <p:sp>
        <p:nvSpPr>
          <p:cNvPr id="1866" name="Google Shape;1866;p46"/>
          <p:cNvSpPr txBox="1"/>
          <p:nvPr/>
        </p:nvSpPr>
        <p:spPr>
          <a:xfrm>
            <a:off x="5376600" y="3986475"/>
            <a:ext cx="33570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Disparate Impact on Race:  62% 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67" name="Google Shape;1867;p46"/>
          <p:cNvSpPr txBox="1"/>
          <p:nvPr/>
        </p:nvSpPr>
        <p:spPr>
          <a:xfrm>
            <a:off x="2751450" y="674750"/>
            <a:ext cx="36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Bias Accuracy Trade-off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68" name="Google Shape;1868;p46"/>
          <p:cNvSpPr txBox="1"/>
          <p:nvPr/>
        </p:nvSpPr>
        <p:spPr>
          <a:xfrm>
            <a:off x="1731525" y="39864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Balanced Accuracy : 84.3%</a:t>
            </a:r>
            <a:endParaRPr/>
          </a:p>
        </p:txBody>
      </p:sp>
      <p:sp>
        <p:nvSpPr>
          <p:cNvPr id="1869" name="Google Shape;1869;p46"/>
          <p:cNvSpPr txBox="1"/>
          <p:nvPr/>
        </p:nvSpPr>
        <p:spPr>
          <a:xfrm>
            <a:off x="5444950" y="4302075"/>
            <a:ext cx="242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Privileged Group: White, Unprivileged Group: Non-white</a:t>
            </a:r>
            <a:endParaRPr sz="1200"/>
          </a:p>
        </p:txBody>
      </p:sp>
      <p:pic>
        <p:nvPicPr>
          <p:cNvPr id="1870" name="Google Shape;187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51" y="1363961"/>
            <a:ext cx="8215424" cy="1981662"/>
          </a:xfrm>
          <a:prstGeom prst="rect">
            <a:avLst/>
          </a:prstGeom>
          <a:noFill/>
          <a:ln>
            <a:noFill/>
          </a:ln>
        </p:spPr>
      </p:pic>
      <p:sp>
        <p:nvSpPr>
          <p:cNvPr id="1871" name="Google Shape;1871;p46"/>
          <p:cNvSpPr/>
          <p:nvPr/>
        </p:nvSpPr>
        <p:spPr>
          <a:xfrm>
            <a:off x="2278100" y="3593650"/>
            <a:ext cx="760200" cy="993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72" name="Google Shape;1872;p46"/>
          <p:cNvSpPr txBox="1"/>
          <p:nvPr/>
        </p:nvSpPr>
        <p:spPr>
          <a:xfrm>
            <a:off x="3097725" y="3496700"/>
            <a:ext cx="12429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accurate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73" name="Google Shape;1873;p46"/>
          <p:cNvSpPr txBox="1"/>
          <p:nvPr/>
        </p:nvSpPr>
        <p:spPr>
          <a:xfrm>
            <a:off x="6580250" y="34967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fair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74" name="Google Shape;1874;p46"/>
          <p:cNvSpPr/>
          <p:nvPr/>
        </p:nvSpPr>
        <p:spPr>
          <a:xfrm>
            <a:off x="5752925" y="3616400"/>
            <a:ext cx="760200" cy="993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29"/>
          <p:cNvSpPr txBox="1"/>
          <p:nvPr>
            <p:ph type="title"/>
          </p:nvPr>
        </p:nvSpPr>
        <p:spPr>
          <a:xfrm>
            <a:off x="634050" y="75575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451" name="Google Shape;1451;p29"/>
          <p:cNvSpPr txBox="1"/>
          <p:nvPr>
            <p:ph idx="1" type="subTitle"/>
          </p:nvPr>
        </p:nvSpPr>
        <p:spPr>
          <a:xfrm>
            <a:off x="315425" y="1256100"/>
            <a:ext cx="4806900" cy="28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Our clients build algorithms for banks to predict who should receive financial services (e.g. loans)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Fairness in predictive algorithms </a:t>
            </a:r>
            <a:r>
              <a:rPr b="1" lang="en" sz="1600"/>
              <a:t>mandated by law</a:t>
            </a:r>
            <a:r>
              <a:rPr lang="en" sz="1600"/>
              <a:t> (e.g. Equal Credit Opportunity Act)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2OS would like to enhance their value proposition by adding a component to their workflow to assess and enhance fairness</a:t>
            </a:r>
            <a:endParaRPr/>
          </a:p>
        </p:txBody>
      </p:sp>
      <p:sp>
        <p:nvSpPr>
          <p:cNvPr id="1452" name="Google Shape;1452;p29"/>
          <p:cNvSpPr/>
          <p:nvPr/>
        </p:nvSpPr>
        <p:spPr>
          <a:xfrm>
            <a:off x="7187384" y="3997715"/>
            <a:ext cx="117593" cy="65363"/>
          </a:xfrm>
          <a:custGeom>
            <a:rect b="b" l="l" r="r" t="t"/>
            <a:pathLst>
              <a:path extrusionOk="0" h="682" w="1227">
                <a:moveTo>
                  <a:pt x="976" y="0"/>
                </a:moveTo>
                <a:cubicBezTo>
                  <a:pt x="952" y="49"/>
                  <a:pt x="694" y="378"/>
                  <a:pt x="383" y="378"/>
                </a:cubicBezTo>
                <a:cubicBezTo>
                  <a:pt x="372" y="378"/>
                  <a:pt x="361" y="377"/>
                  <a:pt x="350" y="376"/>
                </a:cubicBezTo>
                <a:cubicBezTo>
                  <a:pt x="350" y="376"/>
                  <a:pt x="0" y="682"/>
                  <a:pt x="239" y="682"/>
                </a:cubicBezTo>
                <a:cubicBezTo>
                  <a:pt x="256" y="682"/>
                  <a:pt x="276" y="680"/>
                  <a:pt x="300" y="677"/>
                </a:cubicBezTo>
                <a:cubicBezTo>
                  <a:pt x="650" y="627"/>
                  <a:pt x="1227" y="401"/>
                  <a:pt x="9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29"/>
          <p:cNvSpPr/>
          <p:nvPr/>
        </p:nvSpPr>
        <p:spPr>
          <a:xfrm>
            <a:off x="6771635" y="4021674"/>
            <a:ext cx="72166" cy="60667"/>
          </a:xfrm>
          <a:custGeom>
            <a:rect b="b" l="l" r="r" t="t"/>
            <a:pathLst>
              <a:path extrusionOk="0" h="633" w="753">
                <a:moveTo>
                  <a:pt x="728" y="1"/>
                </a:moveTo>
                <a:lnTo>
                  <a:pt x="201" y="76"/>
                </a:lnTo>
                <a:cubicBezTo>
                  <a:pt x="227" y="151"/>
                  <a:pt x="277" y="252"/>
                  <a:pt x="277" y="327"/>
                </a:cubicBezTo>
                <a:cubicBezTo>
                  <a:pt x="302" y="402"/>
                  <a:pt x="302" y="452"/>
                  <a:pt x="1" y="577"/>
                </a:cubicBezTo>
                <a:cubicBezTo>
                  <a:pt x="82" y="618"/>
                  <a:pt x="168" y="633"/>
                  <a:pt x="251" y="633"/>
                </a:cubicBezTo>
                <a:cubicBezTo>
                  <a:pt x="480" y="633"/>
                  <a:pt x="691" y="521"/>
                  <a:pt x="728" y="502"/>
                </a:cubicBezTo>
                <a:cubicBezTo>
                  <a:pt x="753" y="377"/>
                  <a:pt x="753" y="201"/>
                  <a:pt x="728" y="1"/>
                </a:cubicBezTo>
                <a:close/>
              </a:path>
            </a:pathLst>
          </a:custGeom>
          <a:solidFill>
            <a:srgbClr val="F9B2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29"/>
          <p:cNvSpPr/>
          <p:nvPr/>
        </p:nvSpPr>
        <p:spPr>
          <a:xfrm>
            <a:off x="6723619" y="4069786"/>
            <a:ext cx="123247" cy="35365"/>
          </a:xfrm>
          <a:custGeom>
            <a:rect b="b" l="l" r="r" t="t"/>
            <a:pathLst>
              <a:path extrusionOk="0" h="369" w="1286">
                <a:moveTo>
                  <a:pt x="1229" y="0"/>
                </a:moveTo>
                <a:cubicBezTo>
                  <a:pt x="1192" y="19"/>
                  <a:pt x="981" y="131"/>
                  <a:pt x="752" y="131"/>
                </a:cubicBezTo>
                <a:cubicBezTo>
                  <a:pt x="669" y="131"/>
                  <a:pt x="583" y="116"/>
                  <a:pt x="502" y="75"/>
                </a:cubicBezTo>
                <a:cubicBezTo>
                  <a:pt x="502" y="75"/>
                  <a:pt x="1" y="201"/>
                  <a:pt x="352" y="301"/>
                </a:cubicBezTo>
                <a:cubicBezTo>
                  <a:pt x="473" y="338"/>
                  <a:pt x="637" y="369"/>
                  <a:pt x="791" y="369"/>
                </a:cubicBezTo>
                <a:cubicBezTo>
                  <a:pt x="1051" y="369"/>
                  <a:pt x="1285" y="283"/>
                  <a:pt x="12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5" name="Google Shape;1455;p29"/>
          <p:cNvGrpSpPr/>
          <p:nvPr/>
        </p:nvGrpSpPr>
        <p:grpSpPr>
          <a:xfrm>
            <a:off x="5306450" y="1437175"/>
            <a:ext cx="3329249" cy="2609040"/>
            <a:chOff x="5306450" y="1437175"/>
            <a:chExt cx="3329249" cy="2609040"/>
          </a:xfrm>
        </p:grpSpPr>
        <p:sp>
          <p:nvSpPr>
            <p:cNvPr id="1456" name="Google Shape;1456;p29"/>
            <p:cNvSpPr/>
            <p:nvPr/>
          </p:nvSpPr>
          <p:spPr>
            <a:xfrm>
              <a:off x="7857393" y="3731090"/>
              <a:ext cx="72166" cy="86544"/>
            </a:xfrm>
            <a:custGeom>
              <a:rect b="b" l="l" r="r" t="t"/>
              <a:pathLst>
                <a:path extrusionOk="0" h="903" w="753">
                  <a:moveTo>
                    <a:pt x="301" y="0"/>
                  </a:moveTo>
                  <a:lnTo>
                    <a:pt x="0" y="176"/>
                  </a:lnTo>
                  <a:lnTo>
                    <a:pt x="451" y="903"/>
                  </a:lnTo>
                  <a:lnTo>
                    <a:pt x="752" y="70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9"/>
            <p:cNvSpPr/>
            <p:nvPr/>
          </p:nvSpPr>
          <p:spPr>
            <a:xfrm>
              <a:off x="7794906" y="3630171"/>
              <a:ext cx="72166" cy="86544"/>
            </a:xfrm>
            <a:custGeom>
              <a:rect b="b" l="l" r="r" t="t"/>
              <a:pathLst>
                <a:path extrusionOk="0" h="903" w="753">
                  <a:moveTo>
                    <a:pt x="301" y="1"/>
                  </a:moveTo>
                  <a:lnTo>
                    <a:pt x="1" y="176"/>
                  </a:lnTo>
                  <a:lnTo>
                    <a:pt x="427" y="903"/>
                  </a:lnTo>
                  <a:lnTo>
                    <a:pt x="753" y="702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9"/>
            <p:cNvSpPr/>
            <p:nvPr/>
          </p:nvSpPr>
          <p:spPr>
            <a:xfrm>
              <a:off x="7732515" y="3529348"/>
              <a:ext cx="72070" cy="86544"/>
            </a:xfrm>
            <a:custGeom>
              <a:rect b="b" l="l" r="r" t="t"/>
              <a:pathLst>
                <a:path extrusionOk="0" h="903" w="752">
                  <a:moveTo>
                    <a:pt x="301" y="0"/>
                  </a:moveTo>
                  <a:lnTo>
                    <a:pt x="0" y="201"/>
                  </a:lnTo>
                  <a:lnTo>
                    <a:pt x="426" y="902"/>
                  </a:lnTo>
                  <a:lnTo>
                    <a:pt x="752" y="70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9"/>
            <p:cNvSpPr/>
            <p:nvPr/>
          </p:nvSpPr>
          <p:spPr>
            <a:xfrm>
              <a:off x="7667632" y="3428429"/>
              <a:ext cx="72166" cy="86544"/>
            </a:xfrm>
            <a:custGeom>
              <a:rect b="b" l="l" r="r" t="t"/>
              <a:pathLst>
                <a:path extrusionOk="0" h="903" w="753">
                  <a:moveTo>
                    <a:pt x="326" y="0"/>
                  </a:moveTo>
                  <a:lnTo>
                    <a:pt x="0" y="201"/>
                  </a:lnTo>
                  <a:lnTo>
                    <a:pt x="451" y="903"/>
                  </a:lnTo>
                  <a:lnTo>
                    <a:pt x="752" y="702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9"/>
            <p:cNvSpPr/>
            <p:nvPr/>
          </p:nvSpPr>
          <p:spPr>
            <a:xfrm>
              <a:off x="7605145" y="3327510"/>
              <a:ext cx="72166" cy="86639"/>
            </a:xfrm>
            <a:custGeom>
              <a:rect b="b" l="l" r="r" t="t"/>
              <a:pathLst>
                <a:path extrusionOk="0" h="904" w="753">
                  <a:moveTo>
                    <a:pt x="327" y="1"/>
                  </a:moveTo>
                  <a:lnTo>
                    <a:pt x="1" y="201"/>
                  </a:lnTo>
                  <a:lnTo>
                    <a:pt x="452" y="903"/>
                  </a:lnTo>
                  <a:lnTo>
                    <a:pt x="753" y="703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9"/>
            <p:cNvSpPr/>
            <p:nvPr/>
          </p:nvSpPr>
          <p:spPr>
            <a:xfrm>
              <a:off x="7542754" y="3226687"/>
              <a:ext cx="72070" cy="86544"/>
            </a:xfrm>
            <a:custGeom>
              <a:rect b="b" l="l" r="r" t="t"/>
              <a:pathLst>
                <a:path extrusionOk="0" h="903" w="752">
                  <a:moveTo>
                    <a:pt x="301" y="0"/>
                  </a:moveTo>
                  <a:lnTo>
                    <a:pt x="0" y="201"/>
                  </a:lnTo>
                  <a:lnTo>
                    <a:pt x="451" y="902"/>
                  </a:lnTo>
                  <a:lnTo>
                    <a:pt x="752" y="70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9"/>
            <p:cNvSpPr/>
            <p:nvPr/>
          </p:nvSpPr>
          <p:spPr>
            <a:xfrm>
              <a:off x="7480267" y="3125768"/>
              <a:ext cx="72166" cy="86544"/>
            </a:xfrm>
            <a:custGeom>
              <a:rect b="b" l="l" r="r" t="t"/>
              <a:pathLst>
                <a:path extrusionOk="0" h="903" w="753">
                  <a:moveTo>
                    <a:pt x="301" y="1"/>
                  </a:moveTo>
                  <a:lnTo>
                    <a:pt x="0" y="201"/>
                  </a:lnTo>
                  <a:lnTo>
                    <a:pt x="427" y="903"/>
                  </a:lnTo>
                  <a:lnTo>
                    <a:pt x="752" y="702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9"/>
            <p:cNvSpPr/>
            <p:nvPr/>
          </p:nvSpPr>
          <p:spPr>
            <a:xfrm>
              <a:off x="7417780" y="3024850"/>
              <a:ext cx="72166" cy="86639"/>
            </a:xfrm>
            <a:custGeom>
              <a:rect b="b" l="l" r="r" t="t"/>
              <a:pathLst>
                <a:path extrusionOk="0" h="904" w="753">
                  <a:moveTo>
                    <a:pt x="302" y="1"/>
                  </a:moveTo>
                  <a:lnTo>
                    <a:pt x="1" y="201"/>
                  </a:lnTo>
                  <a:lnTo>
                    <a:pt x="427" y="903"/>
                  </a:lnTo>
                  <a:lnTo>
                    <a:pt x="753" y="703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9"/>
            <p:cNvSpPr/>
            <p:nvPr/>
          </p:nvSpPr>
          <p:spPr>
            <a:xfrm>
              <a:off x="7352993" y="2924027"/>
              <a:ext cx="72166" cy="86544"/>
            </a:xfrm>
            <a:custGeom>
              <a:rect b="b" l="l" r="r" t="t"/>
              <a:pathLst>
                <a:path extrusionOk="0" h="903" w="753">
                  <a:moveTo>
                    <a:pt x="326" y="0"/>
                  </a:moveTo>
                  <a:lnTo>
                    <a:pt x="0" y="201"/>
                  </a:lnTo>
                  <a:lnTo>
                    <a:pt x="451" y="902"/>
                  </a:lnTo>
                  <a:lnTo>
                    <a:pt x="752" y="702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9"/>
            <p:cNvSpPr/>
            <p:nvPr/>
          </p:nvSpPr>
          <p:spPr>
            <a:xfrm>
              <a:off x="7290506" y="2823108"/>
              <a:ext cx="72166" cy="86544"/>
            </a:xfrm>
            <a:custGeom>
              <a:rect b="b" l="l" r="r" t="t"/>
              <a:pathLst>
                <a:path extrusionOk="0" h="903" w="753">
                  <a:moveTo>
                    <a:pt x="326" y="1"/>
                  </a:moveTo>
                  <a:lnTo>
                    <a:pt x="1" y="201"/>
                  </a:lnTo>
                  <a:lnTo>
                    <a:pt x="452" y="903"/>
                  </a:lnTo>
                  <a:lnTo>
                    <a:pt x="752" y="70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9"/>
            <p:cNvSpPr/>
            <p:nvPr/>
          </p:nvSpPr>
          <p:spPr>
            <a:xfrm>
              <a:off x="7228019" y="2722189"/>
              <a:ext cx="72166" cy="86639"/>
            </a:xfrm>
            <a:custGeom>
              <a:rect b="b" l="l" r="r" t="t"/>
              <a:pathLst>
                <a:path extrusionOk="0" h="904" w="753">
                  <a:moveTo>
                    <a:pt x="302" y="1"/>
                  </a:moveTo>
                  <a:lnTo>
                    <a:pt x="1" y="201"/>
                  </a:lnTo>
                  <a:lnTo>
                    <a:pt x="452" y="903"/>
                  </a:lnTo>
                  <a:lnTo>
                    <a:pt x="753" y="703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9"/>
            <p:cNvSpPr/>
            <p:nvPr/>
          </p:nvSpPr>
          <p:spPr>
            <a:xfrm>
              <a:off x="7165628" y="2621366"/>
              <a:ext cx="72166" cy="86544"/>
            </a:xfrm>
            <a:custGeom>
              <a:rect b="b" l="l" r="r" t="t"/>
              <a:pathLst>
                <a:path extrusionOk="0" h="903" w="753">
                  <a:moveTo>
                    <a:pt x="301" y="0"/>
                  </a:moveTo>
                  <a:lnTo>
                    <a:pt x="0" y="201"/>
                  </a:lnTo>
                  <a:lnTo>
                    <a:pt x="426" y="903"/>
                  </a:lnTo>
                  <a:lnTo>
                    <a:pt x="752" y="70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9"/>
            <p:cNvSpPr/>
            <p:nvPr/>
          </p:nvSpPr>
          <p:spPr>
            <a:xfrm>
              <a:off x="7103141" y="2520447"/>
              <a:ext cx="72166" cy="86544"/>
            </a:xfrm>
            <a:custGeom>
              <a:rect b="b" l="l" r="r" t="t"/>
              <a:pathLst>
                <a:path extrusionOk="0" h="903" w="753">
                  <a:moveTo>
                    <a:pt x="301" y="1"/>
                  </a:moveTo>
                  <a:lnTo>
                    <a:pt x="1" y="201"/>
                  </a:lnTo>
                  <a:lnTo>
                    <a:pt x="427" y="903"/>
                  </a:lnTo>
                  <a:lnTo>
                    <a:pt x="752" y="702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9"/>
            <p:cNvSpPr/>
            <p:nvPr/>
          </p:nvSpPr>
          <p:spPr>
            <a:xfrm>
              <a:off x="7040654" y="2419624"/>
              <a:ext cx="69770" cy="86544"/>
            </a:xfrm>
            <a:custGeom>
              <a:rect b="b" l="l" r="r" t="t"/>
              <a:pathLst>
                <a:path extrusionOk="0" h="903" w="728">
                  <a:moveTo>
                    <a:pt x="302" y="0"/>
                  </a:moveTo>
                  <a:lnTo>
                    <a:pt x="1" y="201"/>
                  </a:lnTo>
                  <a:lnTo>
                    <a:pt x="427" y="902"/>
                  </a:lnTo>
                  <a:lnTo>
                    <a:pt x="728" y="70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9"/>
            <p:cNvSpPr/>
            <p:nvPr/>
          </p:nvSpPr>
          <p:spPr>
            <a:xfrm>
              <a:off x="6975867" y="2318705"/>
              <a:ext cx="72166" cy="86544"/>
            </a:xfrm>
            <a:custGeom>
              <a:rect b="b" l="l" r="r" t="t"/>
              <a:pathLst>
                <a:path extrusionOk="0" h="903" w="753">
                  <a:moveTo>
                    <a:pt x="326" y="0"/>
                  </a:moveTo>
                  <a:lnTo>
                    <a:pt x="0" y="201"/>
                  </a:lnTo>
                  <a:lnTo>
                    <a:pt x="451" y="903"/>
                  </a:lnTo>
                  <a:lnTo>
                    <a:pt x="752" y="702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9"/>
            <p:cNvSpPr/>
            <p:nvPr/>
          </p:nvSpPr>
          <p:spPr>
            <a:xfrm>
              <a:off x="6913380" y="2217787"/>
              <a:ext cx="72166" cy="86639"/>
            </a:xfrm>
            <a:custGeom>
              <a:rect b="b" l="l" r="r" t="t"/>
              <a:pathLst>
                <a:path extrusionOk="0" h="904" w="753">
                  <a:moveTo>
                    <a:pt x="326" y="1"/>
                  </a:moveTo>
                  <a:lnTo>
                    <a:pt x="1" y="201"/>
                  </a:lnTo>
                  <a:lnTo>
                    <a:pt x="452" y="903"/>
                  </a:lnTo>
                  <a:lnTo>
                    <a:pt x="753" y="703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9"/>
            <p:cNvSpPr/>
            <p:nvPr/>
          </p:nvSpPr>
          <p:spPr>
            <a:xfrm>
              <a:off x="6850989" y="2116964"/>
              <a:ext cx="72070" cy="86544"/>
            </a:xfrm>
            <a:custGeom>
              <a:rect b="b" l="l" r="r" t="t"/>
              <a:pathLst>
                <a:path extrusionOk="0" h="903" w="752">
                  <a:moveTo>
                    <a:pt x="301" y="0"/>
                  </a:moveTo>
                  <a:lnTo>
                    <a:pt x="0" y="201"/>
                  </a:lnTo>
                  <a:lnTo>
                    <a:pt x="451" y="902"/>
                  </a:lnTo>
                  <a:lnTo>
                    <a:pt x="752" y="70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9"/>
            <p:cNvSpPr/>
            <p:nvPr/>
          </p:nvSpPr>
          <p:spPr>
            <a:xfrm>
              <a:off x="6788502" y="2016045"/>
              <a:ext cx="72166" cy="86544"/>
            </a:xfrm>
            <a:custGeom>
              <a:rect b="b" l="l" r="r" t="t"/>
              <a:pathLst>
                <a:path extrusionOk="0" h="903" w="753">
                  <a:moveTo>
                    <a:pt x="301" y="0"/>
                  </a:moveTo>
                  <a:lnTo>
                    <a:pt x="0" y="201"/>
                  </a:lnTo>
                  <a:lnTo>
                    <a:pt x="426" y="903"/>
                  </a:lnTo>
                  <a:lnTo>
                    <a:pt x="752" y="70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9"/>
            <p:cNvSpPr/>
            <p:nvPr/>
          </p:nvSpPr>
          <p:spPr>
            <a:xfrm>
              <a:off x="6726015" y="1915126"/>
              <a:ext cx="72166" cy="86639"/>
            </a:xfrm>
            <a:custGeom>
              <a:rect b="b" l="l" r="r" t="t"/>
              <a:pathLst>
                <a:path extrusionOk="0" h="904" w="753">
                  <a:moveTo>
                    <a:pt x="302" y="1"/>
                  </a:moveTo>
                  <a:lnTo>
                    <a:pt x="1" y="201"/>
                  </a:lnTo>
                  <a:lnTo>
                    <a:pt x="427" y="903"/>
                  </a:lnTo>
                  <a:lnTo>
                    <a:pt x="753" y="703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5611505" y="1437175"/>
              <a:ext cx="2846470" cy="2394850"/>
            </a:xfrm>
            <a:custGeom>
              <a:rect b="b" l="l" r="r" t="t"/>
              <a:pathLst>
                <a:path extrusionOk="0" h="24988" w="29701">
                  <a:moveTo>
                    <a:pt x="14863" y="0"/>
                  </a:moveTo>
                  <a:lnTo>
                    <a:pt x="1" y="24988"/>
                  </a:lnTo>
                  <a:lnTo>
                    <a:pt x="29700" y="24988"/>
                  </a:lnTo>
                  <a:lnTo>
                    <a:pt x="148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5611505" y="3137748"/>
              <a:ext cx="2846470" cy="694265"/>
            </a:xfrm>
            <a:custGeom>
              <a:rect b="b" l="l" r="r" t="t"/>
              <a:pathLst>
                <a:path extrusionOk="0" h="7244" w="29701">
                  <a:moveTo>
                    <a:pt x="4311" y="1"/>
                  </a:moveTo>
                  <a:lnTo>
                    <a:pt x="1" y="7244"/>
                  </a:lnTo>
                  <a:lnTo>
                    <a:pt x="29700" y="7244"/>
                  </a:lnTo>
                  <a:lnTo>
                    <a:pt x="253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6420960" y="1437175"/>
              <a:ext cx="1229883" cy="1035360"/>
            </a:xfrm>
            <a:custGeom>
              <a:rect b="b" l="l" r="r" t="t"/>
              <a:pathLst>
                <a:path extrusionOk="0" h="10803" w="12833">
                  <a:moveTo>
                    <a:pt x="6417" y="0"/>
                  </a:moveTo>
                  <a:lnTo>
                    <a:pt x="1" y="10802"/>
                  </a:lnTo>
                  <a:lnTo>
                    <a:pt x="12833" y="10802"/>
                  </a:lnTo>
                  <a:lnTo>
                    <a:pt x="64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9"/>
            <p:cNvSpPr/>
            <p:nvPr/>
          </p:nvSpPr>
          <p:spPr>
            <a:xfrm>
              <a:off x="6420960" y="2102492"/>
              <a:ext cx="1229883" cy="370038"/>
            </a:xfrm>
            <a:custGeom>
              <a:rect b="b" l="l" r="r" t="t"/>
              <a:pathLst>
                <a:path extrusionOk="0" h="3861" w="12833">
                  <a:moveTo>
                    <a:pt x="2281" y="1"/>
                  </a:moveTo>
                  <a:lnTo>
                    <a:pt x="1" y="3860"/>
                  </a:lnTo>
                  <a:lnTo>
                    <a:pt x="12833" y="3860"/>
                  </a:lnTo>
                  <a:lnTo>
                    <a:pt x="105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9"/>
            <p:cNvSpPr/>
            <p:nvPr/>
          </p:nvSpPr>
          <p:spPr>
            <a:xfrm>
              <a:off x="7569110" y="1915126"/>
              <a:ext cx="161007" cy="158615"/>
            </a:xfrm>
            <a:custGeom>
              <a:rect b="b" l="l" r="r" t="t"/>
              <a:pathLst>
                <a:path extrusionOk="0" h="1655" w="1680">
                  <a:moveTo>
                    <a:pt x="302" y="1"/>
                  </a:moveTo>
                  <a:lnTo>
                    <a:pt x="1" y="277"/>
                  </a:lnTo>
                  <a:lnTo>
                    <a:pt x="1379" y="1655"/>
                  </a:lnTo>
                  <a:lnTo>
                    <a:pt x="1680" y="1354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9"/>
            <p:cNvSpPr/>
            <p:nvPr/>
          </p:nvSpPr>
          <p:spPr>
            <a:xfrm>
              <a:off x="7571506" y="1915126"/>
              <a:ext cx="156215" cy="158615"/>
            </a:xfrm>
            <a:custGeom>
              <a:rect b="b" l="l" r="r" t="t"/>
              <a:pathLst>
                <a:path extrusionOk="0" h="1655" w="1630">
                  <a:moveTo>
                    <a:pt x="1354" y="1"/>
                  </a:moveTo>
                  <a:lnTo>
                    <a:pt x="1" y="1354"/>
                  </a:lnTo>
                  <a:lnTo>
                    <a:pt x="277" y="1655"/>
                  </a:lnTo>
                  <a:lnTo>
                    <a:pt x="1630" y="277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9"/>
            <p:cNvSpPr/>
            <p:nvPr/>
          </p:nvSpPr>
          <p:spPr>
            <a:xfrm>
              <a:off x="5882921" y="2025629"/>
              <a:ext cx="187458" cy="187463"/>
            </a:xfrm>
            <a:custGeom>
              <a:rect b="b" l="l" r="r" t="t"/>
              <a:pathLst>
                <a:path extrusionOk="0" h="1956" w="1956">
                  <a:moveTo>
                    <a:pt x="978" y="427"/>
                  </a:moveTo>
                  <a:cubicBezTo>
                    <a:pt x="1279" y="427"/>
                    <a:pt x="1530" y="677"/>
                    <a:pt x="1530" y="978"/>
                  </a:cubicBezTo>
                  <a:cubicBezTo>
                    <a:pt x="1530" y="1279"/>
                    <a:pt x="1279" y="1530"/>
                    <a:pt x="978" y="1530"/>
                  </a:cubicBezTo>
                  <a:cubicBezTo>
                    <a:pt x="652" y="1530"/>
                    <a:pt x="402" y="1279"/>
                    <a:pt x="402" y="978"/>
                  </a:cubicBezTo>
                  <a:cubicBezTo>
                    <a:pt x="402" y="677"/>
                    <a:pt x="652" y="427"/>
                    <a:pt x="978" y="427"/>
                  </a:cubicBezTo>
                  <a:close/>
                  <a:moveTo>
                    <a:pt x="978" y="1"/>
                  </a:moveTo>
                  <a:cubicBezTo>
                    <a:pt x="427" y="1"/>
                    <a:pt x="1" y="452"/>
                    <a:pt x="1" y="978"/>
                  </a:cubicBezTo>
                  <a:cubicBezTo>
                    <a:pt x="1" y="1505"/>
                    <a:pt x="427" y="1956"/>
                    <a:pt x="978" y="1956"/>
                  </a:cubicBezTo>
                  <a:cubicBezTo>
                    <a:pt x="1504" y="1956"/>
                    <a:pt x="1956" y="1505"/>
                    <a:pt x="1956" y="978"/>
                  </a:cubicBezTo>
                  <a:cubicBezTo>
                    <a:pt x="1956" y="452"/>
                    <a:pt x="1504" y="1"/>
                    <a:pt x="978" y="1"/>
                  </a:cubicBezTo>
                  <a:close/>
                </a:path>
              </a:pathLst>
            </a:custGeom>
            <a:solidFill>
              <a:srgbClr val="6186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9"/>
            <p:cNvSpPr/>
            <p:nvPr/>
          </p:nvSpPr>
          <p:spPr>
            <a:xfrm>
              <a:off x="5882921" y="2025629"/>
              <a:ext cx="187458" cy="187463"/>
            </a:xfrm>
            <a:custGeom>
              <a:rect b="b" l="l" r="r" t="t"/>
              <a:pathLst>
                <a:path extrusionOk="0" h="1956" w="1956">
                  <a:moveTo>
                    <a:pt x="978" y="427"/>
                  </a:moveTo>
                  <a:cubicBezTo>
                    <a:pt x="1279" y="427"/>
                    <a:pt x="1530" y="677"/>
                    <a:pt x="1530" y="978"/>
                  </a:cubicBezTo>
                  <a:cubicBezTo>
                    <a:pt x="1530" y="1279"/>
                    <a:pt x="1279" y="1530"/>
                    <a:pt x="978" y="1530"/>
                  </a:cubicBezTo>
                  <a:cubicBezTo>
                    <a:pt x="652" y="1530"/>
                    <a:pt x="402" y="1279"/>
                    <a:pt x="402" y="978"/>
                  </a:cubicBezTo>
                  <a:cubicBezTo>
                    <a:pt x="402" y="677"/>
                    <a:pt x="652" y="427"/>
                    <a:pt x="978" y="427"/>
                  </a:cubicBezTo>
                  <a:close/>
                  <a:moveTo>
                    <a:pt x="978" y="1"/>
                  </a:moveTo>
                  <a:cubicBezTo>
                    <a:pt x="427" y="1"/>
                    <a:pt x="1" y="452"/>
                    <a:pt x="1" y="978"/>
                  </a:cubicBezTo>
                  <a:cubicBezTo>
                    <a:pt x="1" y="1505"/>
                    <a:pt x="427" y="1956"/>
                    <a:pt x="978" y="1956"/>
                  </a:cubicBezTo>
                  <a:cubicBezTo>
                    <a:pt x="1504" y="1956"/>
                    <a:pt x="1956" y="1505"/>
                    <a:pt x="1956" y="978"/>
                  </a:cubicBezTo>
                  <a:cubicBezTo>
                    <a:pt x="1956" y="452"/>
                    <a:pt x="1504" y="1"/>
                    <a:pt x="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9"/>
            <p:cNvSpPr/>
            <p:nvPr/>
          </p:nvSpPr>
          <p:spPr>
            <a:xfrm>
              <a:off x="8371377" y="2539711"/>
              <a:ext cx="36131" cy="52904"/>
            </a:xfrm>
            <a:custGeom>
              <a:rect b="b" l="l" r="r" t="t"/>
              <a:pathLst>
                <a:path extrusionOk="0" h="552" w="377">
                  <a:moveTo>
                    <a:pt x="1" y="0"/>
                  </a:moveTo>
                  <a:lnTo>
                    <a:pt x="1" y="552"/>
                  </a:lnTo>
                  <a:lnTo>
                    <a:pt x="377" y="552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9"/>
            <p:cNvSpPr/>
            <p:nvPr/>
          </p:nvSpPr>
          <p:spPr>
            <a:xfrm>
              <a:off x="8371377" y="2616574"/>
              <a:ext cx="36131" cy="52904"/>
            </a:xfrm>
            <a:custGeom>
              <a:rect b="b" l="l" r="r" t="t"/>
              <a:pathLst>
                <a:path extrusionOk="0" h="552" w="377">
                  <a:moveTo>
                    <a:pt x="1" y="0"/>
                  </a:moveTo>
                  <a:lnTo>
                    <a:pt x="1" y="552"/>
                  </a:lnTo>
                  <a:lnTo>
                    <a:pt x="377" y="552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9"/>
            <p:cNvSpPr/>
            <p:nvPr/>
          </p:nvSpPr>
          <p:spPr>
            <a:xfrm>
              <a:off x="8371377" y="2693437"/>
              <a:ext cx="36131" cy="52904"/>
            </a:xfrm>
            <a:custGeom>
              <a:rect b="b" l="l" r="r" t="t"/>
              <a:pathLst>
                <a:path extrusionOk="0" h="552" w="377">
                  <a:moveTo>
                    <a:pt x="1" y="0"/>
                  </a:moveTo>
                  <a:lnTo>
                    <a:pt x="1" y="552"/>
                  </a:lnTo>
                  <a:lnTo>
                    <a:pt x="377" y="552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9"/>
            <p:cNvSpPr/>
            <p:nvPr/>
          </p:nvSpPr>
          <p:spPr>
            <a:xfrm>
              <a:off x="8371377" y="2770300"/>
              <a:ext cx="36131" cy="50508"/>
            </a:xfrm>
            <a:custGeom>
              <a:rect b="b" l="l" r="r" t="t"/>
              <a:pathLst>
                <a:path extrusionOk="0" h="527" w="377">
                  <a:moveTo>
                    <a:pt x="1" y="0"/>
                  </a:moveTo>
                  <a:lnTo>
                    <a:pt x="1" y="527"/>
                  </a:lnTo>
                  <a:lnTo>
                    <a:pt x="377" y="527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9"/>
            <p:cNvSpPr/>
            <p:nvPr/>
          </p:nvSpPr>
          <p:spPr>
            <a:xfrm>
              <a:off x="8371377" y="2847163"/>
              <a:ext cx="36131" cy="50508"/>
            </a:xfrm>
            <a:custGeom>
              <a:rect b="b" l="l" r="r" t="t"/>
              <a:pathLst>
                <a:path extrusionOk="0" h="527" w="377">
                  <a:moveTo>
                    <a:pt x="1" y="0"/>
                  </a:moveTo>
                  <a:lnTo>
                    <a:pt x="1" y="527"/>
                  </a:lnTo>
                  <a:lnTo>
                    <a:pt x="377" y="527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9"/>
            <p:cNvSpPr/>
            <p:nvPr/>
          </p:nvSpPr>
          <p:spPr>
            <a:xfrm>
              <a:off x="8371377" y="2924027"/>
              <a:ext cx="36131" cy="50508"/>
            </a:xfrm>
            <a:custGeom>
              <a:rect b="b" l="l" r="r" t="t"/>
              <a:pathLst>
                <a:path extrusionOk="0" h="527" w="377">
                  <a:moveTo>
                    <a:pt x="1" y="0"/>
                  </a:moveTo>
                  <a:lnTo>
                    <a:pt x="1" y="527"/>
                  </a:lnTo>
                  <a:lnTo>
                    <a:pt x="377" y="527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9"/>
            <p:cNvSpPr/>
            <p:nvPr/>
          </p:nvSpPr>
          <p:spPr>
            <a:xfrm>
              <a:off x="8371377" y="3000890"/>
              <a:ext cx="36131" cy="50508"/>
            </a:xfrm>
            <a:custGeom>
              <a:rect b="b" l="l" r="r" t="t"/>
              <a:pathLst>
                <a:path extrusionOk="0" h="527" w="377">
                  <a:moveTo>
                    <a:pt x="1" y="0"/>
                  </a:moveTo>
                  <a:lnTo>
                    <a:pt x="1" y="527"/>
                  </a:lnTo>
                  <a:lnTo>
                    <a:pt x="377" y="527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9"/>
            <p:cNvSpPr/>
            <p:nvPr/>
          </p:nvSpPr>
          <p:spPr>
            <a:xfrm>
              <a:off x="7297694" y="2743849"/>
              <a:ext cx="795164" cy="129767"/>
            </a:xfrm>
            <a:custGeom>
              <a:rect b="b" l="l" r="r" t="t"/>
              <a:pathLst>
                <a:path extrusionOk="0" h="1354" w="8297">
                  <a:moveTo>
                    <a:pt x="176" y="1"/>
                  </a:moveTo>
                  <a:lnTo>
                    <a:pt x="1" y="176"/>
                  </a:lnTo>
                  <a:lnTo>
                    <a:pt x="677" y="928"/>
                  </a:lnTo>
                  <a:cubicBezTo>
                    <a:pt x="826" y="1117"/>
                    <a:pt x="1047" y="1211"/>
                    <a:pt x="1270" y="1211"/>
                  </a:cubicBezTo>
                  <a:cubicBezTo>
                    <a:pt x="1462" y="1211"/>
                    <a:pt x="1655" y="1142"/>
                    <a:pt x="1805" y="1003"/>
                  </a:cubicBezTo>
                  <a:lnTo>
                    <a:pt x="2407" y="477"/>
                  </a:lnTo>
                  <a:cubicBezTo>
                    <a:pt x="2532" y="376"/>
                    <a:pt x="2682" y="326"/>
                    <a:pt x="2833" y="326"/>
                  </a:cubicBezTo>
                  <a:cubicBezTo>
                    <a:pt x="2983" y="351"/>
                    <a:pt x="3108" y="402"/>
                    <a:pt x="3209" y="527"/>
                  </a:cubicBezTo>
                  <a:lnTo>
                    <a:pt x="3660" y="1028"/>
                  </a:lnTo>
                  <a:cubicBezTo>
                    <a:pt x="3785" y="1204"/>
                    <a:pt x="3986" y="1304"/>
                    <a:pt x="4211" y="1304"/>
                  </a:cubicBezTo>
                  <a:cubicBezTo>
                    <a:pt x="4237" y="1307"/>
                    <a:pt x="4263" y="1309"/>
                    <a:pt x="4289" y="1309"/>
                  </a:cubicBezTo>
                  <a:cubicBezTo>
                    <a:pt x="4468" y="1309"/>
                    <a:pt x="4656" y="1235"/>
                    <a:pt x="4788" y="1103"/>
                  </a:cubicBezTo>
                  <a:lnTo>
                    <a:pt x="5339" y="627"/>
                  </a:lnTo>
                  <a:cubicBezTo>
                    <a:pt x="5423" y="523"/>
                    <a:pt x="5541" y="470"/>
                    <a:pt x="5680" y="470"/>
                  </a:cubicBezTo>
                  <a:cubicBezTo>
                    <a:pt x="5707" y="470"/>
                    <a:pt x="5736" y="473"/>
                    <a:pt x="5765" y="477"/>
                  </a:cubicBezTo>
                  <a:cubicBezTo>
                    <a:pt x="5916" y="502"/>
                    <a:pt x="6041" y="577"/>
                    <a:pt x="6141" y="677"/>
                  </a:cubicBezTo>
                  <a:lnTo>
                    <a:pt x="6417" y="1028"/>
                  </a:lnTo>
                  <a:cubicBezTo>
                    <a:pt x="6567" y="1229"/>
                    <a:pt x="6768" y="1329"/>
                    <a:pt x="7018" y="1354"/>
                  </a:cubicBezTo>
                  <a:cubicBezTo>
                    <a:pt x="7244" y="1354"/>
                    <a:pt x="7469" y="1254"/>
                    <a:pt x="7645" y="1078"/>
                  </a:cubicBezTo>
                  <a:lnTo>
                    <a:pt x="8296" y="376"/>
                  </a:lnTo>
                  <a:lnTo>
                    <a:pt x="8121" y="226"/>
                  </a:lnTo>
                  <a:lnTo>
                    <a:pt x="7444" y="928"/>
                  </a:lnTo>
                  <a:cubicBezTo>
                    <a:pt x="7344" y="1053"/>
                    <a:pt x="7194" y="1103"/>
                    <a:pt x="7018" y="1103"/>
                  </a:cubicBezTo>
                  <a:cubicBezTo>
                    <a:pt x="6868" y="1103"/>
                    <a:pt x="6718" y="1028"/>
                    <a:pt x="6617" y="878"/>
                  </a:cubicBezTo>
                  <a:lnTo>
                    <a:pt x="6342" y="527"/>
                  </a:lnTo>
                  <a:cubicBezTo>
                    <a:pt x="6191" y="376"/>
                    <a:pt x="5991" y="251"/>
                    <a:pt x="5765" y="226"/>
                  </a:cubicBezTo>
                  <a:cubicBezTo>
                    <a:pt x="5565" y="226"/>
                    <a:pt x="5339" y="301"/>
                    <a:pt x="5164" y="427"/>
                  </a:cubicBezTo>
                  <a:lnTo>
                    <a:pt x="4637" y="928"/>
                  </a:lnTo>
                  <a:cubicBezTo>
                    <a:pt x="4512" y="1028"/>
                    <a:pt x="4362" y="1078"/>
                    <a:pt x="4211" y="1078"/>
                  </a:cubicBezTo>
                  <a:cubicBezTo>
                    <a:pt x="4061" y="1053"/>
                    <a:pt x="3936" y="1003"/>
                    <a:pt x="3835" y="878"/>
                  </a:cubicBezTo>
                  <a:lnTo>
                    <a:pt x="3384" y="351"/>
                  </a:lnTo>
                  <a:cubicBezTo>
                    <a:pt x="3259" y="201"/>
                    <a:pt x="3058" y="101"/>
                    <a:pt x="2833" y="101"/>
                  </a:cubicBezTo>
                  <a:cubicBezTo>
                    <a:pt x="2807" y="98"/>
                    <a:pt x="2781" y="96"/>
                    <a:pt x="2755" y="96"/>
                  </a:cubicBezTo>
                  <a:cubicBezTo>
                    <a:pt x="2581" y="96"/>
                    <a:pt x="2409" y="167"/>
                    <a:pt x="2256" y="276"/>
                  </a:cubicBezTo>
                  <a:lnTo>
                    <a:pt x="1630" y="828"/>
                  </a:lnTo>
                  <a:cubicBezTo>
                    <a:pt x="1527" y="919"/>
                    <a:pt x="1398" y="964"/>
                    <a:pt x="1269" y="964"/>
                  </a:cubicBezTo>
                  <a:cubicBezTo>
                    <a:pt x="1115" y="964"/>
                    <a:pt x="962" y="900"/>
                    <a:pt x="853" y="777"/>
                  </a:cubicBez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9"/>
            <p:cNvSpPr/>
            <p:nvPr/>
          </p:nvSpPr>
          <p:spPr>
            <a:xfrm>
              <a:off x="7405800" y="1593298"/>
              <a:ext cx="756733" cy="319531"/>
            </a:xfrm>
            <a:custGeom>
              <a:rect b="b" l="l" r="r" t="t"/>
              <a:pathLst>
                <a:path extrusionOk="0" h="3334" w="7896">
                  <a:moveTo>
                    <a:pt x="2256" y="0"/>
                  </a:moveTo>
                  <a:lnTo>
                    <a:pt x="1" y="3083"/>
                  </a:lnTo>
                  <a:lnTo>
                    <a:pt x="326" y="3334"/>
                  </a:lnTo>
                  <a:lnTo>
                    <a:pt x="2457" y="427"/>
                  </a:lnTo>
                  <a:lnTo>
                    <a:pt x="7895" y="427"/>
                  </a:lnTo>
                  <a:lnTo>
                    <a:pt x="7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9"/>
            <p:cNvSpPr/>
            <p:nvPr/>
          </p:nvSpPr>
          <p:spPr>
            <a:xfrm>
              <a:off x="8092774" y="1545282"/>
              <a:ext cx="137048" cy="136955"/>
            </a:xfrm>
            <a:custGeom>
              <a:rect b="b" l="l" r="r" t="t"/>
              <a:pathLst>
                <a:path extrusionOk="0" h="1429" w="1430">
                  <a:moveTo>
                    <a:pt x="727" y="0"/>
                  </a:moveTo>
                  <a:cubicBezTo>
                    <a:pt x="326" y="0"/>
                    <a:pt x="0" y="326"/>
                    <a:pt x="0" y="702"/>
                  </a:cubicBezTo>
                  <a:cubicBezTo>
                    <a:pt x="0" y="1103"/>
                    <a:pt x="326" y="1429"/>
                    <a:pt x="727" y="1429"/>
                  </a:cubicBezTo>
                  <a:cubicBezTo>
                    <a:pt x="1128" y="1429"/>
                    <a:pt x="1429" y="1103"/>
                    <a:pt x="1429" y="702"/>
                  </a:cubicBezTo>
                  <a:cubicBezTo>
                    <a:pt x="1429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9"/>
            <p:cNvSpPr/>
            <p:nvPr/>
          </p:nvSpPr>
          <p:spPr>
            <a:xfrm>
              <a:off x="6346493" y="2318705"/>
              <a:ext cx="362841" cy="28944"/>
            </a:xfrm>
            <a:custGeom>
              <a:rect b="b" l="l" r="r" t="t"/>
              <a:pathLst>
                <a:path extrusionOk="0" h="302" w="3786">
                  <a:moveTo>
                    <a:pt x="1" y="0"/>
                  </a:moveTo>
                  <a:lnTo>
                    <a:pt x="1" y="301"/>
                  </a:lnTo>
                  <a:lnTo>
                    <a:pt x="3785" y="30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9"/>
            <p:cNvSpPr/>
            <p:nvPr/>
          </p:nvSpPr>
          <p:spPr>
            <a:xfrm>
              <a:off x="6488239" y="2227466"/>
              <a:ext cx="199438" cy="26452"/>
            </a:xfrm>
            <a:custGeom>
              <a:rect b="b" l="l" r="r" t="t"/>
              <a:pathLst>
                <a:path extrusionOk="0" h="276" w="2081">
                  <a:moveTo>
                    <a:pt x="1" y="0"/>
                  </a:moveTo>
                  <a:lnTo>
                    <a:pt x="1" y="276"/>
                  </a:lnTo>
                  <a:lnTo>
                    <a:pt x="2081" y="27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9"/>
            <p:cNvSpPr/>
            <p:nvPr/>
          </p:nvSpPr>
          <p:spPr>
            <a:xfrm>
              <a:off x="7809378" y="3298758"/>
              <a:ext cx="756637" cy="317135"/>
            </a:xfrm>
            <a:custGeom>
              <a:rect b="b" l="l" r="r" t="t"/>
              <a:pathLst>
                <a:path extrusionOk="0" h="3309" w="7895">
                  <a:moveTo>
                    <a:pt x="2256" y="0"/>
                  </a:moveTo>
                  <a:lnTo>
                    <a:pt x="0" y="3083"/>
                  </a:lnTo>
                  <a:lnTo>
                    <a:pt x="326" y="3308"/>
                  </a:lnTo>
                  <a:lnTo>
                    <a:pt x="2456" y="401"/>
                  </a:lnTo>
                  <a:lnTo>
                    <a:pt x="7895" y="401"/>
                  </a:lnTo>
                  <a:lnTo>
                    <a:pt x="7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9"/>
            <p:cNvSpPr/>
            <p:nvPr/>
          </p:nvSpPr>
          <p:spPr>
            <a:xfrm>
              <a:off x="8496351" y="3248251"/>
              <a:ext cx="139348" cy="139447"/>
            </a:xfrm>
            <a:custGeom>
              <a:rect b="b" l="l" r="r" t="t"/>
              <a:pathLst>
                <a:path extrusionOk="0" h="1455" w="1454">
                  <a:moveTo>
                    <a:pt x="727" y="1"/>
                  </a:moveTo>
                  <a:cubicBezTo>
                    <a:pt x="326" y="1"/>
                    <a:pt x="0" y="327"/>
                    <a:pt x="0" y="728"/>
                  </a:cubicBezTo>
                  <a:cubicBezTo>
                    <a:pt x="0" y="1129"/>
                    <a:pt x="326" y="1454"/>
                    <a:pt x="727" y="1454"/>
                  </a:cubicBezTo>
                  <a:cubicBezTo>
                    <a:pt x="1128" y="1454"/>
                    <a:pt x="1454" y="1129"/>
                    <a:pt x="1454" y="728"/>
                  </a:cubicBezTo>
                  <a:cubicBezTo>
                    <a:pt x="1454" y="327"/>
                    <a:pt x="1128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7" name="Google Shape;1497;p29"/>
            <p:cNvGrpSpPr/>
            <p:nvPr/>
          </p:nvGrpSpPr>
          <p:grpSpPr>
            <a:xfrm>
              <a:off x="5306450" y="1672557"/>
              <a:ext cx="1426848" cy="2159452"/>
              <a:chOff x="5306450" y="1672557"/>
              <a:chExt cx="1426848" cy="2159452"/>
            </a:xfrm>
          </p:grpSpPr>
          <p:sp>
            <p:nvSpPr>
              <p:cNvPr id="1498" name="Google Shape;1498;p29"/>
              <p:cNvSpPr/>
              <p:nvPr/>
            </p:nvSpPr>
            <p:spPr>
              <a:xfrm>
                <a:off x="6661228" y="1814303"/>
                <a:ext cx="72070" cy="86544"/>
              </a:xfrm>
              <a:custGeom>
                <a:rect b="b" l="l" r="r" t="t"/>
                <a:pathLst>
                  <a:path extrusionOk="0" h="903" w="752">
                    <a:moveTo>
                      <a:pt x="326" y="0"/>
                    </a:moveTo>
                    <a:lnTo>
                      <a:pt x="0" y="201"/>
                    </a:lnTo>
                    <a:lnTo>
                      <a:pt x="451" y="902"/>
                    </a:lnTo>
                    <a:lnTo>
                      <a:pt x="752" y="702"/>
                    </a:lnTo>
                    <a:lnTo>
                      <a:pt x="3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29"/>
              <p:cNvSpPr/>
              <p:nvPr/>
            </p:nvSpPr>
            <p:spPr>
              <a:xfrm>
                <a:off x="6598741" y="1713384"/>
                <a:ext cx="72166" cy="86544"/>
              </a:xfrm>
              <a:custGeom>
                <a:rect b="b" l="l" r="r" t="t"/>
                <a:pathLst>
                  <a:path extrusionOk="0" h="903" w="753">
                    <a:moveTo>
                      <a:pt x="326" y="1"/>
                    </a:moveTo>
                    <a:lnTo>
                      <a:pt x="0" y="201"/>
                    </a:lnTo>
                    <a:lnTo>
                      <a:pt x="452" y="903"/>
                    </a:lnTo>
                    <a:lnTo>
                      <a:pt x="752" y="702"/>
                    </a:lnTo>
                    <a:lnTo>
                      <a:pt x="3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29"/>
              <p:cNvSpPr/>
              <p:nvPr/>
            </p:nvSpPr>
            <p:spPr>
              <a:xfrm>
                <a:off x="6531462" y="1672557"/>
                <a:ext cx="72166" cy="88940"/>
              </a:xfrm>
              <a:custGeom>
                <a:rect b="b" l="l" r="r" t="t"/>
                <a:pathLst>
                  <a:path extrusionOk="0" h="928" w="753">
                    <a:moveTo>
                      <a:pt x="427" y="1"/>
                    </a:moveTo>
                    <a:lnTo>
                      <a:pt x="1" y="727"/>
                    </a:lnTo>
                    <a:lnTo>
                      <a:pt x="301" y="928"/>
                    </a:lnTo>
                    <a:lnTo>
                      <a:pt x="753" y="201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29"/>
              <p:cNvSpPr/>
              <p:nvPr/>
            </p:nvSpPr>
            <p:spPr>
              <a:xfrm>
                <a:off x="6469071" y="1778267"/>
                <a:ext cx="72070" cy="86544"/>
              </a:xfrm>
              <a:custGeom>
                <a:rect b="b" l="l" r="r" t="t"/>
                <a:pathLst>
                  <a:path extrusionOk="0" h="903" w="752">
                    <a:moveTo>
                      <a:pt x="451" y="0"/>
                    </a:moveTo>
                    <a:lnTo>
                      <a:pt x="0" y="702"/>
                    </a:lnTo>
                    <a:lnTo>
                      <a:pt x="326" y="903"/>
                    </a:lnTo>
                    <a:lnTo>
                      <a:pt x="752" y="176"/>
                    </a:lnTo>
                    <a:lnTo>
                      <a:pt x="4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29"/>
              <p:cNvSpPr/>
              <p:nvPr/>
            </p:nvSpPr>
            <p:spPr>
              <a:xfrm>
                <a:off x="6408980" y="1881486"/>
                <a:ext cx="72166" cy="86639"/>
              </a:xfrm>
              <a:custGeom>
                <a:rect b="b" l="l" r="r" t="t"/>
                <a:pathLst>
                  <a:path extrusionOk="0" h="904" w="753">
                    <a:moveTo>
                      <a:pt x="427" y="1"/>
                    </a:moveTo>
                    <a:lnTo>
                      <a:pt x="0" y="728"/>
                    </a:lnTo>
                    <a:lnTo>
                      <a:pt x="301" y="903"/>
                    </a:lnTo>
                    <a:lnTo>
                      <a:pt x="752" y="176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29"/>
              <p:cNvSpPr/>
              <p:nvPr/>
            </p:nvSpPr>
            <p:spPr>
              <a:xfrm>
                <a:off x="6346493" y="1984801"/>
                <a:ext cx="72166" cy="86544"/>
              </a:xfrm>
              <a:custGeom>
                <a:rect b="b" l="l" r="r" t="t"/>
                <a:pathLst>
                  <a:path extrusionOk="0" h="903" w="753">
                    <a:moveTo>
                      <a:pt x="452" y="1"/>
                    </a:moveTo>
                    <a:lnTo>
                      <a:pt x="1" y="728"/>
                    </a:lnTo>
                    <a:lnTo>
                      <a:pt x="327" y="903"/>
                    </a:lnTo>
                    <a:lnTo>
                      <a:pt x="753" y="176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29"/>
              <p:cNvSpPr/>
              <p:nvPr/>
            </p:nvSpPr>
            <p:spPr>
              <a:xfrm>
                <a:off x="6286498" y="2088116"/>
                <a:ext cx="72166" cy="86544"/>
              </a:xfrm>
              <a:custGeom>
                <a:rect b="b" l="l" r="r" t="t"/>
                <a:pathLst>
                  <a:path extrusionOk="0" h="903" w="753">
                    <a:moveTo>
                      <a:pt x="426" y="0"/>
                    </a:moveTo>
                    <a:lnTo>
                      <a:pt x="0" y="727"/>
                    </a:lnTo>
                    <a:lnTo>
                      <a:pt x="301" y="903"/>
                    </a:lnTo>
                    <a:lnTo>
                      <a:pt x="752" y="176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29"/>
              <p:cNvSpPr/>
              <p:nvPr/>
            </p:nvSpPr>
            <p:spPr>
              <a:xfrm>
                <a:off x="6224011" y="2191431"/>
                <a:ext cx="72166" cy="86544"/>
              </a:xfrm>
              <a:custGeom>
                <a:rect b="b" l="l" r="r" t="t"/>
                <a:pathLst>
                  <a:path extrusionOk="0" h="903" w="753">
                    <a:moveTo>
                      <a:pt x="427" y="0"/>
                    </a:moveTo>
                    <a:lnTo>
                      <a:pt x="1" y="727"/>
                    </a:lnTo>
                    <a:lnTo>
                      <a:pt x="326" y="902"/>
                    </a:lnTo>
                    <a:lnTo>
                      <a:pt x="753" y="176"/>
                    </a:lnTo>
                    <a:lnTo>
                      <a:pt x="4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29"/>
              <p:cNvSpPr/>
              <p:nvPr/>
            </p:nvSpPr>
            <p:spPr>
              <a:xfrm>
                <a:off x="6164016" y="2294650"/>
                <a:ext cx="72070" cy="89035"/>
              </a:xfrm>
              <a:custGeom>
                <a:rect b="b" l="l" r="r" t="t"/>
                <a:pathLst>
                  <a:path extrusionOk="0" h="929" w="752">
                    <a:moveTo>
                      <a:pt x="426" y="1"/>
                    </a:moveTo>
                    <a:lnTo>
                      <a:pt x="0" y="728"/>
                    </a:lnTo>
                    <a:lnTo>
                      <a:pt x="301" y="928"/>
                    </a:lnTo>
                    <a:lnTo>
                      <a:pt x="752" y="201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29"/>
              <p:cNvSpPr/>
              <p:nvPr/>
            </p:nvSpPr>
            <p:spPr>
              <a:xfrm>
                <a:off x="6101529" y="2397964"/>
                <a:ext cx="72166" cy="88940"/>
              </a:xfrm>
              <a:custGeom>
                <a:rect b="b" l="l" r="r" t="t"/>
                <a:pathLst>
                  <a:path extrusionOk="0" h="928" w="753">
                    <a:moveTo>
                      <a:pt x="426" y="0"/>
                    </a:moveTo>
                    <a:lnTo>
                      <a:pt x="0" y="727"/>
                    </a:lnTo>
                    <a:lnTo>
                      <a:pt x="326" y="928"/>
                    </a:lnTo>
                    <a:lnTo>
                      <a:pt x="752" y="201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29"/>
              <p:cNvSpPr/>
              <p:nvPr/>
            </p:nvSpPr>
            <p:spPr>
              <a:xfrm>
                <a:off x="6041438" y="2501279"/>
                <a:ext cx="72166" cy="88940"/>
              </a:xfrm>
              <a:custGeom>
                <a:rect b="b" l="l" r="r" t="t"/>
                <a:pathLst>
                  <a:path extrusionOk="0" h="928" w="753">
                    <a:moveTo>
                      <a:pt x="427" y="0"/>
                    </a:moveTo>
                    <a:lnTo>
                      <a:pt x="1" y="727"/>
                    </a:lnTo>
                    <a:lnTo>
                      <a:pt x="302" y="928"/>
                    </a:lnTo>
                    <a:lnTo>
                      <a:pt x="753" y="201"/>
                    </a:lnTo>
                    <a:lnTo>
                      <a:pt x="4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29"/>
              <p:cNvSpPr/>
              <p:nvPr/>
            </p:nvSpPr>
            <p:spPr>
              <a:xfrm>
                <a:off x="5979047" y="2606894"/>
                <a:ext cx="72166" cy="86639"/>
              </a:xfrm>
              <a:custGeom>
                <a:rect b="b" l="l" r="r" t="t"/>
                <a:pathLst>
                  <a:path extrusionOk="0" h="904" w="753">
                    <a:moveTo>
                      <a:pt x="426" y="1"/>
                    </a:moveTo>
                    <a:lnTo>
                      <a:pt x="0" y="728"/>
                    </a:lnTo>
                    <a:lnTo>
                      <a:pt x="326" y="903"/>
                    </a:lnTo>
                    <a:lnTo>
                      <a:pt x="752" y="176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29"/>
              <p:cNvSpPr/>
              <p:nvPr/>
            </p:nvSpPr>
            <p:spPr>
              <a:xfrm>
                <a:off x="5918956" y="2710209"/>
                <a:ext cx="69770" cy="86544"/>
              </a:xfrm>
              <a:custGeom>
                <a:rect b="b" l="l" r="r" t="t"/>
                <a:pathLst>
                  <a:path extrusionOk="0" h="903" w="728">
                    <a:moveTo>
                      <a:pt x="427" y="1"/>
                    </a:moveTo>
                    <a:lnTo>
                      <a:pt x="1" y="727"/>
                    </a:lnTo>
                    <a:lnTo>
                      <a:pt x="301" y="903"/>
                    </a:lnTo>
                    <a:lnTo>
                      <a:pt x="727" y="176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29"/>
              <p:cNvSpPr/>
              <p:nvPr/>
            </p:nvSpPr>
            <p:spPr>
              <a:xfrm>
                <a:off x="5856565" y="2813524"/>
                <a:ext cx="72070" cy="86544"/>
              </a:xfrm>
              <a:custGeom>
                <a:rect b="b" l="l" r="r" t="t"/>
                <a:pathLst>
                  <a:path extrusionOk="0" h="903" w="752">
                    <a:moveTo>
                      <a:pt x="426" y="0"/>
                    </a:moveTo>
                    <a:lnTo>
                      <a:pt x="0" y="727"/>
                    </a:lnTo>
                    <a:lnTo>
                      <a:pt x="326" y="903"/>
                    </a:lnTo>
                    <a:lnTo>
                      <a:pt x="752" y="176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29"/>
              <p:cNvSpPr/>
              <p:nvPr/>
            </p:nvSpPr>
            <p:spPr>
              <a:xfrm>
                <a:off x="5796474" y="2916839"/>
                <a:ext cx="69770" cy="86544"/>
              </a:xfrm>
              <a:custGeom>
                <a:rect b="b" l="l" r="r" t="t"/>
                <a:pathLst>
                  <a:path extrusionOk="0" h="903" w="728">
                    <a:moveTo>
                      <a:pt x="427" y="0"/>
                    </a:moveTo>
                    <a:lnTo>
                      <a:pt x="0" y="727"/>
                    </a:lnTo>
                    <a:lnTo>
                      <a:pt x="301" y="902"/>
                    </a:lnTo>
                    <a:lnTo>
                      <a:pt x="727" y="175"/>
                    </a:lnTo>
                    <a:lnTo>
                      <a:pt x="4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29"/>
              <p:cNvSpPr/>
              <p:nvPr/>
            </p:nvSpPr>
            <p:spPr>
              <a:xfrm>
                <a:off x="5733987" y="3020058"/>
                <a:ext cx="72166" cy="86544"/>
              </a:xfrm>
              <a:custGeom>
                <a:rect b="b" l="l" r="r" t="t"/>
                <a:pathLst>
                  <a:path extrusionOk="0" h="903" w="753">
                    <a:moveTo>
                      <a:pt x="427" y="1"/>
                    </a:moveTo>
                    <a:lnTo>
                      <a:pt x="1" y="728"/>
                    </a:lnTo>
                    <a:lnTo>
                      <a:pt x="327" y="903"/>
                    </a:lnTo>
                    <a:lnTo>
                      <a:pt x="753" y="201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29"/>
              <p:cNvSpPr/>
              <p:nvPr/>
            </p:nvSpPr>
            <p:spPr>
              <a:xfrm>
                <a:off x="5673992" y="3123372"/>
                <a:ext cx="69770" cy="88940"/>
              </a:xfrm>
              <a:custGeom>
                <a:rect b="b" l="l" r="r" t="t"/>
                <a:pathLst>
                  <a:path extrusionOk="0" h="928" w="728">
                    <a:moveTo>
                      <a:pt x="426" y="0"/>
                    </a:moveTo>
                    <a:lnTo>
                      <a:pt x="0" y="727"/>
                    </a:lnTo>
                    <a:lnTo>
                      <a:pt x="301" y="928"/>
                    </a:lnTo>
                    <a:lnTo>
                      <a:pt x="727" y="201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29"/>
              <p:cNvSpPr/>
              <p:nvPr/>
            </p:nvSpPr>
            <p:spPr>
              <a:xfrm>
                <a:off x="5611505" y="3226687"/>
                <a:ext cx="72166" cy="88940"/>
              </a:xfrm>
              <a:custGeom>
                <a:rect b="b" l="l" r="r" t="t"/>
                <a:pathLst>
                  <a:path extrusionOk="0" h="928" w="753">
                    <a:moveTo>
                      <a:pt x="427" y="0"/>
                    </a:moveTo>
                    <a:lnTo>
                      <a:pt x="1" y="727"/>
                    </a:lnTo>
                    <a:lnTo>
                      <a:pt x="326" y="927"/>
                    </a:lnTo>
                    <a:lnTo>
                      <a:pt x="752" y="201"/>
                    </a:lnTo>
                    <a:lnTo>
                      <a:pt x="4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29"/>
              <p:cNvSpPr/>
              <p:nvPr/>
            </p:nvSpPr>
            <p:spPr>
              <a:xfrm>
                <a:off x="5551510" y="3329906"/>
                <a:ext cx="69674" cy="89035"/>
              </a:xfrm>
              <a:custGeom>
                <a:rect b="b" l="l" r="r" t="t"/>
                <a:pathLst>
                  <a:path extrusionOk="0" h="929" w="727">
                    <a:moveTo>
                      <a:pt x="426" y="1"/>
                    </a:moveTo>
                    <a:lnTo>
                      <a:pt x="0" y="728"/>
                    </a:lnTo>
                    <a:lnTo>
                      <a:pt x="301" y="928"/>
                    </a:lnTo>
                    <a:lnTo>
                      <a:pt x="727" y="201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29"/>
              <p:cNvSpPr/>
              <p:nvPr/>
            </p:nvSpPr>
            <p:spPr>
              <a:xfrm>
                <a:off x="5489023" y="3435617"/>
                <a:ext cx="72166" cy="86544"/>
              </a:xfrm>
              <a:custGeom>
                <a:rect b="b" l="l" r="r" t="t"/>
                <a:pathLst>
                  <a:path extrusionOk="0" h="903" w="753">
                    <a:moveTo>
                      <a:pt x="426" y="1"/>
                    </a:moveTo>
                    <a:lnTo>
                      <a:pt x="0" y="727"/>
                    </a:lnTo>
                    <a:lnTo>
                      <a:pt x="326" y="903"/>
                    </a:lnTo>
                    <a:lnTo>
                      <a:pt x="752" y="176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29"/>
              <p:cNvSpPr/>
              <p:nvPr/>
            </p:nvSpPr>
            <p:spPr>
              <a:xfrm>
                <a:off x="5428932" y="3538932"/>
                <a:ext cx="69770" cy="86544"/>
              </a:xfrm>
              <a:custGeom>
                <a:rect b="b" l="l" r="r" t="t"/>
                <a:pathLst>
                  <a:path extrusionOk="0" h="903" w="728">
                    <a:moveTo>
                      <a:pt x="427" y="0"/>
                    </a:moveTo>
                    <a:lnTo>
                      <a:pt x="1" y="727"/>
                    </a:lnTo>
                    <a:lnTo>
                      <a:pt x="302" y="903"/>
                    </a:lnTo>
                    <a:lnTo>
                      <a:pt x="728" y="176"/>
                    </a:lnTo>
                    <a:lnTo>
                      <a:pt x="4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29"/>
              <p:cNvSpPr/>
              <p:nvPr/>
            </p:nvSpPr>
            <p:spPr>
              <a:xfrm>
                <a:off x="5366541" y="3642246"/>
                <a:ext cx="72166" cy="86544"/>
              </a:xfrm>
              <a:custGeom>
                <a:rect b="b" l="l" r="r" t="t"/>
                <a:pathLst>
                  <a:path extrusionOk="0" h="903" w="753">
                    <a:moveTo>
                      <a:pt x="426" y="0"/>
                    </a:moveTo>
                    <a:lnTo>
                      <a:pt x="0" y="727"/>
                    </a:lnTo>
                    <a:lnTo>
                      <a:pt x="326" y="902"/>
                    </a:lnTo>
                    <a:lnTo>
                      <a:pt x="752" y="175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29"/>
              <p:cNvSpPr/>
              <p:nvPr/>
            </p:nvSpPr>
            <p:spPr>
              <a:xfrm>
                <a:off x="5306450" y="3745465"/>
                <a:ext cx="69770" cy="86544"/>
              </a:xfrm>
              <a:custGeom>
                <a:rect b="b" l="l" r="r" t="t"/>
                <a:pathLst>
                  <a:path extrusionOk="0" h="903" w="728">
                    <a:moveTo>
                      <a:pt x="427" y="1"/>
                    </a:moveTo>
                    <a:lnTo>
                      <a:pt x="1" y="728"/>
                    </a:lnTo>
                    <a:lnTo>
                      <a:pt x="301" y="903"/>
                    </a:lnTo>
                    <a:lnTo>
                      <a:pt x="727" y="176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21" name="Google Shape;1521;p29"/>
            <p:cNvSpPr/>
            <p:nvPr/>
          </p:nvSpPr>
          <p:spPr>
            <a:xfrm>
              <a:off x="5606713" y="2678965"/>
              <a:ext cx="756733" cy="319626"/>
            </a:xfrm>
            <a:custGeom>
              <a:rect b="b" l="l" r="r" t="t"/>
              <a:pathLst>
                <a:path extrusionOk="0" h="3335" w="7896">
                  <a:moveTo>
                    <a:pt x="0" y="1"/>
                  </a:moveTo>
                  <a:lnTo>
                    <a:pt x="0" y="427"/>
                  </a:lnTo>
                  <a:lnTo>
                    <a:pt x="5414" y="427"/>
                  </a:lnTo>
                  <a:lnTo>
                    <a:pt x="7544" y="3334"/>
                  </a:lnTo>
                  <a:lnTo>
                    <a:pt x="7895" y="3084"/>
                  </a:lnTo>
                  <a:lnTo>
                    <a:pt x="56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9"/>
            <p:cNvSpPr/>
            <p:nvPr/>
          </p:nvSpPr>
          <p:spPr>
            <a:xfrm>
              <a:off x="5537038" y="2630950"/>
              <a:ext cx="137048" cy="137051"/>
            </a:xfrm>
            <a:custGeom>
              <a:rect b="b" l="l" r="r" t="t"/>
              <a:pathLst>
                <a:path extrusionOk="0" h="1430" w="1430">
                  <a:moveTo>
                    <a:pt x="727" y="1"/>
                  </a:moveTo>
                  <a:cubicBezTo>
                    <a:pt x="326" y="1"/>
                    <a:pt x="1" y="326"/>
                    <a:pt x="1" y="727"/>
                  </a:cubicBezTo>
                  <a:cubicBezTo>
                    <a:pt x="1" y="1103"/>
                    <a:pt x="326" y="1429"/>
                    <a:pt x="727" y="1429"/>
                  </a:cubicBezTo>
                  <a:cubicBezTo>
                    <a:pt x="1103" y="1429"/>
                    <a:pt x="1429" y="1103"/>
                    <a:pt x="1429" y="727"/>
                  </a:cubicBezTo>
                  <a:cubicBezTo>
                    <a:pt x="1429" y="326"/>
                    <a:pt x="1103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9"/>
            <p:cNvSpPr/>
            <p:nvPr/>
          </p:nvSpPr>
          <p:spPr>
            <a:xfrm>
              <a:off x="6370070" y="2832117"/>
              <a:ext cx="132639" cy="48783"/>
            </a:xfrm>
            <a:custGeom>
              <a:rect b="b" l="l" r="r" t="t"/>
              <a:pathLst>
                <a:path extrusionOk="0" h="509" w="1384">
                  <a:moveTo>
                    <a:pt x="661" y="0"/>
                  </a:moveTo>
                  <a:cubicBezTo>
                    <a:pt x="341" y="0"/>
                    <a:pt x="31" y="207"/>
                    <a:pt x="31" y="207"/>
                  </a:cubicBezTo>
                  <a:cubicBezTo>
                    <a:pt x="31" y="207"/>
                    <a:pt x="1" y="281"/>
                    <a:pt x="113" y="281"/>
                  </a:cubicBezTo>
                  <a:cubicBezTo>
                    <a:pt x="146" y="281"/>
                    <a:pt x="192" y="275"/>
                    <a:pt x="256" y="257"/>
                  </a:cubicBezTo>
                  <a:cubicBezTo>
                    <a:pt x="315" y="232"/>
                    <a:pt x="354" y="221"/>
                    <a:pt x="387" y="221"/>
                  </a:cubicBezTo>
                  <a:cubicBezTo>
                    <a:pt x="454" y="221"/>
                    <a:pt x="498" y="266"/>
                    <a:pt x="632" y="333"/>
                  </a:cubicBezTo>
                  <a:cubicBezTo>
                    <a:pt x="858" y="408"/>
                    <a:pt x="933" y="408"/>
                    <a:pt x="1033" y="483"/>
                  </a:cubicBezTo>
                  <a:cubicBezTo>
                    <a:pt x="1108" y="508"/>
                    <a:pt x="1334" y="508"/>
                    <a:pt x="1334" y="508"/>
                  </a:cubicBezTo>
                  <a:lnTo>
                    <a:pt x="1384" y="157"/>
                  </a:lnTo>
                  <a:cubicBezTo>
                    <a:pt x="1058" y="107"/>
                    <a:pt x="1133" y="82"/>
                    <a:pt x="757" y="7"/>
                  </a:cubicBezTo>
                  <a:cubicBezTo>
                    <a:pt x="725" y="2"/>
                    <a:pt x="693" y="0"/>
                    <a:pt x="661" y="0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9"/>
            <p:cNvSpPr/>
            <p:nvPr/>
          </p:nvSpPr>
          <p:spPr>
            <a:xfrm>
              <a:off x="6401792" y="2859143"/>
              <a:ext cx="96125" cy="28944"/>
            </a:xfrm>
            <a:custGeom>
              <a:rect b="b" l="l" r="r" t="t"/>
              <a:pathLst>
                <a:path extrusionOk="0" h="302" w="1003">
                  <a:moveTo>
                    <a:pt x="602" y="1"/>
                  </a:moveTo>
                  <a:cubicBezTo>
                    <a:pt x="602" y="1"/>
                    <a:pt x="0" y="201"/>
                    <a:pt x="126" y="276"/>
                  </a:cubicBezTo>
                  <a:cubicBezTo>
                    <a:pt x="153" y="294"/>
                    <a:pt x="190" y="302"/>
                    <a:pt x="235" y="302"/>
                  </a:cubicBezTo>
                  <a:cubicBezTo>
                    <a:pt x="440" y="302"/>
                    <a:pt x="797" y="146"/>
                    <a:pt x="1003" y="126"/>
                  </a:cubicBezTo>
                  <a:lnTo>
                    <a:pt x="602" y="1"/>
                  </a:ln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29"/>
            <p:cNvSpPr/>
            <p:nvPr/>
          </p:nvSpPr>
          <p:spPr>
            <a:xfrm>
              <a:off x="6461788" y="2585139"/>
              <a:ext cx="439702" cy="341190"/>
            </a:xfrm>
            <a:custGeom>
              <a:rect b="b" l="l" r="r" t="t"/>
              <a:pathLst>
                <a:path extrusionOk="0" h="3560" w="4588">
                  <a:moveTo>
                    <a:pt x="3718" y="0"/>
                  </a:moveTo>
                  <a:cubicBezTo>
                    <a:pt x="3632" y="0"/>
                    <a:pt x="3538" y="9"/>
                    <a:pt x="3434" y="27"/>
                  </a:cubicBezTo>
                  <a:cubicBezTo>
                    <a:pt x="2783" y="178"/>
                    <a:pt x="3209" y="1381"/>
                    <a:pt x="2908" y="1832"/>
                  </a:cubicBezTo>
                  <a:cubicBezTo>
                    <a:pt x="2375" y="2570"/>
                    <a:pt x="919" y="2637"/>
                    <a:pt x="407" y="2637"/>
                  </a:cubicBezTo>
                  <a:cubicBezTo>
                    <a:pt x="294" y="2637"/>
                    <a:pt x="226" y="2634"/>
                    <a:pt x="226" y="2634"/>
                  </a:cubicBezTo>
                  <a:cubicBezTo>
                    <a:pt x="1" y="2834"/>
                    <a:pt x="126" y="3135"/>
                    <a:pt x="126" y="3135"/>
                  </a:cubicBezTo>
                  <a:cubicBezTo>
                    <a:pt x="126" y="3135"/>
                    <a:pt x="1364" y="3559"/>
                    <a:pt x="2432" y="3559"/>
                  </a:cubicBezTo>
                  <a:cubicBezTo>
                    <a:pt x="2922" y="3559"/>
                    <a:pt x="3376" y="3470"/>
                    <a:pt x="3660" y="3210"/>
                  </a:cubicBezTo>
                  <a:cubicBezTo>
                    <a:pt x="4587" y="2383"/>
                    <a:pt x="4587" y="1281"/>
                    <a:pt x="4462" y="654"/>
                  </a:cubicBezTo>
                  <a:cubicBezTo>
                    <a:pt x="4419" y="291"/>
                    <a:pt x="4213" y="0"/>
                    <a:pt x="3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9"/>
            <p:cNvSpPr/>
            <p:nvPr/>
          </p:nvSpPr>
          <p:spPr>
            <a:xfrm>
              <a:off x="7218436" y="3956887"/>
              <a:ext cx="62582" cy="77055"/>
            </a:xfrm>
            <a:custGeom>
              <a:rect b="b" l="l" r="r" t="t"/>
              <a:pathLst>
                <a:path extrusionOk="0" h="804" w="653">
                  <a:moveTo>
                    <a:pt x="452" y="0"/>
                  </a:moveTo>
                  <a:lnTo>
                    <a:pt x="1" y="276"/>
                  </a:lnTo>
                  <a:cubicBezTo>
                    <a:pt x="51" y="326"/>
                    <a:pt x="126" y="401"/>
                    <a:pt x="176" y="451"/>
                  </a:cubicBezTo>
                  <a:cubicBezTo>
                    <a:pt x="226" y="527"/>
                    <a:pt x="226" y="577"/>
                    <a:pt x="26" y="802"/>
                  </a:cubicBezTo>
                  <a:cubicBezTo>
                    <a:pt x="37" y="803"/>
                    <a:pt x="48" y="804"/>
                    <a:pt x="59" y="804"/>
                  </a:cubicBezTo>
                  <a:cubicBezTo>
                    <a:pt x="370" y="804"/>
                    <a:pt x="628" y="475"/>
                    <a:pt x="652" y="426"/>
                  </a:cubicBezTo>
                  <a:cubicBezTo>
                    <a:pt x="627" y="301"/>
                    <a:pt x="552" y="151"/>
                    <a:pt x="452" y="0"/>
                  </a:cubicBezTo>
                  <a:close/>
                </a:path>
              </a:pathLst>
            </a:custGeom>
            <a:solidFill>
              <a:srgbClr val="F9B2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9"/>
            <p:cNvSpPr/>
            <p:nvPr/>
          </p:nvSpPr>
          <p:spPr>
            <a:xfrm>
              <a:off x="6778918" y="3125768"/>
              <a:ext cx="501518" cy="868885"/>
            </a:xfrm>
            <a:custGeom>
              <a:rect b="b" l="l" r="r" t="t"/>
              <a:pathLst>
                <a:path extrusionOk="0" h="9066" w="5233">
                  <a:moveTo>
                    <a:pt x="2582" y="1"/>
                  </a:moveTo>
                  <a:lnTo>
                    <a:pt x="802" y="752"/>
                  </a:lnTo>
                  <a:lnTo>
                    <a:pt x="0" y="1078"/>
                  </a:lnTo>
                  <a:cubicBezTo>
                    <a:pt x="0" y="1078"/>
                    <a:pt x="151" y="2106"/>
                    <a:pt x="401" y="2682"/>
                  </a:cubicBezTo>
                  <a:cubicBezTo>
                    <a:pt x="1228" y="4487"/>
                    <a:pt x="1354" y="4412"/>
                    <a:pt x="1604" y="4787"/>
                  </a:cubicBezTo>
                  <a:cubicBezTo>
                    <a:pt x="1604" y="4838"/>
                    <a:pt x="1629" y="4863"/>
                    <a:pt x="1654" y="4913"/>
                  </a:cubicBezTo>
                  <a:cubicBezTo>
                    <a:pt x="2130" y="5815"/>
                    <a:pt x="3409" y="8021"/>
                    <a:pt x="4612" y="9048"/>
                  </a:cubicBezTo>
                  <a:cubicBezTo>
                    <a:pt x="4627" y="9060"/>
                    <a:pt x="4647" y="9066"/>
                    <a:pt x="4672" y="9066"/>
                  </a:cubicBezTo>
                  <a:cubicBezTo>
                    <a:pt x="4850" y="9066"/>
                    <a:pt x="5232" y="8770"/>
                    <a:pt x="5188" y="8572"/>
                  </a:cubicBezTo>
                  <a:cubicBezTo>
                    <a:pt x="4787" y="7093"/>
                    <a:pt x="4461" y="6742"/>
                    <a:pt x="4010" y="5113"/>
                  </a:cubicBezTo>
                  <a:cubicBezTo>
                    <a:pt x="3885" y="4637"/>
                    <a:pt x="3760" y="3660"/>
                    <a:pt x="3634" y="3058"/>
                  </a:cubicBezTo>
                  <a:cubicBezTo>
                    <a:pt x="3484" y="2356"/>
                    <a:pt x="3233" y="627"/>
                    <a:pt x="25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29"/>
            <p:cNvSpPr/>
            <p:nvPr/>
          </p:nvSpPr>
          <p:spPr>
            <a:xfrm>
              <a:off x="6778918" y="3197840"/>
              <a:ext cx="194646" cy="386810"/>
            </a:xfrm>
            <a:custGeom>
              <a:rect b="b" l="l" r="r" t="t"/>
              <a:pathLst>
                <a:path extrusionOk="0" h="4036" w="2031">
                  <a:moveTo>
                    <a:pt x="802" y="0"/>
                  </a:moveTo>
                  <a:lnTo>
                    <a:pt x="0" y="326"/>
                  </a:lnTo>
                  <a:cubicBezTo>
                    <a:pt x="0" y="326"/>
                    <a:pt x="151" y="1354"/>
                    <a:pt x="401" y="1930"/>
                  </a:cubicBezTo>
                  <a:cubicBezTo>
                    <a:pt x="1228" y="3735"/>
                    <a:pt x="1354" y="3660"/>
                    <a:pt x="1604" y="4035"/>
                  </a:cubicBezTo>
                  <a:cubicBezTo>
                    <a:pt x="1654" y="3860"/>
                    <a:pt x="1729" y="3685"/>
                    <a:pt x="1805" y="3459"/>
                  </a:cubicBezTo>
                  <a:cubicBezTo>
                    <a:pt x="2030" y="2782"/>
                    <a:pt x="1930" y="878"/>
                    <a:pt x="1604" y="51"/>
                  </a:cubicBezTo>
                  <a:lnTo>
                    <a:pt x="8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29"/>
            <p:cNvSpPr/>
            <p:nvPr/>
          </p:nvSpPr>
          <p:spPr>
            <a:xfrm>
              <a:off x="6675604" y="3159408"/>
              <a:ext cx="317126" cy="886808"/>
            </a:xfrm>
            <a:custGeom>
              <a:rect b="b" l="l" r="r" t="t"/>
              <a:pathLst>
                <a:path extrusionOk="0" h="9253" w="3309">
                  <a:moveTo>
                    <a:pt x="301" y="0"/>
                  </a:moveTo>
                  <a:cubicBezTo>
                    <a:pt x="301" y="0"/>
                    <a:pt x="25" y="1003"/>
                    <a:pt x="25" y="1655"/>
                  </a:cubicBezTo>
                  <a:cubicBezTo>
                    <a:pt x="0" y="3785"/>
                    <a:pt x="0" y="3710"/>
                    <a:pt x="25" y="4311"/>
                  </a:cubicBezTo>
                  <a:cubicBezTo>
                    <a:pt x="76" y="5339"/>
                    <a:pt x="527" y="7745"/>
                    <a:pt x="1178" y="9173"/>
                  </a:cubicBezTo>
                  <a:lnTo>
                    <a:pt x="1229" y="9198"/>
                  </a:lnTo>
                  <a:lnTo>
                    <a:pt x="1304" y="9249"/>
                  </a:lnTo>
                  <a:cubicBezTo>
                    <a:pt x="1324" y="9251"/>
                    <a:pt x="1346" y="9252"/>
                    <a:pt x="1370" y="9252"/>
                  </a:cubicBezTo>
                  <a:cubicBezTo>
                    <a:pt x="1577" y="9252"/>
                    <a:pt x="1883" y="9155"/>
                    <a:pt x="1905" y="8998"/>
                  </a:cubicBezTo>
                  <a:cubicBezTo>
                    <a:pt x="2156" y="7469"/>
                    <a:pt x="2331" y="7093"/>
                    <a:pt x="2331" y="5389"/>
                  </a:cubicBezTo>
                  <a:cubicBezTo>
                    <a:pt x="2331" y="4537"/>
                    <a:pt x="2657" y="3935"/>
                    <a:pt x="2807" y="3334"/>
                  </a:cubicBezTo>
                  <a:cubicBezTo>
                    <a:pt x="2983" y="2632"/>
                    <a:pt x="3309" y="928"/>
                    <a:pt x="2983" y="101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29"/>
            <p:cNvSpPr/>
            <p:nvPr/>
          </p:nvSpPr>
          <p:spPr>
            <a:xfrm>
              <a:off x="6697168" y="3176180"/>
              <a:ext cx="103409" cy="869652"/>
            </a:xfrm>
            <a:custGeom>
              <a:rect b="b" l="l" r="r" t="t"/>
              <a:pathLst>
                <a:path extrusionOk="0" h="9074" w="1079">
                  <a:moveTo>
                    <a:pt x="552" y="1"/>
                  </a:moveTo>
                  <a:lnTo>
                    <a:pt x="527" y="26"/>
                  </a:lnTo>
                  <a:cubicBezTo>
                    <a:pt x="176" y="803"/>
                    <a:pt x="1" y="1755"/>
                    <a:pt x="1" y="2833"/>
                  </a:cubicBezTo>
                  <a:cubicBezTo>
                    <a:pt x="1" y="3810"/>
                    <a:pt x="151" y="4813"/>
                    <a:pt x="277" y="5690"/>
                  </a:cubicBezTo>
                  <a:cubicBezTo>
                    <a:pt x="427" y="6718"/>
                    <a:pt x="603" y="7921"/>
                    <a:pt x="1004" y="9023"/>
                  </a:cubicBezTo>
                  <a:lnTo>
                    <a:pt x="1079" y="9074"/>
                  </a:lnTo>
                  <a:cubicBezTo>
                    <a:pt x="653" y="7921"/>
                    <a:pt x="477" y="6718"/>
                    <a:pt x="327" y="5665"/>
                  </a:cubicBezTo>
                  <a:cubicBezTo>
                    <a:pt x="201" y="4788"/>
                    <a:pt x="76" y="3810"/>
                    <a:pt x="76" y="2833"/>
                  </a:cubicBezTo>
                  <a:cubicBezTo>
                    <a:pt x="51" y="1755"/>
                    <a:pt x="227" y="828"/>
                    <a:pt x="577" y="51"/>
                  </a:cubicBezTo>
                  <a:lnTo>
                    <a:pt x="5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9"/>
            <p:cNvSpPr/>
            <p:nvPr/>
          </p:nvSpPr>
          <p:spPr>
            <a:xfrm>
              <a:off x="6694772" y="3125768"/>
              <a:ext cx="398876" cy="163120"/>
            </a:xfrm>
            <a:custGeom>
              <a:rect b="b" l="l" r="r" t="t"/>
              <a:pathLst>
                <a:path extrusionOk="0" h="1702" w="4162">
                  <a:moveTo>
                    <a:pt x="3460" y="1"/>
                  </a:moveTo>
                  <a:lnTo>
                    <a:pt x="2432" y="427"/>
                  </a:lnTo>
                  <a:lnTo>
                    <a:pt x="101" y="351"/>
                  </a:lnTo>
                  <a:cubicBezTo>
                    <a:pt x="101" y="351"/>
                    <a:pt x="51" y="577"/>
                    <a:pt x="1" y="853"/>
                  </a:cubicBezTo>
                  <a:cubicBezTo>
                    <a:pt x="649" y="1387"/>
                    <a:pt x="1601" y="1702"/>
                    <a:pt x="2579" y="1702"/>
                  </a:cubicBezTo>
                  <a:cubicBezTo>
                    <a:pt x="3114" y="1702"/>
                    <a:pt x="3656" y="1608"/>
                    <a:pt x="4161" y="1404"/>
                  </a:cubicBezTo>
                  <a:cubicBezTo>
                    <a:pt x="3986" y="853"/>
                    <a:pt x="3760" y="301"/>
                    <a:pt x="34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9"/>
            <p:cNvSpPr/>
            <p:nvPr/>
          </p:nvSpPr>
          <p:spPr>
            <a:xfrm>
              <a:off x="6639569" y="2689987"/>
              <a:ext cx="459637" cy="555776"/>
            </a:xfrm>
            <a:custGeom>
              <a:rect b="b" l="l" r="r" t="t"/>
              <a:pathLst>
                <a:path extrusionOk="0" h="5799" w="4796">
                  <a:moveTo>
                    <a:pt x="1754" y="1"/>
                  </a:moveTo>
                  <a:cubicBezTo>
                    <a:pt x="1410" y="1"/>
                    <a:pt x="1025" y="153"/>
                    <a:pt x="677" y="588"/>
                  </a:cubicBezTo>
                  <a:cubicBezTo>
                    <a:pt x="276" y="1089"/>
                    <a:pt x="0" y="2116"/>
                    <a:pt x="577" y="5199"/>
                  </a:cubicBezTo>
                  <a:cubicBezTo>
                    <a:pt x="633" y="5577"/>
                    <a:pt x="1954" y="5798"/>
                    <a:pt x="3097" y="5798"/>
                  </a:cubicBezTo>
                  <a:cubicBezTo>
                    <a:pt x="4002" y="5798"/>
                    <a:pt x="4796" y="5660"/>
                    <a:pt x="4762" y="5350"/>
                  </a:cubicBezTo>
                  <a:cubicBezTo>
                    <a:pt x="4512" y="3219"/>
                    <a:pt x="3635" y="1966"/>
                    <a:pt x="2707" y="487"/>
                  </a:cubicBezTo>
                  <a:cubicBezTo>
                    <a:pt x="2580" y="260"/>
                    <a:pt x="2203" y="1"/>
                    <a:pt x="1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9"/>
            <p:cNvSpPr/>
            <p:nvPr/>
          </p:nvSpPr>
          <p:spPr>
            <a:xfrm>
              <a:off x="6350231" y="2988718"/>
              <a:ext cx="58078" cy="49262"/>
            </a:xfrm>
            <a:custGeom>
              <a:rect b="b" l="l" r="r" t="t"/>
              <a:pathLst>
                <a:path extrusionOk="0" h="514" w="606">
                  <a:moveTo>
                    <a:pt x="126" y="1"/>
                  </a:moveTo>
                  <a:cubicBezTo>
                    <a:pt x="0" y="1"/>
                    <a:pt x="238" y="428"/>
                    <a:pt x="238" y="428"/>
                  </a:cubicBezTo>
                  <a:lnTo>
                    <a:pt x="162" y="453"/>
                  </a:lnTo>
                  <a:cubicBezTo>
                    <a:pt x="162" y="453"/>
                    <a:pt x="402" y="513"/>
                    <a:pt x="516" y="513"/>
                  </a:cubicBezTo>
                  <a:cubicBezTo>
                    <a:pt x="582" y="513"/>
                    <a:pt x="606" y="493"/>
                    <a:pt x="513" y="428"/>
                  </a:cubicBezTo>
                  <a:cubicBezTo>
                    <a:pt x="263" y="253"/>
                    <a:pt x="288" y="52"/>
                    <a:pt x="137" y="2"/>
                  </a:cubicBezTo>
                  <a:cubicBezTo>
                    <a:pt x="133" y="1"/>
                    <a:pt x="129" y="1"/>
                    <a:pt x="126" y="1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9"/>
            <p:cNvSpPr/>
            <p:nvPr/>
          </p:nvSpPr>
          <p:spPr>
            <a:xfrm>
              <a:off x="6302599" y="2991593"/>
              <a:ext cx="89704" cy="69388"/>
            </a:xfrm>
            <a:custGeom>
              <a:rect b="b" l="l" r="r" t="t"/>
              <a:pathLst>
                <a:path extrusionOk="0" h="724" w="936">
                  <a:moveTo>
                    <a:pt x="79" y="0"/>
                  </a:moveTo>
                  <a:cubicBezTo>
                    <a:pt x="23" y="0"/>
                    <a:pt x="1" y="28"/>
                    <a:pt x="33" y="97"/>
                  </a:cubicBezTo>
                  <a:cubicBezTo>
                    <a:pt x="158" y="423"/>
                    <a:pt x="308" y="699"/>
                    <a:pt x="860" y="724"/>
                  </a:cubicBezTo>
                  <a:lnTo>
                    <a:pt x="935" y="373"/>
                  </a:lnTo>
                  <a:cubicBezTo>
                    <a:pt x="935" y="373"/>
                    <a:pt x="283" y="0"/>
                    <a:pt x="79" y="0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9"/>
            <p:cNvSpPr/>
            <p:nvPr/>
          </p:nvSpPr>
          <p:spPr>
            <a:xfrm>
              <a:off x="6370549" y="2770779"/>
              <a:ext cx="439607" cy="337836"/>
            </a:xfrm>
            <a:custGeom>
              <a:rect b="b" l="l" r="r" t="t"/>
              <a:pathLst>
                <a:path extrusionOk="0" h="3525" w="4587">
                  <a:moveTo>
                    <a:pt x="3737" y="1"/>
                  </a:moveTo>
                  <a:cubicBezTo>
                    <a:pt x="3660" y="1"/>
                    <a:pt x="3576" y="7"/>
                    <a:pt x="3484" y="20"/>
                  </a:cubicBezTo>
                  <a:cubicBezTo>
                    <a:pt x="2732" y="121"/>
                    <a:pt x="3234" y="1674"/>
                    <a:pt x="2933" y="2126"/>
                  </a:cubicBezTo>
                  <a:cubicBezTo>
                    <a:pt x="2612" y="2553"/>
                    <a:pt x="1988" y="2665"/>
                    <a:pt x="1420" y="2665"/>
                  </a:cubicBezTo>
                  <a:cubicBezTo>
                    <a:pt x="788" y="2665"/>
                    <a:pt x="226" y="2527"/>
                    <a:pt x="226" y="2527"/>
                  </a:cubicBezTo>
                  <a:cubicBezTo>
                    <a:pt x="0" y="2702"/>
                    <a:pt x="76" y="3053"/>
                    <a:pt x="76" y="3053"/>
                  </a:cubicBezTo>
                  <a:cubicBezTo>
                    <a:pt x="76" y="3053"/>
                    <a:pt x="1366" y="3524"/>
                    <a:pt x="2463" y="3524"/>
                  </a:cubicBezTo>
                  <a:cubicBezTo>
                    <a:pt x="2925" y="3524"/>
                    <a:pt x="3352" y="3441"/>
                    <a:pt x="3635" y="3203"/>
                  </a:cubicBezTo>
                  <a:cubicBezTo>
                    <a:pt x="4587" y="2376"/>
                    <a:pt x="4587" y="1298"/>
                    <a:pt x="4512" y="647"/>
                  </a:cubicBezTo>
                  <a:cubicBezTo>
                    <a:pt x="4446" y="277"/>
                    <a:pt x="4249" y="1"/>
                    <a:pt x="3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9"/>
            <p:cNvSpPr/>
            <p:nvPr/>
          </p:nvSpPr>
          <p:spPr>
            <a:xfrm>
              <a:off x="6560310" y="2441667"/>
              <a:ext cx="482925" cy="547726"/>
            </a:xfrm>
            <a:custGeom>
              <a:rect b="b" l="l" r="r" t="t"/>
              <a:pathLst>
                <a:path extrusionOk="0" h="5715" w="5039">
                  <a:moveTo>
                    <a:pt x="1852" y="1"/>
                  </a:moveTo>
                  <a:cubicBezTo>
                    <a:pt x="1664" y="1"/>
                    <a:pt x="1429" y="50"/>
                    <a:pt x="1128" y="171"/>
                  </a:cubicBezTo>
                  <a:cubicBezTo>
                    <a:pt x="727" y="321"/>
                    <a:pt x="301" y="798"/>
                    <a:pt x="502" y="1625"/>
                  </a:cubicBezTo>
                  <a:cubicBezTo>
                    <a:pt x="727" y="2452"/>
                    <a:pt x="702" y="2477"/>
                    <a:pt x="502" y="2828"/>
                  </a:cubicBezTo>
                  <a:cubicBezTo>
                    <a:pt x="0" y="3805"/>
                    <a:pt x="1830" y="3254"/>
                    <a:pt x="1554" y="4181"/>
                  </a:cubicBezTo>
                  <a:cubicBezTo>
                    <a:pt x="1216" y="5330"/>
                    <a:pt x="1683" y="5715"/>
                    <a:pt x="2343" y="5715"/>
                  </a:cubicBezTo>
                  <a:cubicBezTo>
                    <a:pt x="3152" y="5715"/>
                    <a:pt x="4250" y="5138"/>
                    <a:pt x="4512" y="4682"/>
                  </a:cubicBezTo>
                  <a:cubicBezTo>
                    <a:pt x="5038" y="3755"/>
                    <a:pt x="4938" y="2427"/>
                    <a:pt x="3985" y="2101"/>
                  </a:cubicBezTo>
                  <a:cubicBezTo>
                    <a:pt x="3660" y="2001"/>
                    <a:pt x="3910" y="898"/>
                    <a:pt x="3208" y="873"/>
                  </a:cubicBezTo>
                  <a:cubicBezTo>
                    <a:pt x="2622" y="853"/>
                    <a:pt x="2639" y="1"/>
                    <a:pt x="18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47"/>
          <p:cNvSpPr txBox="1"/>
          <p:nvPr>
            <p:ph type="title"/>
          </p:nvPr>
        </p:nvSpPr>
        <p:spPr>
          <a:xfrm>
            <a:off x="226625" y="141675"/>
            <a:ext cx="86709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Fairness 360</a:t>
            </a:r>
            <a:endParaRPr/>
          </a:p>
        </p:txBody>
      </p:sp>
      <p:sp>
        <p:nvSpPr>
          <p:cNvPr id="1880" name="Google Shape;1880;p47"/>
          <p:cNvSpPr txBox="1"/>
          <p:nvPr/>
        </p:nvSpPr>
        <p:spPr>
          <a:xfrm>
            <a:off x="3329500" y="1005950"/>
            <a:ext cx="23205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81" name="Google Shape;1881;p47"/>
          <p:cNvSpPr txBox="1"/>
          <p:nvPr/>
        </p:nvSpPr>
        <p:spPr>
          <a:xfrm>
            <a:off x="5809950" y="1005950"/>
            <a:ext cx="3880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82" name="Google Shape;1882;p47"/>
          <p:cNvSpPr/>
          <p:nvPr/>
        </p:nvSpPr>
        <p:spPr>
          <a:xfrm>
            <a:off x="934200" y="1718875"/>
            <a:ext cx="2179800" cy="2791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91919"/>
                </a:solidFill>
                <a:highlight>
                  <a:schemeClr val="accent2"/>
                </a:highlight>
                <a:latin typeface="Titillium Web"/>
                <a:ea typeface="Titillium Web"/>
                <a:cs typeface="Titillium Web"/>
                <a:sym typeface="Titillium Web"/>
              </a:rPr>
              <a:t>What is AI Fairness 360?</a:t>
            </a:r>
            <a:endParaRPr sz="1500">
              <a:solidFill>
                <a:srgbClr val="191919"/>
              </a:solidFill>
              <a:highlight>
                <a:schemeClr val="accent2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91919"/>
              </a:solidFill>
              <a:highlight>
                <a:schemeClr val="accent2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91919"/>
                </a:solidFill>
                <a:highlight>
                  <a:schemeClr val="accent2"/>
                </a:highlight>
                <a:latin typeface="Titillium Web"/>
                <a:ea typeface="Titillium Web"/>
                <a:cs typeface="Titillium Web"/>
                <a:sym typeface="Titillium Web"/>
              </a:rPr>
              <a:t>AI Fairness 360 toolkit is an exhaustive open-source library containing techniques developed by the research community to help detect and mitigate bias in machine learning models throughout the AI application lifecycle.</a:t>
            </a:r>
            <a:endParaRPr sz="1500">
              <a:solidFill>
                <a:srgbClr val="191919"/>
              </a:solidFill>
              <a:highlight>
                <a:schemeClr val="accent2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83" name="Google Shape;1883;p47"/>
          <p:cNvSpPr/>
          <p:nvPr/>
        </p:nvSpPr>
        <p:spPr>
          <a:xfrm>
            <a:off x="3447348" y="1718800"/>
            <a:ext cx="2077800" cy="2791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71717"/>
              </a:solidFill>
            </a:endParaRPr>
          </a:p>
        </p:txBody>
      </p:sp>
      <p:sp>
        <p:nvSpPr>
          <p:cNvPr id="1884" name="Google Shape;1884;p47"/>
          <p:cNvSpPr/>
          <p:nvPr/>
        </p:nvSpPr>
        <p:spPr>
          <a:xfrm>
            <a:off x="6039650" y="1718800"/>
            <a:ext cx="2179800" cy="2791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71717"/>
                </a:solidFill>
                <a:latin typeface="Titillium Web"/>
                <a:ea typeface="Titillium Web"/>
                <a:cs typeface="Titillium Web"/>
                <a:sym typeface="Titillium Web"/>
              </a:rPr>
              <a:t>Why the AI Fairness 360 toolkit?</a:t>
            </a:r>
            <a:endParaRPr sz="1500">
              <a:solidFill>
                <a:srgbClr val="171717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300"/>
              <a:buFont typeface="Titillium Web"/>
              <a:buChar char="●"/>
            </a:pPr>
            <a:r>
              <a:rPr lang="en" sz="1300">
                <a:solidFill>
                  <a:srgbClr val="171717"/>
                </a:solidFill>
                <a:latin typeface="Titillium Web"/>
                <a:ea typeface="Titillium Web"/>
                <a:cs typeface="Titillium Web"/>
                <a:sym typeface="Titillium Web"/>
              </a:rPr>
              <a:t>Best performance observed out of all the packages in terms of improvement in fairness and reduction in bias.</a:t>
            </a:r>
            <a:endParaRPr sz="1300">
              <a:solidFill>
                <a:srgbClr val="171717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300"/>
              <a:buFont typeface="Titillium Web"/>
              <a:buChar char="●"/>
            </a:pPr>
            <a:r>
              <a:rPr lang="en" sz="1300">
                <a:solidFill>
                  <a:srgbClr val="171717"/>
                </a:solidFill>
                <a:latin typeface="Titillium Web"/>
                <a:ea typeface="Titillium Web"/>
                <a:cs typeface="Titillium Web"/>
                <a:sym typeface="Titillium Web"/>
              </a:rPr>
              <a:t>Ease of usability and generalizability.</a:t>
            </a:r>
            <a:endParaRPr sz="1300">
              <a:solidFill>
                <a:srgbClr val="171717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85" name="Google Shape;1885;p47"/>
          <p:cNvSpPr txBox="1"/>
          <p:nvPr/>
        </p:nvSpPr>
        <p:spPr>
          <a:xfrm>
            <a:off x="3329500" y="1718875"/>
            <a:ext cx="22863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71717"/>
                </a:solidFill>
                <a:latin typeface="Titillium Web"/>
                <a:ea typeface="Titillium Web"/>
                <a:cs typeface="Titillium Web"/>
                <a:sym typeface="Titillium Web"/>
              </a:rPr>
              <a:t>What does it offer?</a:t>
            </a:r>
            <a:endParaRPr sz="1500">
              <a:solidFill>
                <a:srgbClr val="171717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Titillium Web"/>
              <a:buChar char="●"/>
            </a:pPr>
            <a:r>
              <a:rPr lang="en" sz="1300">
                <a:solidFill>
                  <a:srgbClr val="191919"/>
                </a:solidFill>
                <a:highlight>
                  <a:schemeClr val="accent2"/>
                </a:highlight>
                <a:latin typeface="Titillium Web"/>
                <a:ea typeface="Titillium Web"/>
                <a:cs typeface="Titillium Web"/>
                <a:sym typeface="Titillium Web"/>
              </a:rPr>
              <a:t>Comprehensive set of metrics for datasets and models to test for biases.</a:t>
            </a:r>
            <a:endParaRPr sz="1300">
              <a:solidFill>
                <a:srgbClr val="191919"/>
              </a:solidFill>
              <a:highlight>
                <a:schemeClr val="accent2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Titillium Web"/>
              <a:buChar char="●"/>
            </a:pPr>
            <a:r>
              <a:rPr lang="en" sz="1300">
                <a:solidFill>
                  <a:srgbClr val="191919"/>
                </a:solidFill>
                <a:highlight>
                  <a:schemeClr val="accent2"/>
                </a:highlight>
                <a:latin typeface="Titillium Web"/>
                <a:ea typeface="Titillium Web"/>
                <a:cs typeface="Titillium Web"/>
                <a:sym typeface="Titillium Web"/>
              </a:rPr>
              <a:t>Explanation of metrics</a:t>
            </a:r>
            <a:endParaRPr sz="1300">
              <a:solidFill>
                <a:srgbClr val="191919"/>
              </a:solidFill>
              <a:highlight>
                <a:schemeClr val="accent2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Titillium Web"/>
              <a:buChar char="●"/>
            </a:pPr>
            <a:r>
              <a:rPr lang="en" sz="1300">
                <a:solidFill>
                  <a:srgbClr val="191919"/>
                </a:solidFill>
                <a:highlight>
                  <a:schemeClr val="accent2"/>
                </a:highlight>
                <a:latin typeface="Titillium Web"/>
                <a:ea typeface="Titillium Web"/>
                <a:cs typeface="Titillium Web"/>
                <a:sym typeface="Titillium Web"/>
              </a:rPr>
              <a:t>Pre-processing, In-processing and post processing algorithms to mitigate the bias</a:t>
            </a:r>
            <a:endParaRPr sz="1300">
              <a:solidFill>
                <a:srgbClr val="191919"/>
              </a:solidFill>
              <a:highlight>
                <a:schemeClr val="accent2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886" name="Google Shape;188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563" y="871838"/>
            <a:ext cx="1599063" cy="5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7" name="Google Shape;188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4160487" y="672611"/>
            <a:ext cx="826000" cy="106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8" name="Google Shape;1888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6550" y="833350"/>
            <a:ext cx="766012" cy="7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 v. Post-Processing</a:t>
            </a:r>
            <a:endParaRPr/>
          </a:p>
        </p:txBody>
      </p:sp>
      <p:grpSp>
        <p:nvGrpSpPr>
          <p:cNvPr id="1894" name="Google Shape;1894;p48"/>
          <p:cNvGrpSpPr/>
          <p:nvPr/>
        </p:nvGrpSpPr>
        <p:grpSpPr>
          <a:xfrm>
            <a:off x="265475" y="3080950"/>
            <a:ext cx="3861425" cy="1584575"/>
            <a:chOff x="218625" y="2175300"/>
            <a:chExt cx="3861425" cy="1584575"/>
          </a:xfrm>
        </p:grpSpPr>
        <p:sp>
          <p:nvSpPr>
            <p:cNvPr id="1895" name="Google Shape;1895;p48"/>
            <p:cNvSpPr/>
            <p:nvPr/>
          </p:nvSpPr>
          <p:spPr>
            <a:xfrm>
              <a:off x="460425" y="2216400"/>
              <a:ext cx="628800" cy="7107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896" name="Google Shape;1896;p48"/>
            <p:cNvSpPr/>
            <p:nvPr/>
          </p:nvSpPr>
          <p:spPr>
            <a:xfrm>
              <a:off x="1610500" y="2202875"/>
              <a:ext cx="628800" cy="7107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897" name="Google Shape;1897;p48"/>
            <p:cNvSpPr/>
            <p:nvPr/>
          </p:nvSpPr>
          <p:spPr>
            <a:xfrm>
              <a:off x="2889025" y="2175300"/>
              <a:ext cx="628800" cy="710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pic>
          <p:nvPicPr>
            <p:cNvPr id="1898" name="Google Shape;1898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89025" y="2216250"/>
              <a:ext cx="628800" cy="6288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899" name="Google Shape;1899;p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0425" y="2307172"/>
              <a:ext cx="628800" cy="52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0" name="Google Shape;1900;p4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648675" y="2295525"/>
              <a:ext cx="552450" cy="552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1" name="Google Shape;1901;p48"/>
            <p:cNvSpPr txBox="1"/>
            <p:nvPr/>
          </p:nvSpPr>
          <p:spPr>
            <a:xfrm>
              <a:off x="218625" y="2928575"/>
              <a:ext cx="870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Training dataset</a:t>
              </a: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902" name="Google Shape;1902;p48"/>
            <p:cNvSpPr txBox="1"/>
            <p:nvPr/>
          </p:nvSpPr>
          <p:spPr>
            <a:xfrm>
              <a:off x="1368050" y="2928575"/>
              <a:ext cx="1375800" cy="7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Bias Mitigation Pre-processing algorithms</a:t>
              </a: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903" name="Google Shape;1903;p48"/>
            <p:cNvSpPr txBox="1"/>
            <p:nvPr/>
          </p:nvSpPr>
          <p:spPr>
            <a:xfrm>
              <a:off x="2743850" y="2928575"/>
              <a:ext cx="13362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Repaired/Pre-processed</a:t>
              </a: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Dataset</a:t>
              </a: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cxnSp>
          <p:nvCxnSpPr>
            <p:cNvPr id="1904" name="Google Shape;1904;p48"/>
            <p:cNvCxnSpPr>
              <a:stCxn id="1899" idx="3"/>
              <a:endCxn id="1900" idx="1"/>
            </p:cNvCxnSpPr>
            <p:nvPr/>
          </p:nvCxnSpPr>
          <p:spPr>
            <a:xfrm>
              <a:off x="1089225" y="2571747"/>
              <a:ext cx="559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05" name="Google Shape;1905;p48"/>
            <p:cNvCxnSpPr/>
            <p:nvPr/>
          </p:nvCxnSpPr>
          <p:spPr>
            <a:xfrm>
              <a:off x="2265313" y="2558222"/>
              <a:ext cx="559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906" name="Google Shape;1906;p48"/>
          <p:cNvGrpSpPr/>
          <p:nvPr/>
        </p:nvGrpSpPr>
        <p:grpSpPr>
          <a:xfrm>
            <a:off x="5074000" y="3080945"/>
            <a:ext cx="3845650" cy="1789305"/>
            <a:chOff x="5042775" y="2175520"/>
            <a:chExt cx="3845650" cy="1789305"/>
          </a:xfrm>
        </p:grpSpPr>
        <p:sp>
          <p:nvSpPr>
            <p:cNvPr id="1907" name="Google Shape;1907;p48"/>
            <p:cNvSpPr/>
            <p:nvPr/>
          </p:nvSpPr>
          <p:spPr>
            <a:xfrm>
              <a:off x="6642950" y="2216400"/>
              <a:ext cx="710700" cy="8313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pic>
          <p:nvPicPr>
            <p:cNvPr id="1908" name="Google Shape;1908;p4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042775" y="2216400"/>
              <a:ext cx="870600" cy="83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09" name="Google Shape;1909;p48"/>
            <p:cNvCxnSpPr/>
            <p:nvPr/>
          </p:nvCxnSpPr>
          <p:spPr>
            <a:xfrm>
              <a:off x="5913375" y="2571747"/>
              <a:ext cx="559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10" name="Google Shape;1910;p48"/>
            <p:cNvCxnSpPr/>
            <p:nvPr/>
          </p:nvCxnSpPr>
          <p:spPr>
            <a:xfrm>
              <a:off x="7280425" y="2571747"/>
              <a:ext cx="559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1911" name="Google Shape;1911;p4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642950" y="2295525"/>
              <a:ext cx="710700" cy="7107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12" name="Google Shape;1912;p48"/>
            <p:cNvGrpSpPr/>
            <p:nvPr/>
          </p:nvGrpSpPr>
          <p:grpSpPr>
            <a:xfrm>
              <a:off x="7839925" y="2175520"/>
              <a:ext cx="959400" cy="958015"/>
              <a:chOff x="4547950" y="3398700"/>
              <a:chExt cx="959400" cy="1143625"/>
            </a:xfrm>
          </p:grpSpPr>
          <p:sp>
            <p:nvSpPr>
              <p:cNvPr id="1913" name="Google Shape;1913;p48"/>
              <p:cNvSpPr/>
              <p:nvPr/>
            </p:nvSpPr>
            <p:spPr>
              <a:xfrm>
                <a:off x="4547950" y="3398700"/>
                <a:ext cx="959400" cy="1143600"/>
              </a:xfrm>
              <a:prstGeom prst="rect">
                <a:avLst/>
              </a:prstGeom>
              <a:solidFill>
                <a:schemeClr val="accent5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tillium Web"/>
                  <a:ea typeface="Titillium Web"/>
                  <a:cs typeface="Titillium Web"/>
                  <a:sym typeface="Titillium Web"/>
                </a:endParaRPr>
              </a:p>
            </p:txBody>
          </p:sp>
          <p:pic>
            <p:nvPicPr>
              <p:cNvPr id="1914" name="Google Shape;1914;p48"/>
              <p:cNvPicPr preferRelativeResize="0"/>
              <p:nvPr/>
            </p:nvPicPr>
            <p:blipFill rotWithShape="1">
              <a:blip r:embed="rId6">
                <a:alphaModFix/>
              </a:blip>
              <a:srcRect b="1471" l="0" r="0" t="16311"/>
              <a:stretch/>
            </p:blipFill>
            <p:spPr>
              <a:xfrm>
                <a:off x="4547950" y="3858850"/>
                <a:ext cx="870600" cy="6834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15" name="Google Shape;1915;p48"/>
              <p:cNvSpPr/>
              <p:nvPr/>
            </p:nvSpPr>
            <p:spPr>
              <a:xfrm>
                <a:off x="4859175" y="3480300"/>
                <a:ext cx="428100" cy="378600"/>
              </a:xfrm>
              <a:prstGeom prst="ellipse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tillium Web"/>
                  <a:ea typeface="Titillium Web"/>
                  <a:cs typeface="Titillium Web"/>
                  <a:sym typeface="Titillium Web"/>
                </a:endParaRPr>
              </a:p>
            </p:txBody>
          </p:sp>
          <p:pic>
            <p:nvPicPr>
              <p:cNvPr id="1916" name="Google Shape;1916;p48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4914223" y="3541450"/>
                <a:ext cx="317400" cy="317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17" name="Google Shape;1917;p48"/>
            <p:cNvSpPr txBox="1"/>
            <p:nvPr/>
          </p:nvSpPr>
          <p:spPr>
            <a:xfrm>
              <a:off x="5135225" y="3144275"/>
              <a:ext cx="778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Initial Model</a:t>
              </a:r>
              <a:endParaRPr/>
            </a:p>
          </p:txBody>
        </p:sp>
        <p:sp>
          <p:nvSpPr>
            <p:cNvPr id="1918" name="Google Shape;1918;p48"/>
            <p:cNvSpPr txBox="1"/>
            <p:nvPr/>
          </p:nvSpPr>
          <p:spPr>
            <a:xfrm>
              <a:off x="6267175" y="3133525"/>
              <a:ext cx="14496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Bias Mitigation Post-processing algorithms</a:t>
              </a:r>
              <a:endParaRPr/>
            </a:p>
          </p:txBody>
        </p:sp>
        <p:sp>
          <p:nvSpPr>
            <p:cNvPr id="1919" name="Google Shape;1919;p48"/>
            <p:cNvSpPr txBox="1"/>
            <p:nvPr/>
          </p:nvSpPr>
          <p:spPr>
            <a:xfrm>
              <a:off x="7839925" y="3241375"/>
              <a:ext cx="10485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Fairer </a:t>
              </a:r>
              <a:r>
                <a:rPr lang="en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Model</a:t>
              </a:r>
              <a:endParaRPr/>
            </a:p>
          </p:txBody>
        </p:sp>
      </p:grpSp>
      <p:sp>
        <p:nvSpPr>
          <p:cNvPr id="1920" name="Google Shape;1920;p48"/>
          <p:cNvSpPr txBox="1"/>
          <p:nvPr/>
        </p:nvSpPr>
        <p:spPr>
          <a:xfrm>
            <a:off x="398288" y="1370700"/>
            <a:ext cx="38457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Pre- processing</a:t>
            </a: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: 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tillium Web"/>
              <a:buChar char="●"/>
            </a:pPr>
            <a:r>
              <a:rPr lang="en" sz="13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Involve modifying the dataset before training the model to reduce the bias present in the data.</a:t>
            </a:r>
            <a:endParaRPr sz="13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tillium Web"/>
              <a:buChar char="●"/>
            </a:pPr>
            <a:r>
              <a:rPr lang="en" sz="13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Pre-processing algorithms are useful when the bias in the data is known or can be easily identified.</a:t>
            </a:r>
            <a:endParaRPr sz="13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21" name="Google Shape;1921;p48"/>
          <p:cNvSpPr txBox="1"/>
          <p:nvPr/>
        </p:nvSpPr>
        <p:spPr>
          <a:xfrm>
            <a:off x="5074000" y="1300450"/>
            <a:ext cx="39513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Post- processing</a:t>
            </a: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: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tillium Web"/>
              <a:buChar char="●"/>
            </a:pPr>
            <a:r>
              <a:rPr lang="en" sz="13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Involve modifying the output of the model after it has been trained. </a:t>
            </a:r>
            <a:endParaRPr sz="13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tillium Web"/>
              <a:buChar char="●"/>
            </a:pPr>
            <a:r>
              <a:rPr lang="en" sz="13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Post-processing algorithms are useful when the model is already trained, and the bias in the predictions is identified after deployment.</a:t>
            </a:r>
            <a:endParaRPr sz="13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49"/>
          <p:cNvSpPr txBox="1"/>
          <p:nvPr>
            <p:ph type="title"/>
          </p:nvPr>
        </p:nvSpPr>
        <p:spPr>
          <a:xfrm>
            <a:off x="226625" y="141675"/>
            <a:ext cx="8670900" cy="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Comparing Different Mitigation Techniques</a:t>
            </a:r>
            <a:endParaRPr sz="3000"/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Pre-Processing</a:t>
            </a:r>
            <a:endParaRPr sz="3000"/>
          </a:p>
        </p:txBody>
      </p:sp>
      <p:sp>
        <p:nvSpPr>
          <p:cNvPr id="1927" name="Google Shape;1927;p49"/>
          <p:cNvSpPr txBox="1"/>
          <p:nvPr/>
        </p:nvSpPr>
        <p:spPr>
          <a:xfrm>
            <a:off x="3009400" y="982525"/>
            <a:ext cx="23205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28" name="Google Shape;1928;p49"/>
          <p:cNvSpPr txBox="1"/>
          <p:nvPr/>
        </p:nvSpPr>
        <p:spPr>
          <a:xfrm>
            <a:off x="5507050" y="982525"/>
            <a:ext cx="3880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29" name="Google Shape;1929;p49"/>
          <p:cNvSpPr txBox="1"/>
          <p:nvPr/>
        </p:nvSpPr>
        <p:spPr>
          <a:xfrm>
            <a:off x="2874150" y="4054800"/>
            <a:ext cx="30588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Disparate Impact Remover: </a:t>
            </a:r>
            <a:r>
              <a:rPr lang="en" sz="13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Increases group fairness by ensuring balanced representation across protected groups</a:t>
            </a:r>
            <a:endParaRPr sz="1000"/>
          </a:p>
        </p:txBody>
      </p:sp>
      <p:sp>
        <p:nvSpPr>
          <p:cNvPr id="1930" name="Google Shape;1930;p49"/>
          <p:cNvSpPr txBox="1"/>
          <p:nvPr/>
        </p:nvSpPr>
        <p:spPr>
          <a:xfrm>
            <a:off x="756125" y="4099806"/>
            <a:ext cx="2581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Learning Fair Representation(LFR):  </a:t>
            </a:r>
            <a:r>
              <a:rPr lang="en" sz="13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Encodes the sensitive attributes to </a:t>
            </a:r>
            <a:r>
              <a:rPr lang="en" sz="13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remove association with output variable.</a:t>
            </a:r>
            <a:endParaRPr/>
          </a:p>
        </p:txBody>
      </p:sp>
      <p:sp>
        <p:nvSpPr>
          <p:cNvPr id="1931" name="Google Shape;1931;p49"/>
          <p:cNvSpPr txBox="1"/>
          <p:nvPr/>
        </p:nvSpPr>
        <p:spPr>
          <a:xfrm>
            <a:off x="5840150" y="4099800"/>
            <a:ext cx="2660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Reweighting:</a:t>
            </a:r>
            <a:endParaRPr sz="13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Balances training data by adjusting sample weights to reduce bias and enhance fairness</a:t>
            </a:r>
            <a:endParaRPr sz="13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1932" name="Google Shape;1932;p49"/>
          <p:cNvGrpSpPr/>
          <p:nvPr/>
        </p:nvGrpSpPr>
        <p:grpSpPr>
          <a:xfrm>
            <a:off x="1273150" y="1154125"/>
            <a:ext cx="7227699" cy="2923338"/>
            <a:chOff x="1273150" y="1154119"/>
            <a:chExt cx="7227699" cy="2656856"/>
          </a:xfrm>
        </p:grpSpPr>
        <p:sp>
          <p:nvSpPr>
            <p:cNvPr id="1933" name="Google Shape;1933;p49"/>
            <p:cNvSpPr/>
            <p:nvPr/>
          </p:nvSpPr>
          <p:spPr>
            <a:xfrm>
              <a:off x="3412649" y="3711675"/>
              <a:ext cx="760200" cy="993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934" name="Google Shape;1934;p49"/>
            <p:cNvSpPr txBox="1"/>
            <p:nvPr/>
          </p:nvSpPr>
          <p:spPr>
            <a:xfrm>
              <a:off x="7450700" y="3550913"/>
              <a:ext cx="997200" cy="9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More fair</a:t>
              </a:r>
              <a:endParaRPr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935" name="Google Shape;1935;p49"/>
            <p:cNvSpPr txBox="1"/>
            <p:nvPr/>
          </p:nvSpPr>
          <p:spPr>
            <a:xfrm>
              <a:off x="4265546" y="3607076"/>
              <a:ext cx="1242900" cy="1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More accurate</a:t>
              </a:r>
              <a:endParaRPr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pic>
          <p:nvPicPr>
            <p:cNvPr id="1936" name="Google Shape;1936;p49"/>
            <p:cNvPicPr preferRelativeResize="0"/>
            <p:nvPr/>
          </p:nvPicPr>
          <p:blipFill rotWithShape="1">
            <a:blip r:embed="rId3">
              <a:alphaModFix/>
            </a:blip>
            <a:srcRect b="0" l="0" r="0" t="6794"/>
            <a:stretch/>
          </p:blipFill>
          <p:spPr>
            <a:xfrm>
              <a:off x="1273150" y="1154119"/>
              <a:ext cx="7227699" cy="23966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37" name="Google Shape;1937;p49"/>
          <p:cNvSpPr/>
          <p:nvPr/>
        </p:nvSpPr>
        <p:spPr>
          <a:xfrm>
            <a:off x="6623499" y="3938142"/>
            <a:ext cx="760200" cy="102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p50"/>
          <p:cNvSpPr/>
          <p:nvPr/>
        </p:nvSpPr>
        <p:spPr>
          <a:xfrm>
            <a:off x="3199100" y="3783100"/>
            <a:ext cx="760200" cy="993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43" name="Google Shape;1943;p50"/>
          <p:cNvSpPr txBox="1"/>
          <p:nvPr/>
        </p:nvSpPr>
        <p:spPr>
          <a:xfrm>
            <a:off x="4083300" y="3692950"/>
            <a:ext cx="12429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accurate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44" name="Google Shape;1944;p50"/>
          <p:cNvSpPr txBox="1"/>
          <p:nvPr/>
        </p:nvSpPr>
        <p:spPr>
          <a:xfrm>
            <a:off x="6937625" y="3663400"/>
            <a:ext cx="93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fair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45" name="Google Shape;1945;p50"/>
          <p:cNvSpPr txBox="1"/>
          <p:nvPr/>
        </p:nvSpPr>
        <p:spPr>
          <a:xfrm>
            <a:off x="4868225" y="3907100"/>
            <a:ext cx="3000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Calibrated equalized odds:</a:t>
            </a:r>
            <a:endParaRPr b="1" sz="13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Boosts the unprivileged class and curbs the privileged class to maximize equality of odds</a:t>
            </a:r>
            <a:endParaRPr sz="13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46" name="Google Shape;1946;p50"/>
          <p:cNvSpPr txBox="1"/>
          <p:nvPr/>
        </p:nvSpPr>
        <p:spPr>
          <a:xfrm>
            <a:off x="1743300" y="3907100"/>
            <a:ext cx="3000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Reject option classification:</a:t>
            </a:r>
            <a:endParaRPr b="1" sz="13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Rejects more people in the privileged class and accepts more in the unprivileged class</a:t>
            </a:r>
            <a:endParaRPr/>
          </a:p>
        </p:txBody>
      </p:sp>
      <p:sp>
        <p:nvSpPr>
          <p:cNvPr id="1947" name="Google Shape;1947;p50"/>
          <p:cNvSpPr txBox="1"/>
          <p:nvPr>
            <p:ph type="title"/>
          </p:nvPr>
        </p:nvSpPr>
        <p:spPr>
          <a:xfrm>
            <a:off x="226625" y="141675"/>
            <a:ext cx="86709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Comparing Different Mitigation Techniques</a:t>
            </a:r>
            <a:endParaRPr sz="3000"/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Post-Processing</a:t>
            </a:r>
            <a:endParaRPr sz="3000"/>
          </a:p>
        </p:txBody>
      </p:sp>
      <p:pic>
        <p:nvPicPr>
          <p:cNvPr id="1948" name="Google Shape;1948;p50"/>
          <p:cNvPicPr preferRelativeResize="0"/>
          <p:nvPr/>
        </p:nvPicPr>
        <p:blipFill rotWithShape="1">
          <a:blip r:embed="rId3">
            <a:alphaModFix/>
          </a:blip>
          <a:srcRect b="0" l="0" r="0" t="6164"/>
          <a:stretch/>
        </p:blipFill>
        <p:spPr>
          <a:xfrm>
            <a:off x="1335450" y="1117300"/>
            <a:ext cx="6904525" cy="26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9" name="Google Shape;1949;p50"/>
          <p:cNvSpPr/>
          <p:nvPr/>
        </p:nvSpPr>
        <p:spPr>
          <a:xfrm>
            <a:off x="6110975" y="3783100"/>
            <a:ext cx="760200" cy="993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51"/>
          <p:cNvSpPr txBox="1"/>
          <p:nvPr>
            <p:ph type="title"/>
          </p:nvPr>
        </p:nvSpPr>
        <p:spPr>
          <a:xfrm>
            <a:off x="720000" y="484700"/>
            <a:ext cx="7704000" cy="7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AIF 360: </a:t>
            </a:r>
            <a:r>
              <a:rPr lang="en"/>
              <a:t>Strengths and </a:t>
            </a:r>
            <a:r>
              <a:rPr lang="en"/>
              <a:t>Limitations</a:t>
            </a:r>
            <a:endParaRPr/>
          </a:p>
        </p:txBody>
      </p:sp>
      <p:sp>
        <p:nvSpPr>
          <p:cNvPr id="1955" name="Google Shape;1955;p51"/>
          <p:cNvSpPr txBox="1"/>
          <p:nvPr>
            <p:ph idx="1" type="subTitle"/>
          </p:nvPr>
        </p:nvSpPr>
        <p:spPr>
          <a:xfrm>
            <a:off x="931825" y="1814800"/>
            <a:ext cx="3682800" cy="25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Strengths</a:t>
            </a:r>
            <a:r>
              <a:rPr b="1" lang="en" sz="1700"/>
              <a:t>:</a:t>
            </a:r>
            <a:endParaRPr b="1" sz="17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 Light"/>
              <a:buChar char="●"/>
            </a:pPr>
            <a:r>
              <a:rPr lang="en" sz="1700"/>
              <a:t>Comprehensive set of fairness metrics.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unito Light"/>
              <a:buChar char="●"/>
            </a:pPr>
            <a:r>
              <a:rPr lang="en" sz="1700"/>
              <a:t>Many options of mitigation algorithms.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unito Light"/>
              <a:buChar char="●"/>
            </a:pPr>
            <a:r>
              <a:rPr lang="en" sz="1700"/>
              <a:t>Manageable degradation in model performance.</a:t>
            </a:r>
            <a:endParaRPr/>
          </a:p>
        </p:txBody>
      </p:sp>
      <p:sp>
        <p:nvSpPr>
          <p:cNvPr id="1956" name="Google Shape;1956;p51"/>
          <p:cNvSpPr txBox="1"/>
          <p:nvPr>
            <p:ph idx="1" type="subTitle"/>
          </p:nvPr>
        </p:nvSpPr>
        <p:spPr>
          <a:xfrm>
            <a:off x="4508925" y="1814800"/>
            <a:ext cx="4046100" cy="24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Weaknesses</a:t>
            </a:r>
            <a:r>
              <a:rPr b="1" lang="en" sz="1600"/>
              <a:t>:</a:t>
            </a:r>
            <a:endParaRPr b="1" sz="16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Nunito Light"/>
              <a:buChar char="●"/>
            </a:pPr>
            <a:r>
              <a:rPr lang="en" sz="1700"/>
              <a:t>Needs certain level of literacy in fairness mitigation algorithms.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Nunito Light"/>
              <a:buChar char="●"/>
            </a:pPr>
            <a:r>
              <a:rPr lang="en" sz="1700"/>
              <a:t>Lacking in documentation on certain mitigation methods.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52"/>
          <p:cNvSpPr txBox="1"/>
          <p:nvPr>
            <p:ph type="title"/>
          </p:nvPr>
        </p:nvSpPr>
        <p:spPr>
          <a:xfrm>
            <a:off x="904900" y="174175"/>
            <a:ext cx="80304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Recommended Fairness pipeline</a:t>
            </a:r>
            <a:endParaRPr sz="3900"/>
          </a:p>
        </p:txBody>
      </p:sp>
      <p:pic>
        <p:nvPicPr>
          <p:cNvPr id="1962" name="Google Shape;196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088" y="2406725"/>
            <a:ext cx="669700" cy="6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3" name="Google Shape;1963;p52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2249988" y="2406725"/>
            <a:ext cx="669700" cy="6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4" name="Google Shape;1964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200" y="2406725"/>
            <a:ext cx="669700" cy="6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5" name="Google Shape;1965;p52"/>
          <p:cNvPicPr preferRelativeResize="0"/>
          <p:nvPr/>
        </p:nvPicPr>
        <p:blipFill>
          <a:blip r:embed="rId6">
            <a:alphaModFix amt="73000"/>
          </a:blip>
          <a:stretch>
            <a:fillRect/>
          </a:stretch>
        </p:blipFill>
        <p:spPr>
          <a:xfrm>
            <a:off x="4392100" y="1311850"/>
            <a:ext cx="628800" cy="6288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66" name="Google Shape;1966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00900" y="2372250"/>
            <a:ext cx="766012" cy="73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7" name="Google Shape;1967;p52"/>
          <p:cNvSpPr/>
          <p:nvPr/>
        </p:nvSpPr>
        <p:spPr>
          <a:xfrm>
            <a:off x="5565325" y="2406725"/>
            <a:ext cx="628800" cy="564900"/>
          </a:xfrm>
          <a:prstGeom prst="cube">
            <a:avLst>
              <a:gd fmla="val 25000" name="adj"/>
            </a:avLst>
          </a:prstGeom>
          <a:solidFill>
            <a:srgbClr val="66666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68" name="Google Shape;1968;p52"/>
          <p:cNvSpPr/>
          <p:nvPr/>
        </p:nvSpPr>
        <p:spPr>
          <a:xfrm>
            <a:off x="6333138" y="3274700"/>
            <a:ext cx="628800" cy="564900"/>
          </a:xfrm>
          <a:prstGeom prst="cube">
            <a:avLst>
              <a:gd fmla="val 25000" name="adj"/>
            </a:avLst>
          </a:prstGeom>
          <a:solidFill>
            <a:srgbClr val="666666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969" name="Google Shape;1969;p52"/>
          <p:cNvPicPr preferRelativeResize="0"/>
          <p:nvPr/>
        </p:nvPicPr>
        <p:blipFill>
          <a:blip r:embed="rId8">
            <a:alphaModFix amt="94000"/>
          </a:blip>
          <a:stretch>
            <a:fillRect/>
          </a:stretch>
        </p:blipFill>
        <p:spPr>
          <a:xfrm>
            <a:off x="7053875" y="2305050"/>
            <a:ext cx="669700" cy="646607"/>
          </a:xfrm>
          <a:prstGeom prst="rect">
            <a:avLst/>
          </a:prstGeom>
          <a:noFill/>
          <a:ln>
            <a:noFill/>
          </a:ln>
        </p:spPr>
      </p:pic>
      <p:sp>
        <p:nvSpPr>
          <p:cNvPr id="1970" name="Google Shape;1970;p52"/>
          <p:cNvSpPr txBox="1"/>
          <p:nvPr/>
        </p:nvSpPr>
        <p:spPr>
          <a:xfrm>
            <a:off x="235200" y="3287625"/>
            <a:ext cx="85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Cleaning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71" name="Google Shape;1971;p52"/>
          <p:cNvSpPr txBox="1"/>
          <p:nvPr/>
        </p:nvSpPr>
        <p:spPr>
          <a:xfrm>
            <a:off x="1187550" y="3287625"/>
            <a:ext cx="115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exploration 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72" name="Google Shape;1972;p52"/>
          <p:cNvSpPr txBox="1"/>
          <p:nvPr/>
        </p:nvSpPr>
        <p:spPr>
          <a:xfrm>
            <a:off x="2250000" y="3259950"/>
            <a:ext cx="115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Feature selection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73" name="Google Shape;1973;p52"/>
          <p:cNvSpPr txBox="1"/>
          <p:nvPr/>
        </p:nvSpPr>
        <p:spPr>
          <a:xfrm>
            <a:off x="3113350" y="3291825"/>
            <a:ext cx="11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Matching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974" name="Google Shape;1974;p52"/>
          <p:cNvCxnSpPr>
            <a:stCxn id="1964" idx="3"/>
            <a:endCxn id="1962" idx="1"/>
          </p:cNvCxnSpPr>
          <p:nvPr/>
        </p:nvCxnSpPr>
        <p:spPr>
          <a:xfrm>
            <a:off x="904900" y="2741575"/>
            <a:ext cx="3942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5" name="Google Shape;1975;p52"/>
          <p:cNvCxnSpPr/>
          <p:nvPr/>
        </p:nvCxnSpPr>
        <p:spPr>
          <a:xfrm>
            <a:off x="1855800" y="2744063"/>
            <a:ext cx="3942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6" name="Google Shape;1976;p52"/>
          <p:cNvCxnSpPr/>
          <p:nvPr/>
        </p:nvCxnSpPr>
        <p:spPr>
          <a:xfrm>
            <a:off x="2806700" y="2706463"/>
            <a:ext cx="3942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7" name="Google Shape;1977;p52"/>
          <p:cNvCxnSpPr/>
          <p:nvPr/>
        </p:nvCxnSpPr>
        <p:spPr>
          <a:xfrm rot="10800000">
            <a:off x="3583306" y="1788450"/>
            <a:ext cx="600" cy="583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8" name="Google Shape;1978;p52"/>
          <p:cNvCxnSpPr/>
          <p:nvPr/>
        </p:nvCxnSpPr>
        <p:spPr>
          <a:xfrm>
            <a:off x="3576725" y="1788375"/>
            <a:ext cx="816600" cy="66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9" name="Google Shape;1979;p52"/>
          <p:cNvCxnSpPr/>
          <p:nvPr/>
        </p:nvCxnSpPr>
        <p:spPr>
          <a:xfrm>
            <a:off x="5020900" y="1794675"/>
            <a:ext cx="700500" cy="66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0" name="Google Shape;1980;p52"/>
          <p:cNvCxnSpPr/>
          <p:nvPr/>
        </p:nvCxnSpPr>
        <p:spPr>
          <a:xfrm flipH="1">
            <a:off x="5715175" y="1794850"/>
            <a:ext cx="6300" cy="641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1" name="Google Shape;1981;p52"/>
          <p:cNvCxnSpPr/>
          <p:nvPr/>
        </p:nvCxnSpPr>
        <p:spPr>
          <a:xfrm>
            <a:off x="5987150" y="2993575"/>
            <a:ext cx="12900" cy="570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2" name="Google Shape;1982;p52"/>
          <p:cNvCxnSpPr/>
          <p:nvPr/>
        </p:nvCxnSpPr>
        <p:spPr>
          <a:xfrm flipH="1" rot="10800000">
            <a:off x="6000100" y="3557000"/>
            <a:ext cx="356400" cy="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3" name="Google Shape;1983;p52"/>
          <p:cNvCxnSpPr/>
          <p:nvPr/>
        </p:nvCxnSpPr>
        <p:spPr>
          <a:xfrm>
            <a:off x="6962450" y="3544325"/>
            <a:ext cx="334200" cy="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4" name="Google Shape;1984;p52"/>
          <p:cNvCxnSpPr/>
          <p:nvPr/>
        </p:nvCxnSpPr>
        <p:spPr>
          <a:xfrm rot="10800000">
            <a:off x="7295013" y="2965020"/>
            <a:ext cx="900" cy="592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5" name="Google Shape;1985;p52"/>
          <p:cNvSpPr txBox="1"/>
          <p:nvPr/>
        </p:nvSpPr>
        <p:spPr>
          <a:xfrm>
            <a:off x="2931100" y="1205750"/>
            <a:ext cx="152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Pre-processing on training data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86" name="Google Shape;1986;p52"/>
          <p:cNvSpPr txBox="1"/>
          <p:nvPr/>
        </p:nvSpPr>
        <p:spPr>
          <a:xfrm>
            <a:off x="4896175" y="3577075"/>
            <a:ext cx="164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Post-processing 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on output predictions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87" name="Google Shape;1987;p52"/>
          <p:cNvSpPr txBox="1"/>
          <p:nvPr/>
        </p:nvSpPr>
        <p:spPr>
          <a:xfrm>
            <a:off x="5746163" y="2003300"/>
            <a:ext cx="16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Model </a:t>
            </a: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Training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88" name="Google Shape;1988;p52"/>
          <p:cNvSpPr txBox="1"/>
          <p:nvPr/>
        </p:nvSpPr>
        <p:spPr>
          <a:xfrm>
            <a:off x="7390463" y="3061025"/>
            <a:ext cx="16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Model Deployment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989" name="Google Shape;1989;p5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03046" y="3497400"/>
            <a:ext cx="35640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3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p53"/>
          <p:cNvSpPr txBox="1"/>
          <p:nvPr>
            <p:ph type="title"/>
          </p:nvPr>
        </p:nvSpPr>
        <p:spPr>
          <a:xfrm>
            <a:off x="720000" y="1372400"/>
            <a:ext cx="5944800" cy="12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project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to our clients? </a:t>
            </a:r>
            <a:endParaRPr/>
          </a:p>
        </p:txBody>
      </p:sp>
      <p:sp>
        <p:nvSpPr>
          <p:cNvPr id="1995" name="Google Shape;1995;p53"/>
          <p:cNvSpPr txBox="1"/>
          <p:nvPr>
            <p:ph idx="1" type="subTitle"/>
          </p:nvPr>
        </p:nvSpPr>
        <p:spPr>
          <a:xfrm>
            <a:off x="720000" y="2763525"/>
            <a:ext cx="48666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Nunito Light"/>
              <a:buChar char="●"/>
            </a:pPr>
            <a:r>
              <a:rPr lang="en" sz="1700"/>
              <a:t>Recommend large toolkit to detect and mitigate bias, especially AIF 360.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Nunito Light"/>
              <a:buChar char="●"/>
            </a:pPr>
            <a:r>
              <a:rPr lang="en" sz="1700"/>
              <a:t>Make tradeoffs between bias and accuracy.</a:t>
            </a:r>
            <a:endParaRPr/>
          </a:p>
        </p:txBody>
      </p:sp>
      <p:grpSp>
        <p:nvGrpSpPr>
          <p:cNvPr id="1996" name="Google Shape;1996;p53"/>
          <p:cNvGrpSpPr/>
          <p:nvPr/>
        </p:nvGrpSpPr>
        <p:grpSpPr>
          <a:xfrm>
            <a:off x="5979037" y="1946376"/>
            <a:ext cx="2522878" cy="2059999"/>
            <a:chOff x="630600" y="2865450"/>
            <a:chExt cx="2314779" cy="1738542"/>
          </a:xfrm>
        </p:grpSpPr>
        <p:sp>
          <p:nvSpPr>
            <p:cNvPr id="1997" name="Google Shape;1997;p53"/>
            <p:cNvSpPr/>
            <p:nvPr/>
          </p:nvSpPr>
          <p:spPr>
            <a:xfrm>
              <a:off x="659812" y="3431926"/>
              <a:ext cx="1813744" cy="1159512"/>
            </a:xfrm>
            <a:custGeom>
              <a:rect b="b" l="l" r="r" t="t"/>
              <a:pathLst>
                <a:path extrusionOk="0" h="20878" w="32658">
                  <a:moveTo>
                    <a:pt x="1354" y="1"/>
                  </a:moveTo>
                  <a:cubicBezTo>
                    <a:pt x="602" y="1"/>
                    <a:pt x="1" y="577"/>
                    <a:pt x="1" y="1329"/>
                  </a:cubicBezTo>
                  <a:lnTo>
                    <a:pt x="1" y="19550"/>
                  </a:lnTo>
                  <a:cubicBezTo>
                    <a:pt x="1" y="20276"/>
                    <a:pt x="602" y="20878"/>
                    <a:pt x="1354" y="20878"/>
                  </a:cubicBezTo>
                  <a:lnTo>
                    <a:pt x="31279" y="20878"/>
                  </a:lnTo>
                  <a:cubicBezTo>
                    <a:pt x="32056" y="20878"/>
                    <a:pt x="32657" y="20276"/>
                    <a:pt x="32657" y="19550"/>
                  </a:cubicBezTo>
                  <a:lnTo>
                    <a:pt x="32657" y="1329"/>
                  </a:lnTo>
                  <a:cubicBezTo>
                    <a:pt x="32657" y="577"/>
                    <a:pt x="32056" y="1"/>
                    <a:pt x="31279" y="1"/>
                  </a:cubicBezTo>
                  <a:close/>
                </a:path>
              </a:pathLst>
            </a:custGeom>
            <a:solidFill>
              <a:srgbClr val="D8E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53"/>
            <p:cNvSpPr/>
            <p:nvPr/>
          </p:nvSpPr>
          <p:spPr>
            <a:xfrm>
              <a:off x="659812" y="3431926"/>
              <a:ext cx="1813744" cy="210265"/>
            </a:xfrm>
            <a:custGeom>
              <a:rect b="b" l="l" r="r" t="t"/>
              <a:pathLst>
                <a:path extrusionOk="0" h="3786" w="32658">
                  <a:moveTo>
                    <a:pt x="1354" y="1"/>
                  </a:moveTo>
                  <a:cubicBezTo>
                    <a:pt x="602" y="1"/>
                    <a:pt x="1" y="577"/>
                    <a:pt x="1" y="1329"/>
                  </a:cubicBezTo>
                  <a:lnTo>
                    <a:pt x="1" y="3785"/>
                  </a:lnTo>
                  <a:lnTo>
                    <a:pt x="32657" y="3785"/>
                  </a:lnTo>
                  <a:lnTo>
                    <a:pt x="32657" y="1329"/>
                  </a:lnTo>
                  <a:cubicBezTo>
                    <a:pt x="32657" y="577"/>
                    <a:pt x="32056" y="1"/>
                    <a:pt x="31279" y="1"/>
                  </a:cubicBezTo>
                  <a:close/>
                </a:path>
              </a:pathLst>
            </a:custGeom>
            <a:solidFill>
              <a:srgbClr val="D8E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53"/>
            <p:cNvSpPr/>
            <p:nvPr/>
          </p:nvSpPr>
          <p:spPr>
            <a:xfrm>
              <a:off x="748893" y="3735379"/>
              <a:ext cx="1645298" cy="211598"/>
            </a:xfrm>
            <a:custGeom>
              <a:rect b="b" l="l" r="r" t="t"/>
              <a:pathLst>
                <a:path extrusionOk="0" h="3810" w="29625">
                  <a:moveTo>
                    <a:pt x="1" y="0"/>
                  </a:moveTo>
                  <a:lnTo>
                    <a:pt x="1" y="3810"/>
                  </a:lnTo>
                  <a:lnTo>
                    <a:pt x="29625" y="3810"/>
                  </a:lnTo>
                  <a:lnTo>
                    <a:pt x="29625" y="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53"/>
            <p:cNvSpPr/>
            <p:nvPr/>
          </p:nvSpPr>
          <p:spPr>
            <a:xfrm>
              <a:off x="748893" y="4004011"/>
              <a:ext cx="1645298" cy="211653"/>
            </a:xfrm>
            <a:custGeom>
              <a:rect b="b" l="l" r="r" t="t"/>
              <a:pathLst>
                <a:path extrusionOk="0" h="3811" w="29625">
                  <a:moveTo>
                    <a:pt x="1" y="0"/>
                  </a:moveTo>
                  <a:lnTo>
                    <a:pt x="1" y="3810"/>
                  </a:lnTo>
                  <a:lnTo>
                    <a:pt x="29625" y="3810"/>
                  </a:lnTo>
                  <a:lnTo>
                    <a:pt x="29625" y="0"/>
                  </a:lnTo>
                  <a:close/>
                </a:path>
              </a:pathLst>
            </a:custGeom>
            <a:solidFill>
              <a:srgbClr val="EAF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53"/>
            <p:cNvSpPr/>
            <p:nvPr/>
          </p:nvSpPr>
          <p:spPr>
            <a:xfrm>
              <a:off x="748893" y="4254537"/>
              <a:ext cx="1645298" cy="211653"/>
            </a:xfrm>
            <a:custGeom>
              <a:rect b="b" l="l" r="r" t="t"/>
              <a:pathLst>
                <a:path extrusionOk="0" h="3811" w="29625">
                  <a:moveTo>
                    <a:pt x="1" y="1"/>
                  </a:moveTo>
                  <a:lnTo>
                    <a:pt x="1" y="3810"/>
                  </a:lnTo>
                  <a:lnTo>
                    <a:pt x="29625" y="3810"/>
                  </a:lnTo>
                  <a:lnTo>
                    <a:pt x="29625" y="1"/>
                  </a:lnTo>
                  <a:close/>
                </a:path>
              </a:pathLst>
            </a:custGeom>
            <a:solidFill>
              <a:srgbClr val="EAF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53"/>
            <p:cNvSpPr/>
            <p:nvPr/>
          </p:nvSpPr>
          <p:spPr>
            <a:xfrm>
              <a:off x="1550623" y="2908602"/>
              <a:ext cx="902040" cy="1357170"/>
            </a:xfrm>
            <a:custGeom>
              <a:rect b="b" l="l" r="r" t="t"/>
              <a:pathLst>
                <a:path extrusionOk="0" h="24437" w="16242">
                  <a:moveTo>
                    <a:pt x="1454" y="0"/>
                  </a:moveTo>
                  <a:cubicBezTo>
                    <a:pt x="652" y="0"/>
                    <a:pt x="1" y="652"/>
                    <a:pt x="1" y="1454"/>
                  </a:cubicBezTo>
                  <a:lnTo>
                    <a:pt x="1" y="22983"/>
                  </a:lnTo>
                  <a:cubicBezTo>
                    <a:pt x="1" y="23785"/>
                    <a:pt x="652" y="24436"/>
                    <a:pt x="1454" y="24436"/>
                  </a:cubicBezTo>
                  <a:lnTo>
                    <a:pt x="14788" y="24436"/>
                  </a:lnTo>
                  <a:cubicBezTo>
                    <a:pt x="15590" y="24436"/>
                    <a:pt x="16241" y="23785"/>
                    <a:pt x="16241" y="22983"/>
                  </a:cubicBezTo>
                  <a:lnTo>
                    <a:pt x="16241" y="1454"/>
                  </a:lnTo>
                  <a:cubicBezTo>
                    <a:pt x="16241" y="652"/>
                    <a:pt x="15590" y="0"/>
                    <a:pt x="147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53"/>
            <p:cNvSpPr/>
            <p:nvPr/>
          </p:nvSpPr>
          <p:spPr>
            <a:xfrm>
              <a:off x="1663363" y="3038003"/>
              <a:ext cx="858887" cy="1357225"/>
            </a:xfrm>
            <a:custGeom>
              <a:rect b="b" l="l" r="r" t="t"/>
              <a:pathLst>
                <a:path extrusionOk="0" h="24438" w="15465">
                  <a:moveTo>
                    <a:pt x="1379" y="1"/>
                  </a:moveTo>
                  <a:cubicBezTo>
                    <a:pt x="627" y="1"/>
                    <a:pt x="1" y="653"/>
                    <a:pt x="1" y="1455"/>
                  </a:cubicBezTo>
                  <a:lnTo>
                    <a:pt x="1" y="22983"/>
                  </a:lnTo>
                  <a:cubicBezTo>
                    <a:pt x="1" y="23785"/>
                    <a:pt x="627" y="24437"/>
                    <a:pt x="1379" y="24437"/>
                  </a:cubicBezTo>
                  <a:lnTo>
                    <a:pt x="14086" y="24437"/>
                  </a:lnTo>
                  <a:cubicBezTo>
                    <a:pt x="14838" y="24437"/>
                    <a:pt x="15465" y="23785"/>
                    <a:pt x="15465" y="22983"/>
                  </a:cubicBezTo>
                  <a:lnTo>
                    <a:pt x="15465" y="1455"/>
                  </a:lnTo>
                  <a:cubicBezTo>
                    <a:pt x="15465" y="653"/>
                    <a:pt x="14838" y="1"/>
                    <a:pt x="14086" y="1"/>
                  </a:cubicBezTo>
                  <a:close/>
                </a:path>
              </a:pathLst>
            </a:custGeom>
            <a:solidFill>
              <a:srgbClr val="D8E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53"/>
            <p:cNvSpPr/>
            <p:nvPr/>
          </p:nvSpPr>
          <p:spPr>
            <a:xfrm>
              <a:off x="1490810" y="3160517"/>
              <a:ext cx="961854" cy="1443475"/>
            </a:xfrm>
            <a:custGeom>
              <a:rect b="b" l="l" r="r" t="t"/>
              <a:pathLst>
                <a:path extrusionOk="0" h="25991" w="17319">
                  <a:moveTo>
                    <a:pt x="1554" y="0"/>
                  </a:moveTo>
                  <a:cubicBezTo>
                    <a:pt x="702" y="0"/>
                    <a:pt x="0" y="677"/>
                    <a:pt x="0" y="1529"/>
                  </a:cubicBezTo>
                  <a:lnTo>
                    <a:pt x="0" y="24462"/>
                  </a:lnTo>
                  <a:cubicBezTo>
                    <a:pt x="0" y="25314"/>
                    <a:pt x="702" y="25991"/>
                    <a:pt x="1554" y="25991"/>
                  </a:cubicBezTo>
                  <a:lnTo>
                    <a:pt x="15765" y="25991"/>
                  </a:lnTo>
                  <a:cubicBezTo>
                    <a:pt x="16617" y="25991"/>
                    <a:pt x="17318" y="25314"/>
                    <a:pt x="17318" y="24462"/>
                  </a:cubicBezTo>
                  <a:lnTo>
                    <a:pt x="17318" y="1529"/>
                  </a:lnTo>
                  <a:cubicBezTo>
                    <a:pt x="17318" y="677"/>
                    <a:pt x="16617" y="0"/>
                    <a:pt x="157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53"/>
            <p:cNvSpPr/>
            <p:nvPr/>
          </p:nvSpPr>
          <p:spPr>
            <a:xfrm>
              <a:off x="1227732" y="2865450"/>
              <a:ext cx="1160900" cy="1702335"/>
            </a:xfrm>
            <a:custGeom>
              <a:rect b="b" l="l" r="r" t="t"/>
              <a:pathLst>
                <a:path extrusionOk="0" h="30652" w="20903">
                  <a:moveTo>
                    <a:pt x="1454" y="0"/>
                  </a:moveTo>
                  <a:cubicBezTo>
                    <a:pt x="652" y="0"/>
                    <a:pt x="0" y="652"/>
                    <a:pt x="0" y="1454"/>
                  </a:cubicBezTo>
                  <a:lnTo>
                    <a:pt x="0" y="3033"/>
                  </a:lnTo>
                  <a:lnTo>
                    <a:pt x="0" y="7093"/>
                  </a:lnTo>
                  <a:lnTo>
                    <a:pt x="0" y="29198"/>
                  </a:lnTo>
                  <a:cubicBezTo>
                    <a:pt x="0" y="30000"/>
                    <a:pt x="652" y="30652"/>
                    <a:pt x="1454" y="30652"/>
                  </a:cubicBezTo>
                  <a:lnTo>
                    <a:pt x="19449" y="30652"/>
                  </a:lnTo>
                  <a:cubicBezTo>
                    <a:pt x="20251" y="30652"/>
                    <a:pt x="20903" y="30000"/>
                    <a:pt x="20903" y="29198"/>
                  </a:cubicBezTo>
                  <a:lnTo>
                    <a:pt x="20903" y="3033"/>
                  </a:lnTo>
                  <a:cubicBezTo>
                    <a:pt x="20903" y="2231"/>
                    <a:pt x="20251" y="1579"/>
                    <a:pt x="19449" y="1579"/>
                  </a:cubicBezTo>
                  <a:lnTo>
                    <a:pt x="10777" y="1579"/>
                  </a:lnTo>
                  <a:cubicBezTo>
                    <a:pt x="10226" y="652"/>
                    <a:pt x="9599" y="0"/>
                    <a:pt x="8998" y="0"/>
                  </a:cubicBezTo>
                  <a:close/>
                </a:path>
              </a:pathLst>
            </a:custGeom>
            <a:solidFill>
              <a:srgbClr val="304B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53"/>
            <p:cNvSpPr/>
            <p:nvPr/>
          </p:nvSpPr>
          <p:spPr>
            <a:xfrm>
              <a:off x="1227732" y="2865450"/>
              <a:ext cx="75198" cy="1700947"/>
            </a:xfrm>
            <a:custGeom>
              <a:rect b="b" l="l" r="r" t="t"/>
              <a:pathLst>
                <a:path extrusionOk="0" h="30627" w="1354">
                  <a:moveTo>
                    <a:pt x="1354" y="0"/>
                  </a:moveTo>
                  <a:cubicBezTo>
                    <a:pt x="602" y="50"/>
                    <a:pt x="0" y="677"/>
                    <a:pt x="0" y="1454"/>
                  </a:cubicBezTo>
                  <a:lnTo>
                    <a:pt x="0" y="29198"/>
                  </a:lnTo>
                  <a:cubicBezTo>
                    <a:pt x="0" y="29950"/>
                    <a:pt x="602" y="30577"/>
                    <a:pt x="1354" y="30627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rgbClr val="304B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53"/>
            <p:cNvSpPr/>
            <p:nvPr/>
          </p:nvSpPr>
          <p:spPr>
            <a:xfrm>
              <a:off x="938218" y="3244045"/>
              <a:ext cx="94691" cy="94691"/>
            </a:xfrm>
            <a:custGeom>
              <a:rect b="b" l="l" r="r" t="t"/>
              <a:pathLst>
                <a:path extrusionOk="0" h="1705" w="1705">
                  <a:moveTo>
                    <a:pt x="276" y="0"/>
                  </a:moveTo>
                  <a:lnTo>
                    <a:pt x="0" y="301"/>
                  </a:lnTo>
                  <a:lnTo>
                    <a:pt x="1429" y="1704"/>
                  </a:lnTo>
                  <a:lnTo>
                    <a:pt x="1704" y="1404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CB6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53"/>
            <p:cNvSpPr/>
            <p:nvPr/>
          </p:nvSpPr>
          <p:spPr>
            <a:xfrm>
              <a:off x="938218" y="3244045"/>
              <a:ext cx="94691" cy="94691"/>
            </a:xfrm>
            <a:custGeom>
              <a:rect b="b" l="l" r="r" t="t"/>
              <a:pathLst>
                <a:path extrusionOk="0" h="1705" w="1705">
                  <a:moveTo>
                    <a:pt x="1404" y="0"/>
                  </a:moveTo>
                  <a:lnTo>
                    <a:pt x="0" y="1404"/>
                  </a:lnTo>
                  <a:lnTo>
                    <a:pt x="301" y="1704"/>
                  </a:lnTo>
                  <a:lnTo>
                    <a:pt x="1704" y="301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CB6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53"/>
            <p:cNvSpPr/>
            <p:nvPr/>
          </p:nvSpPr>
          <p:spPr>
            <a:xfrm>
              <a:off x="959100" y="3086764"/>
              <a:ext cx="402314" cy="58481"/>
            </a:xfrm>
            <a:custGeom>
              <a:rect b="b" l="l" r="r" t="t"/>
              <a:pathLst>
                <a:path extrusionOk="0" h="1053" w="7244">
                  <a:moveTo>
                    <a:pt x="7093" y="0"/>
                  </a:moveTo>
                  <a:lnTo>
                    <a:pt x="6541" y="627"/>
                  </a:lnTo>
                  <a:cubicBezTo>
                    <a:pt x="6441" y="727"/>
                    <a:pt x="6316" y="802"/>
                    <a:pt x="6165" y="802"/>
                  </a:cubicBezTo>
                  <a:cubicBezTo>
                    <a:pt x="6015" y="777"/>
                    <a:pt x="5890" y="727"/>
                    <a:pt x="5790" y="627"/>
                  </a:cubicBezTo>
                  <a:lnTo>
                    <a:pt x="5539" y="326"/>
                  </a:lnTo>
                  <a:cubicBezTo>
                    <a:pt x="5414" y="176"/>
                    <a:pt x="5238" y="75"/>
                    <a:pt x="5038" y="75"/>
                  </a:cubicBezTo>
                  <a:cubicBezTo>
                    <a:pt x="5015" y="72"/>
                    <a:pt x="4993" y="71"/>
                    <a:pt x="4970" y="71"/>
                  </a:cubicBezTo>
                  <a:cubicBezTo>
                    <a:pt x="4812" y="71"/>
                    <a:pt x="4646" y="145"/>
                    <a:pt x="4536" y="276"/>
                  </a:cubicBezTo>
                  <a:lnTo>
                    <a:pt x="4060" y="702"/>
                  </a:lnTo>
                  <a:cubicBezTo>
                    <a:pt x="3960" y="802"/>
                    <a:pt x="3835" y="852"/>
                    <a:pt x="3709" y="852"/>
                  </a:cubicBezTo>
                  <a:cubicBezTo>
                    <a:pt x="3584" y="827"/>
                    <a:pt x="3459" y="777"/>
                    <a:pt x="3384" y="677"/>
                  </a:cubicBezTo>
                  <a:lnTo>
                    <a:pt x="2957" y="251"/>
                  </a:lnTo>
                  <a:cubicBezTo>
                    <a:pt x="2832" y="125"/>
                    <a:pt x="2657" y="25"/>
                    <a:pt x="2481" y="25"/>
                  </a:cubicBezTo>
                  <a:cubicBezTo>
                    <a:pt x="2281" y="25"/>
                    <a:pt x="2105" y="75"/>
                    <a:pt x="1980" y="226"/>
                  </a:cubicBezTo>
                  <a:lnTo>
                    <a:pt x="1454" y="702"/>
                  </a:lnTo>
                  <a:cubicBezTo>
                    <a:pt x="1357" y="787"/>
                    <a:pt x="1236" y="830"/>
                    <a:pt x="1118" y="830"/>
                  </a:cubicBezTo>
                  <a:cubicBezTo>
                    <a:pt x="992" y="830"/>
                    <a:pt x="868" y="780"/>
                    <a:pt x="777" y="677"/>
                  </a:cubicBezTo>
                  <a:lnTo>
                    <a:pt x="150" y="25"/>
                  </a:lnTo>
                  <a:lnTo>
                    <a:pt x="0" y="176"/>
                  </a:lnTo>
                  <a:lnTo>
                    <a:pt x="602" y="827"/>
                  </a:lnTo>
                  <a:cubicBezTo>
                    <a:pt x="746" y="971"/>
                    <a:pt x="938" y="1047"/>
                    <a:pt x="1128" y="1047"/>
                  </a:cubicBezTo>
                  <a:cubicBezTo>
                    <a:pt x="1301" y="1047"/>
                    <a:pt x="1472" y="984"/>
                    <a:pt x="1604" y="852"/>
                  </a:cubicBezTo>
                  <a:lnTo>
                    <a:pt x="2130" y="376"/>
                  </a:lnTo>
                  <a:cubicBezTo>
                    <a:pt x="2193" y="293"/>
                    <a:pt x="2289" y="244"/>
                    <a:pt x="2406" y="244"/>
                  </a:cubicBezTo>
                  <a:cubicBezTo>
                    <a:pt x="2430" y="244"/>
                    <a:pt x="2455" y="246"/>
                    <a:pt x="2481" y="251"/>
                  </a:cubicBezTo>
                  <a:cubicBezTo>
                    <a:pt x="2607" y="251"/>
                    <a:pt x="2732" y="301"/>
                    <a:pt x="2807" y="401"/>
                  </a:cubicBezTo>
                  <a:lnTo>
                    <a:pt x="3208" y="827"/>
                  </a:lnTo>
                  <a:cubicBezTo>
                    <a:pt x="3333" y="978"/>
                    <a:pt x="3509" y="1053"/>
                    <a:pt x="3709" y="1053"/>
                  </a:cubicBezTo>
                  <a:cubicBezTo>
                    <a:pt x="3885" y="1053"/>
                    <a:pt x="4085" y="978"/>
                    <a:pt x="4211" y="852"/>
                  </a:cubicBezTo>
                  <a:lnTo>
                    <a:pt x="4662" y="426"/>
                  </a:lnTo>
                  <a:cubicBezTo>
                    <a:pt x="4762" y="326"/>
                    <a:pt x="4887" y="276"/>
                    <a:pt x="5038" y="276"/>
                  </a:cubicBezTo>
                  <a:cubicBezTo>
                    <a:pt x="5163" y="301"/>
                    <a:pt x="5288" y="351"/>
                    <a:pt x="5389" y="451"/>
                  </a:cubicBezTo>
                  <a:lnTo>
                    <a:pt x="5639" y="752"/>
                  </a:lnTo>
                  <a:cubicBezTo>
                    <a:pt x="5764" y="902"/>
                    <a:pt x="5965" y="1003"/>
                    <a:pt x="6165" y="1003"/>
                  </a:cubicBezTo>
                  <a:cubicBezTo>
                    <a:pt x="6366" y="1003"/>
                    <a:pt x="6566" y="927"/>
                    <a:pt x="6692" y="752"/>
                  </a:cubicBezTo>
                  <a:lnTo>
                    <a:pt x="7243" y="125"/>
                  </a:lnTo>
                  <a:lnTo>
                    <a:pt x="7093" y="0"/>
                  </a:lnTo>
                  <a:close/>
                </a:path>
              </a:pathLst>
            </a:custGeom>
            <a:solidFill>
              <a:srgbClr val="F8C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53"/>
            <p:cNvSpPr/>
            <p:nvPr/>
          </p:nvSpPr>
          <p:spPr>
            <a:xfrm>
              <a:off x="2616819" y="4289359"/>
              <a:ext cx="328560" cy="13940"/>
            </a:xfrm>
            <a:custGeom>
              <a:rect b="b" l="l" r="r" t="t"/>
              <a:pathLst>
                <a:path extrusionOk="0" h="251" w="5916">
                  <a:moveTo>
                    <a:pt x="1" y="0"/>
                  </a:moveTo>
                  <a:lnTo>
                    <a:pt x="1" y="251"/>
                  </a:lnTo>
                  <a:lnTo>
                    <a:pt x="5916" y="251"/>
                  </a:lnTo>
                  <a:lnTo>
                    <a:pt x="5916" y="0"/>
                  </a:lnTo>
                  <a:close/>
                </a:path>
              </a:pathLst>
            </a:custGeom>
            <a:solidFill>
              <a:srgbClr val="CB6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53"/>
            <p:cNvSpPr/>
            <p:nvPr/>
          </p:nvSpPr>
          <p:spPr>
            <a:xfrm>
              <a:off x="2622428" y="4335288"/>
              <a:ext cx="180997" cy="13995"/>
            </a:xfrm>
            <a:custGeom>
              <a:rect b="b" l="l" r="r" t="t"/>
              <a:pathLst>
                <a:path extrusionOk="0" h="252" w="3259">
                  <a:moveTo>
                    <a:pt x="0" y="0"/>
                  </a:moveTo>
                  <a:lnTo>
                    <a:pt x="0" y="251"/>
                  </a:lnTo>
                  <a:lnTo>
                    <a:pt x="3258" y="251"/>
                  </a:lnTo>
                  <a:lnTo>
                    <a:pt x="3258" y="0"/>
                  </a:lnTo>
                  <a:close/>
                </a:path>
              </a:pathLst>
            </a:custGeom>
            <a:solidFill>
              <a:srgbClr val="CB6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53"/>
            <p:cNvSpPr/>
            <p:nvPr/>
          </p:nvSpPr>
          <p:spPr>
            <a:xfrm>
              <a:off x="1664751" y="3309467"/>
              <a:ext cx="515110" cy="515055"/>
            </a:xfrm>
            <a:custGeom>
              <a:rect b="b" l="l" r="r" t="t"/>
              <a:pathLst>
                <a:path extrusionOk="0" h="9274" w="9275">
                  <a:moveTo>
                    <a:pt x="9274" y="0"/>
                  </a:moveTo>
                  <a:cubicBezTo>
                    <a:pt x="4161" y="0"/>
                    <a:pt x="1" y="4161"/>
                    <a:pt x="1" y="9273"/>
                  </a:cubicBezTo>
                  <a:lnTo>
                    <a:pt x="9274" y="9273"/>
                  </a:lnTo>
                  <a:lnTo>
                    <a:pt x="9274" y="0"/>
                  </a:lnTo>
                  <a:close/>
                </a:path>
              </a:pathLst>
            </a:custGeom>
            <a:solidFill>
              <a:srgbClr val="F8C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53"/>
            <p:cNvSpPr/>
            <p:nvPr/>
          </p:nvSpPr>
          <p:spPr>
            <a:xfrm>
              <a:off x="1663363" y="3309467"/>
              <a:ext cx="1028721" cy="1030054"/>
            </a:xfrm>
            <a:custGeom>
              <a:rect b="b" l="l" r="r" t="t"/>
              <a:pathLst>
                <a:path extrusionOk="0" h="18547" w="18523">
                  <a:moveTo>
                    <a:pt x="9274" y="0"/>
                  </a:moveTo>
                  <a:lnTo>
                    <a:pt x="9274" y="9273"/>
                  </a:lnTo>
                  <a:lnTo>
                    <a:pt x="1" y="9273"/>
                  </a:lnTo>
                  <a:cubicBezTo>
                    <a:pt x="1" y="14386"/>
                    <a:pt x="4136" y="18547"/>
                    <a:pt x="9274" y="18547"/>
                  </a:cubicBezTo>
                  <a:cubicBezTo>
                    <a:pt x="14387" y="18547"/>
                    <a:pt x="18522" y="14386"/>
                    <a:pt x="18522" y="9273"/>
                  </a:cubicBezTo>
                  <a:cubicBezTo>
                    <a:pt x="18522" y="4161"/>
                    <a:pt x="14387" y="0"/>
                    <a:pt x="9274" y="0"/>
                  </a:cubicBezTo>
                  <a:close/>
                </a:path>
              </a:pathLst>
            </a:custGeom>
            <a:solidFill>
              <a:srgbClr val="CB6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53"/>
            <p:cNvSpPr/>
            <p:nvPr/>
          </p:nvSpPr>
          <p:spPr>
            <a:xfrm>
              <a:off x="2456762" y="3760426"/>
              <a:ext cx="438524" cy="185162"/>
            </a:xfrm>
            <a:custGeom>
              <a:rect b="b" l="l" r="r" t="t"/>
              <a:pathLst>
                <a:path extrusionOk="0" h="3334" w="7896">
                  <a:moveTo>
                    <a:pt x="2256" y="0"/>
                  </a:moveTo>
                  <a:lnTo>
                    <a:pt x="1" y="3083"/>
                  </a:lnTo>
                  <a:lnTo>
                    <a:pt x="326" y="3334"/>
                  </a:lnTo>
                  <a:lnTo>
                    <a:pt x="2457" y="427"/>
                  </a:lnTo>
                  <a:lnTo>
                    <a:pt x="7895" y="427"/>
                  </a:lnTo>
                  <a:lnTo>
                    <a:pt x="7895" y="0"/>
                  </a:lnTo>
                  <a:close/>
                </a:path>
              </a:pathLst>
            </a:custGeom>
            <a:solidFill>
              <a:srgbClr val="D8E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53"/>
            <p:cNvSpPr/>
            <p:nvPr/>
          </p:nvSpPr>
          <p:spPr>
            <a:xfrm>
              <a:off x="2740722" y="3732602"/>
              <a:ext cx="80807" cy="79363"/>
            </a:xfrm>
            <a:custGeom>
              <a:rect b="b" l="l" r="r" t="t"/>
              <a:pathLst>
                <a:path extrusionOk="0" h="1429" w="1455">
                  <a:moveTo>
                    <a:pt x="727" y="0"/>
                  </a:moveTo>
                  <a:cubicBezTo>
                    <a:pt x="326" y="0"/>
                    <a:pt x="0" y="326"/>
                    <a:pt x="0" y="702"/>
                  </a:cubicBezTo>
                  <a:cubicBezTo>
                    <a:pt x="0" y="1103"/>
                    <a:pt x="326" y="1429"/>
                    <a:pt x="727" y="1429"/>
                  </a:cubicBezTo>
                  <a:cubicBezTo>
                    <a:pt x="1128" y="1429"/>
                    <a:pt x="1454" y="1103"/>
                    <a:pt x="1454" y="702"/>
                  </a:cubicBezTo>
                  <a:cubicBezTo>
                    <a:pt x="1454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rgbClr val="D8E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53"/>
            <p:cNvSpPr/>
            <p:nvPr/>
          </p:nvSpPr>
          <p:spPr>
            <a:xfrm>
              <a:off x="1483812" y="3452808"/>
              <a:ext cx="438524" cy="183774"/>
            </a:xfrm>
            <a:custGeom>
              <a:rect b="b" l="l" r="r" t="t"/>
              <a:pathLst>
                <a:path extrusionOk="0" h="3309" w="7896">
                  <a:moveTo>
                    <a:pt x="1" y="1"/>
                  </a:moveTo>
                  <a:lnTo>
                    <a:pt x="1" y="402"/>
                  </a:lnTo>
                  <a:lnTo>
                    <a:pt x="5439" y="402"/>
                  </a:lnTo>
                  <a:lnTo>
                    <a:pt x="7570" y="3309"/>
                  </a:lnTo>
                  <a:lnTo>
                    <a:pt x="7895" y="3058"/>
                  </a:lnTo>
                  <a:lnTo>
                    <a:pt x="5640" y="1"/>
                  </a:lnTo>
                  <a:close/>
                </a:path>
              </a:pathLst>
            </a:custGeom>
            <a:solidFill>
              <a:srgbClr val="C5D7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53"/>
            <p:cNvSpPr/>
            <p:nvPr/>
          </p:nvSpPr>
          <p:spPr>
            <a:xfrm>
              <a:off x="1443437" y="3423595"/>
              <a:ext cx="80807" cy="80752"/>
            </a:xfrm>
            <a:custGeom>
              <a:rect b="b" l="l" r="r" t="t"/>
              <a:pathLst>
                <a:path extrusionOk="0" h="1454" w="1455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cubicBezTo>
                    <a:pt x="1" y="1128"/>
                    <a:pt x="327" y="1454"/>
                    <a:pt x="728" y="1454"/>
                  </a:cubicBezTo>
                  <a:cubicBezTo>
                    <a:pt x="1129" y="1454"/>
                    <a:pt x="1455" y="1128"/>
                    <a:pt x="1455" y="727"/>
                  </a:cubicBezTo>
                  <a:cubicBezTo>
                    <a:pt x="1455" y="326"/>
                    <a:pt x="1129" y="0"/>
                    <a:pt x="728" y="0"/>
                  </a:cubicBezTo>
                  <a:close/>
                </a:path>
              </a:pathLst>
            </a:custGeom>
            <a:solidFill>
              <a:srgbClr val="C5D7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53"/>
            <p:cNvSpPr/>
            <p:nvPr/>
          </p:nvSpPr>
          <p:spPr>
            <a:xfrm>
              <a:off x="2815863" y="3000460"/>
              <a:ext cx="19549" cy="54316"/>
            </a:xfrm>
            <a:custGeom>
              <a:rect b="b" l="l" r="r" t="t"/>
              <a:pathLst>
                <a:path extrusionOk="0" h="978" w="352">
                  <a:moveTo>
                    <a:pt x="1" y="0"/>
                  </a:moveTo>
                  <a:lnTo>
                    <a:pt x="1" y="978"/>
                  </a:lnTo>
                  <a:lnTo>
                    <a:pt x="352" y="978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CB6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53"/>
            <p:cNvSpPr/>
            <p:nvPr/>
          </p:nvSpPr>
          <p:spPr>
            <a:xfrm>
              <a:off x="2815863" y="3081155"/>
              <a:ext cx="19549" cy="55760"/>
            </a:xfrm>
            <a:custGeom>
              <a:rect b="b" l="l" r="r" t="t"/>
              <a:pathLst>
                <a:path extrusionOk="0" h="1004" w="352">
                  <a:moveTo>
                    <a:pt x="1" y="1"/>
                  </a:moveTo>
                  <a:lnTo>
                    <a:pt x="1" y="1003"/>
                  </a:lnTo>
                  <a:lnTo>
                    <a:pt x="352" y="1003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CB6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53"/>
            <p:cNvSpPr/>
            <p:nvPr/>
          </p:nvSpPr>
          <p:spPr>
            <a:xfrm>
              <a:off x="2815863" y="3163294"/>
              <a:ext cx="19549" cy="54316"/>
            </a:xfrm>
            <a:custGeom>
              <a:rect b="b" l="l" r="r" t="t"/>
              <a:pathLst>
                <a:path extrusionOk="0" h="978" w="352">
                  <a:moveTo>
                    <a:pt x="1" y="1"/>
                  </a:moveTo>
                  <a:lnTo>
                    <a:pt x="1" y="978"/>
                  </a:lnTo>
                  <a:lnTo>
                    <a:pt x="352" y="978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CB6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53"/>
            <p:cNvSpPr/>
            <p:nvPr/>
          </p:nvSpPr>
          <p:spPr>
            <a:xfrm>
              <a:off x="2815863" y="3245433"/>
              <a:ext cx="19549" cy="54316"/>
            </a:xfrm>
            <a:custGeom>
              <a:rect b="b" l="l" r="r" t="t"/>
              <a:pathLst>
                <a:path extrusionOk="0" h="978" w="352">
                  <a:moveTo>
                    <a:pt x="1" y="0"/>
                  </a:moveTo>
                  <a:lnTo>
                    <a:pt x="1" y="978"/>
                  </a:lnTo>
                  <a:lnTo>
                    <a:pt x="352" y="978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CB6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53"/>
            <p:cNvSpPr/>
            <p:nvPr/>
          </p:nvSpPr>
          <p:spPr>
            <a:xfrm>
              <a:off x="2815863" y="3326128"/>
              <a:ext cx="19549" cy="54371"/>
            </a:xfrm>
            <a:custGeom>
              <a:rect b="b" l="l" r="r" t="t"/>
              <a:pathLst>
                <a:path extrusionOk="0" h="979" w="352">
                  <a:moveTo>
                    <a:pt x="1" y="1"/>
                  </a:moveTo>
                  <a:lnTo>
                    <a:pt x="1" y="978"/>
                  </a:lnTo>
                  <a:lnTo>
                    <a:pt x="352" y="978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CB6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53"/>
            <p:cNvSpPr/>
            <p:nvPr/>
          </p:nvSpPr>
          <p:spPr>
            <a:xfrm>
              <a:off x="2815863" y="3408267"/>
              <a:ext cx="19549" cy="54371"/>
            </a:xfrm>
            <a:custGeom>
              <a:rect b="b" l="l" r="r" t="t"/>
              <a:pathLst>
                <a:path extrusionOk="0" h="979" w="352">
                  <a:moveTo>
                    <a:pt x="1" y="1"/>
                  </a:moveTo>
                  <a:lnTo>
                    <a:pt x="1" y="978"/>
                  </a:lnTo>
                  <a:lnTo>
                    <a:pt x="352" y="978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CB6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53"/>
            <p:cNvSpPr/>
            <p:nvPr/>
          </p:nvSpPr>
          <p:spPr>
            <a:xfrm>
              <a:off x="2815863" y="3489018"/>
              <a:ext cx="19549" cy="55704"/>
            </a:xfrm>
            <a:custGeom>
              <a:rect b="b" l="l" r="r" t="t"/>
              <a:pathLst>
                <a:path extrusionOk="0" h="1003" w="352">
                  <a:moveTo>
                    <a:pt x="1" y="0"/>
                  </a:moveTo>
                  <a:lnTo>
                    <a:pt x="1" y="1003"/>
                  </a:lnTo>
                  <a:lnTo>
                    <a:pt x="352" y="1003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CB6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53"/>
            <p:cNvSpPr/>
            <p:nvPr/>
          </p:nvSpPr>
          <p:spPr>
            <a:xfrm>
              <a:off x="2650252" y="3281587"/>
              <a:ext cx="101634" cy="103078"/>
            </a:xfrm>
            <a:custGeom>
              <a:rect b="b" l="l" r="r" t="t"/>
              <a:pathLst>
                <a:path extrusionOk="0" h="1856" w="1830">
                  <a:moveTo>
                    <a:pt x="903" y="427"/>
                  </a:moveTo>
                  <a:cubicBezTo>
                    <a:pt x="1203" y="427"/>
                    <a:pt x="1429" y="653"/>
                    <a:pt x="1429" y="928"/>
                  </a:cubicBezTo>
                  <a:cubicBezTo>
                    <a:pt x="1429" y="1229"/>
                    <a:pt x="1203" y="1455"/>
                    <a:pt x="903" y="1455"/>
                  </a:cubicBezTo>
                  <a:cubicBezTo>
                    <a:pt x="627" y="1455"/>
                    <a:pt x="401" y="1229"/>
                    <a:pt x="401" y="928"/>
                  </a:cubicBezTo>
                  <a:cubicBezTo>
                    <a:pt x="401" y="653"/>
                    <a:pt x="627" y="427"/>
                    <a:pt x="903" y="427"/>
                  </a:cubicBezTo>
                  <a:close/>
                  <a:moveTo>
                    <a:pt x="903" y="1"/>
                  </a:moveTo>
                  <a:cubicBezTo>
                    <a:pt x="401" y="1"/>
                    <a:pt x="0" y="427"/>
                    <a:pt x="0" y="928"/>
                  </a:cubicBezTo>
                  <a:cubicBezTo>
                    <a:pt x="0" y="1455"/>
                    <a:pt x="401" y="1856"/>
                    <a:pt x="903" y="1856"/>
                  </a:cubicBezTo>
                  <a:cubicBezTo>
                    <a:pt x="1429" y="1856"/>
                    <a:pt x="1830" y="1455"/>
                    <a:pt x="1830" y="928"/>
                  </a:cubicBezTo>
                  <a:cubicBezTo>
                    <a:pt x="1830" y="427"/>
                    <a:pt x="1429" y="1"/>
                    <a:pt x="903" y="1"/>
                  </a:cubicBezTo>
                  <a:close/>
                </a:path>
              </a:pathLst>
            </a:custGeom>
            <a:solidFill>
              <a:srgbClr val="304B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53"/>
            <p:cNvSpPr/>
            <p:nvPr/>
          </p:nvSpPr>
          <p:spPr>
            <a:xfrm>
              <a:off x="992478" y="3747875"/>
              <a:ext cx="350830" cy="222761"/>
            </a:xfrm>
            <a:custGeom>
              <a:rect b="b" l="l" r="r" t="t"/>
              <a:pathLst>
                <a:path extrusionOk="0" h="4011" w="6317">
                  <a:moveTo>
                    <a:pt x="1" y="1"/>
                  </a:moveTo>
                  <a:lnTo>
                    <a:pt x="803" y="4011"/>
                  </a:lnTo>
                  <a:lnTo>
                    <a:pt x="6316" y="4011"/>
                  </a:lnTo>
                  <a:lnTo>
                    <a:pt x="5239" y="1"/>
                  </a:lnTo>
                  <a:close/>
                </a:path>
              </a:pathLst>
            </a:custGeom>
            <a:solidFill>
              <a:srgbClr val="1F33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53"/>
            <p:cNvSpPr/>
            <p:nvPr/>
          </p:nvSpPr>
          <p:spPr>
            <a:xfrm>
              <a:off x="1024467" y="3768757"/>
              <a:ext cx="288184" cy="183829"/>
            </a:xfrm>
            <a:custGeom>
              <a:rect b="b" l="l" r="r" t="t"/>
              <a:pathLst>
                <a:path extrusionOk="0" h="3310" w="5189">
                  <a:moveTo>
                    <a:pt x="1" y="1"/>
                  </a:moveTo>
                  <a:lnTo>
                    <a:pt x="653" y="3309"/>
                  </a:lnTo>
                  <a:lnTo>
                    <a:pt x="5189" y="3309"/>
                  </a:lnTo>
                  <a:lnTo>
                    <a:pt x="4287" y="1"/>
                  </a:lnTo>
                  <a:close/>
                </a:path>
              </a:pathLst>
            </a:custGeom>
            <a:solidFill>
              <a:srgbClr val="D8E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53"/>
            <p:cNvSpPr/>
            <p:nvPr/>
          </p:nvSpPr>
          <p:spPr>
            <a:xfrm>
              <a:off x="1117769" y="3946919"/>
              <a:ext cx="87749" cy="11219"/>
            </a:xfrm>
            <a:custGeom>
              <a:rect b="b" l="l" r="r" t="t"/>
              <a:pathLst>
                <a:path extrusionOk="0" h="202" w="1580">
                  <a:moveTo>
                    <a:pt x="1529" y="1"/>
                  </a:moveTo>
                  <a:cubicBezTo>
                    <a:pt x="1404" y="51"/>
                    <a:pt x="1178" y="101"/>
                    <a:pt x="752" y="151"/>
                  </a:cubicBezTo>
                  <a:cubicBezTo>
                    <a:pt x="683" y="158"/>
                    <a:pt x="616" y="161"/>
                    <a:pt x="550" y="161"/>
                  </a:cubicBezTo>
                  <a:cubicBezTo>
                    <a:pt x="354" y="161"/>
                    <a:pt x="176" y="132"/>
                    <a:pt x="25" y="76"/>
                  </a:cubicBezTo>
                  <a:lnTo>
                    <a:pt x="0" y="201"/>
                  </a:lnTo>
                  <a:lnTo>
                    <a:pt x="1579" y="201"/>
                  </a:lnTo>
                  <a:cubicBezTo>
                    <a:pt x="1554" y="126"/>
                    <a:pt x="1554" y="51"/>
                    <a:pt x="1529" y="1"/>
                  </a:cubicBezTo>
                  <a:close/>
                </a:path>
              </a:pathLst>
            </a:custGeom>
            <a:solidFill>
              <a:srgbClr val="F9B2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53"/>
            <p:cNvSpPr/>
            <p:nvPr/>
          </p:nvSpPr>
          <p:spPr>
            <a:xfrm>
              <a:off x="1031465" y="3945530"/>
              <a:ext cx="455185" cy="25103"/>
            </a:xfrm>
            <a:custGeom>
              <a:rect b="b" l="l" r="r" t="t"/>
              <a:pathLst>
                <a:path extrusionOk="0" h="452" w="8196">
                  <a:moveTo>
                    <a:pt x="0" y="1"/>
                  </a:moveTo>
                  <a:lnTo>
                    <a:pt x="101" y="452"/>
                  </a:lnTo>
                  <a:lnTo>
                    <a:pt x="8196" y="452"/>
                  </a:lnTo>
                  <a:lnTo>
                    <a:pt x="8196" y="1"/>
                  </a:lnTo>
                  <a:close/>
                </a:path>
              </a:pathLst>
            </a:custGeom>
            <a:solidFill>
              <a:srgbClr val="1F33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53"/>
            <p:cNvSpPr/>
            <p:nvPr/>
          </p:nvSpPr>
          <p:spPr>
            <a:xfrm>
              <a:off x="668143" y="3994292"/>
              <a:ext cx="524829" cy="594362"/>
            </a:xfrm>
            <a:custGeom>
              <a:rect b="b" l="l" r="r" t="t"/>
              <a:pathLst>
                <a:path extrusionOk="0" h="10702" w="9450">
                  <a:moveTo>
                    <a:pt x="1" y="0"/>
                  </a:moveTo>
                  <a:lnTo>
                    <a:pt x="1" y="10702"/>
                  </a:lnTo>
                  <a:lnTo>
                    <a:pt x="9450" y="10702"/>
                  </a:lnTo>
                  <a:lnTo>
                    <a:pt x="9450" y="0"/>
                  </a:lnTo>
                  <a:close/>
                </a:path>
              </a:pathLst>
            </a:custGeom>
            <a:solidFill>
              <a:srgbClr val="304B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53"/>
            <p:cNvSpPr/>
            <p:nvPr/>
          </p:nvSpPr>
          <p:spPr>
            <a:xfrm>
              <a:off x="668143" y="4159902"/>
              <a:ext cx="524829" cy="12607"/>
            </a:xfrm>
            <a:custGeom>
              <a:rect b="b" l="l" r="r" t="t"/>
              <a:pathLst>
                <a:path extrusionOk="0" h="227" w="9450">
                  <a:moveTo>
                    <a:pt x="1" y="1"/>
                  </a:moveTo>
                  <a:lnTo>
                    <a:pt x="1" y="226"/>
                  </a:lnTo>
                  <a:lnTo>
                    <a:pt x="9450" y="226"/>
                  </a:lnTo>
                  <a:lnTo>
                    <a:pt x="9450" y="1"/>
                  </a:lnTo>
                  <a:close/>
                </a:path>
              </a:pathLst>
            </a:custGeom>
            <a:solidFill>
              <a:srgbClr val="1F33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53"/>
            <p:cNvSpPr/>
            <p:nvPr/>
          </p:nvSpPr>
          <p:spPr>
            <a:xfrm>
              <a:off x="668143" y="4297689"/>
              <a:ext cx="524829" cy="13995"/>
            </a:xfrm>
            <a:custGeom>
              <a:rect b="b" l="l" r="r" t="t"/>
              <a:pathLst>
                <a:path extrusionOk="0" h="252" w="9450">
                  <a:moveTo>
                    <a:pt x="1" y="1"/>
                  </a:moveTo>
                  <a:lnTo>
                    <a:pt x="1" y="251"/>
                  </a:lnTo>
                  <a:lnTo>
                    <a:pt x="9450" y="251"/>
                  </a:lnTo>
                  <a:lnTo>
                    <a:pt x="9450" y="1"/>
                  </a:lnTo>
                  <a:close/>
                </a:path>
              </a:pathLst>
            </a:custGeom>
            <a:solidFill>
              <a:srgbClr val="1F33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53"/>
            <p:cNvSpPr/>
            <p:nvPr/>
          </p:nvSpPr>
          <p:spPr>
            <a:xfrm>
              <a:off x="668143" y="4436920"/>
              <a:ext cx="524829" cy="12551"/>
            </a:xfrm>
            <a:custGeom>
              <a:rect b="b" l="l" r="r" t="t"/>
              <a:pathLst>
                <a:path extrusionOk="0" h="226" w="9450">
                  <a:moveTo>
                    <a:pt x="1" y="0"/>
                  </a:moveTo>
                  <a:lnTo>
                    <a:pt x="1" y="226"/>
                  </a:lnTo>
                  <a:lnTo>
                    <a:pt x="9450" y="226"/>
                  </a:lnTo>
                  <a:lnTo>
                    <a:pt x="9450" y="0"/>
                  </a:lnTo>
                  <a:close/>
                </a:path>
              </a:pathLst>
            </a:custGeom>
            <a:solidFill>
              <a:srgbClr val="1F33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53"/>
            <p:cNvSpPr/>
            <p:nvPr/>
          </p:nvSpPr>
          <p:spPr>
            <a:xfrm>
              <a:off x="1780323" y="3994292"/>
              <a:ext cx="57093" cy="594362"/>
            </a:xfrm>
            <a:custGeom>
              <a:rect b="b" l="l" r="r" t="t"/>
              <a:pathLst>
                <a:path extrusionOk="0" h="10702" w="1028">
                  <a:moveTo>
                    <a:pt x="0" y="0"/>
                  </a:moveTo>
                  <a:lnTo>
                    <a:pt x="0" y="10702"/>
                  </a:lnTo>
                  <a:lnTo>
                    <a:pt x="1028" y="10702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1F33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53"/>
            <p:cNvSpPr/>
            <p:nvPr/>
          </p:nvSpPr>
          <p:spPr>
            <a:xfrm>
              <a:off x="630600" y="3969189"/>
              <a:ext cx="1247206" cy="66867"/>
            </a:xfrm>
            <a:custGeom>
              <a:rect b="b" l="l" r="r" t="t"/>
              <a:pathLst>
                <a:path extrusionOk="0" h="1204" w="22457">
                  <a:moveTo>
                    <a:pt x="0" y="1"/>
                  </a:moveTo>
                  <a:lnTo>
                    <a:pt x="0" y="1204"/>
                  </a:lnTo>
                  <a:lnTo>
                    <a:pt x="22456" y="1204"/>
                  </a:lnTo>
                  <a:lnTo>
                    <a:pt x="22456" y="1"/>
                  </a:lnTo>
                  <a:close/>
                </a:path>
              </a:pathLst>
            </a:custGeom>
            <a:solidFill>
              <a:srgbClr val="1F33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53"/>
            <p:cNvSpPr/>
            <p:nvPr/>
          </p:nvSpPr>
          <p:spPr>
            <a:xfrm>
              <a:off x="718293" y="3668124"/>
              <a:ext cx="208543" cy="219040"/>
            </a:xfrm>
            <a:custGeom>
              <a:rect b="b" l="l" r="r" t="t"/>
              <a:pathLst>
                <a:path extrusionOk="0" h="3944" w="3755">
                  <a:moveTo>
                    <a:pt x="1953" y="0"/>
                  </a:moveTo>
                  <a:cubicBezTo>
                    <a:pt x="1877" y="0"/>
                    <a:pt x="1830" y="8"/>
                    <a:pt x="1830" y="8"/>
                  </a:cubicBezTo>
                  <a:cubicBezTo>
                    <a:pt x="0" y="134"/>
                    <a:pt x="1529" y="3943"/>
                    <a:pt x="1529" y="3943"/>
                  </a:cubicBezTo>
                  <a:lnTo>
                    <a:pt x="2431" y="3943"/>
                  </a:lnTo>
                  <a:cubicBezTo>
                    <a:pt x="3754" y="273"/>
                    <a:pt x="2388" y="0"/>
                    <a:pt x="1953" y="0"/>
                  </a:cubicBezTo>
                  <a:close/>
                </a:path>
              </a:pathLst>
            </a:custGeom>
            <a:solidFill>
              <a:srgbClr val="304B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53"/>
            <p:cNvSpPr/>
            <p:nvPr/>
          </p:nvSpPr>
          <p:spPr>
            <a:xfrm>
              <a:off x="772552" y="3674122"/>
              <a:ext cx="37654" cy="213042"/>
            </a:xfrm>
            <a:custGeom>
              <a:rect b="b" l="l" r="r" t="t"/>
              <a:pathLst>
                <a:path extrusionOk="0" h="3836" w="678">
                  <a:moveTo>
                    <a:pt x="452" y="1"/>
                  </a:moveTo>
                  <a:lnTo>
                    <a:pt x="452" y="1"/>
                  </a:lnTo>
                  <a:cubicBezTo>
                    <a:pt x="402" y="26"/>
                    <a:pt x="377" y="51"/>
                    <a:pt x="351" y="76"/>
                  </a:cubicBezTo>
                  <a:cubicBezTo>
                    <a:pt x="151" y="677"/>
                    <a:pt x="1" y="1880"/>
                    <a:pt x="602" y="3835"/>
                  </a:cubicBezTo>
                  <a:lnTo>
                    <a:pt x="677" y="3835"/>
                  </a:lnTo>
                  <a:cubicBezTo>
                    <a:pt x="51" y="1780"/>
                    <a:pt x="251" y="577"/>
                    <a:pt x="452" y="1"/>
                  </a:cubicBezTo>
                  <a:close/>
                </a:path>
              </a:pathLst>
            </a:custGeom>
            <a:solidFill>
              <a:srgbClr val="304B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53"/>
            <p:cNvSpPr/>
            <p:nvPr/>
          </p:nvSpPr>
          <p:spPr>
            <a:xfrm>
              <a:off x="796211" y="3667180"/>
              <a:ext cx="29268" cy="219984"/>
            </a:xfrm>
            <a:custGeom>
              <a:rect b="b" l="l" r="r" t="t"/>
              <a:pathLst>
                <a:path extrusionOk="0" h="3961" w="527">
                  <a:moveTo>
                    <a:pt x="477" y="0"/>
                  </a:moveTo>
                  <a:lnTo>
                    <a:pt x="427" y="25"/>
                  </a:lnTo>
                  <a:lnTo>
                    <a:pt x="377" y="25"/>
                  </a:lnTo>
                  <a:cubicBezTo>
                    <a:pt x="226" y="652"/>
                    <a:pt x="1" y="2106"/>
                    <a:pt x="452" y="3960"/>
                  </a:cubicBezTo>
                  <a:lnTo>
                    <a:pt x="527" y="3960"/>
                  </a:lnTo>
                  <a:cubicBezTo>
                    <a:pt x="76" y="2080"/>
                    <a:pt x="326" y="627"/>
                    <a:pt x="477" y="0"/>
                  </a:cubicBezTo>
                  <a:close/>
                </a:path>
              </a:pathLst>
            </a:custGeom>
            <a:solidFill>
              <a:srgbClr val="304B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53"/>
            <p:cNvSpPr/>
            <p:nvPr/>
          </p:nvSpPr>
          <p:spPr>
            <a:xfrm>
              <a:off x="831032" y="3667180"/>
              <a:ext cx="30657" cy="219984"/>
            </a:xfrm>
            <a:custGeom>
              <a:rect b="b" l="l" r="r" t="t"/>
              <a:pathLst>
                <a:path extrusionOk="0" h="3961" w="552">
                  <a:moveTo>
                    <a:pt x="0" y="0"/>
                  </a:moveTo>
                  <a:cubicBezTo>
                    <a:pt x="176" y="627"/>
                    <a:pt x="476" y="2080"/>
                    <a:pt x="25" y="3960"/>
                  </a:cubicBezTo>
                  <a:lnTo>
                    <a:pt x="101" y="3960"/>
                  </a:lnTo>
                  <a:cubicBezTo>
                    <a:pt x="552" y="2106"/>
                    <a:pt x="276" y="652"/>
                    <a:pt x="101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04B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53"/>
            <p:cNvSpPr/>
            <p:nvPr/>
          </p:nvSpPr>
          <p:spPr>
            <a:xfrm>
              <a:off x="849137" y="3675510"/>
              <a:ext cx="30657" cy="211653"/>
            </a:xfrm>
            <a:custGeom>
              <a:rect b="b" l="l" r="r" t="t"/>
              <a:pathLst>
                <a:path extrusionOk="0" h="3811" w="552">
                  <a:moveTo>
                    <a:pt x="125" y="1"/>
                  </a:moveTo>
                  <a:lnTo>
                    <a:pt x="125" y="1"/>
                  </a:lnTo>
                  <a:cubicBezTo>
                    <a:pt x="326" y="627"/>
                    <a:pt x="501" y="1880"/>
                    <a:pt x="0" y="3810"/>
                  </a:cubicBezTo>
                  <a:lnTo>
                    <a:pt x="75" y="3810"/>
                  </a:lnTo>
                  <a:cubicBezTo>
                    <a:pt x="551" y="1981"/>
                    <a:pt x="401" y="727"/>
                    <a:pt x="226" y="76"/>
                  </a:cubicBezTo>
                  <a:lnTo>
                    <a:pt x="125" y="1"/>
                  </a:lnTo>
                  <a:close/>
                </a:path>
              </a:pathLst>
            </a:custGeom>
            <a:solidFill>
              <a:srgbClr val="304B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53"/>
            <p:cNvSpPr/>
            <p:nvPr/>
          </p:nvSpPr>
          <p:spPr>
            <a:xfrm>
              <a:off x="789269" y="3843953"/>
              <a:ext cx="65479" cy="43208"/>
            </a:xfrm>
            <a:custGeom>
              <a:rect b="b" l="l" r="r" t="t"/>
              <a:pathLst>
                <a:path extrusionOk="0" h="778" w="1179">
                  <a:moveTo>
                    <a:pt x="1153" y="777"/>
                  </a:moveTo>
                  <a:lnTo>
                    <a:pt x="426" y="777"/>
                  </a:lnTo>
                  <a:lnTo>
                    <a:pt x="426" y="777"/>
                  </a:lnTo>
                  <a:lnTo>
                    <a:pt x="577" y="777"/>
                  </a:lnTo>
                  <a:lnTo>
                    <a:pt x="577" y="777"/>
                  </a:lnTo>
                  <a:lnTo>
                    <a:pt x="652" y="777"/>
                  </a:lnTo>
                  <a:lnTo>
                    <a:pt x="652" y="777"/>
                  </a:lnTo>
                  <a:lnTo>
                    <a:pt x="777" y="777"/>
                  </a:lnTo>
                  <a:lnTo>
                    <a:pt x="777" y="777"/>
                  </a:lnTo>
                  <a:lnTo>
                    <a:pt x="853" y="777"/>
                  </a:lnTo>
                  <a:lnTo>
                    <a:pt x="853" y="777"/>
                  </a:lnTo>
                  <a:lnTo>
                    <a:pt x="1078" y="777"/>
                  </a:lnTo>
                  <a:lnTo>
                    <a:pt x="1078" y="777"/>
                  </a:lnTo>
                  <a:lnTo>
                    <a:pt x="1153" y="777"/>
                  </a:lnTo>
                  <a:lnTo>
                    <a:pt x="1153" y="777"/>
                  </a:lnTo>
                  <a:lnTo>
                    <a:pt x="1153" y="777"/>
                  </a:lnTo>
                  <a:cubicBezTo>
                    <a:pt x="1178" y="777"/>
                    <a:pt x="1178" y="752"/>
                    <a:pt x="1178" y="727"/>
                  </a:cubicBezTo>
                  <a:lnTo>
                    <a:pt x="1178" y="727"/>
                  </a:lnTo>
                  <a:cubicBezTo>
                    <a:pt x="1178" y="752"/>
                    <a:pt x="1178" y="777"/>
                    <a:pt x="1153" y="777"/>
                  </a:cubicBezTo>
                  <a:close/>
                  <a:moveTo>
                    <a:pt x="0" y="50"/>
                  </a:moveTo>
                  <a:cubicBezTo>
                    <a:pt x="0" y="25"/>
                    <a:pt x="0" y="25"/>
                    <a:pt x="0" y="0"/>
                  </a:cubicBezTo>
                  <a:lnTo>
                    <a:pt x="0" y="0"/>
                  </a:lnTo>
                  <a:cubicBezTo>
                    <a:pt x="0" y="25"/>
                    <a:pt x="0" y="25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lose/>
                </a:path>
              </a:pathLst>
            </a:custGeom>
            <a:solidFill>
              <a:srgbClr val="304B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53"/>
            <p:cNvSpPr/>
            <p:nvPr/>
          </p:nvSpPr>
          <p:spPr>
            <a:xfrm>
              <a:off x="789269" y="3835567"/>
              <a:ext cx="65479" cy="51594"/>
            </a:xfrm>
            <a:custGeom>
              <a:rect b="b" l="l" r="r" t="t"/>
              <a:pathLst>
                <a:path extrusionOk="0" h="929" w="1179">
                  <a:moveTo>
                    <a:pt x="0" y="151"/>
                  </a:moveTo>
                  <a:cubicBezTo>
                    <a:pt x="0" y="176"/>
                    <a:pt x="0" y="176"/>
                    <a:pt x="0" y="201"/>
                  </a:cubicBezTo>
                  <a:cubicBezTo>
                    <a:pt x="0" y="176"/>
                    <a:pt x="25" y="176"/>
                    <a:pt x="50" y="151"/>
                  </a:cubicBezTo>
                  <a:close/>
                  <a:moveTo>
                    <a:pt x="426" y="101"/>
                  </a:moveTo>
                  <a:cubicBezTo>
                    <a:pt x="376" y="101"/>
                    <a:pt x="351" y="126"/>
                    <a:pt x="326" y="126"/>
                  </a:cubicBezTo>
                  <a:cubicBezTo>
                    <a:pt x="351" y="126"/>
                    <a:pt x="351" y="151"/>
                    <a:pt x="376" y="176"/>
                  </a:cubicBezTo>
                  <a:lnTo>
                    <a:pt x="401" y="176"/>
                  </a:lnTo>
                  <a:cubicBezTo>
                    <a:pt x="401" y="176"/>
                    <a:pt x="426" y="201"/>
                    <a:pt x="426" y="226"/>
                  </a:cubicBezTo>
                  <a:cubicBezTo>
                    <a:pt x="426" y="176"/>
                    <a:pt x="426" y="151"/>
                    <a:pt x="426" y="101"/>
                  </a:cubicBezTo>
                  <a:close/>
                  <a:moveTo>
                    <a:pt x="502" y="602"/>
                  </a:moveTo>
                  <a:cubicBezTo>
                    <a:pt x="502" y="653"/>
                    <a:pt x="502" y="678"/>
                    <a:pt x="477" y="728"/>
                  </a:cubicBezTo>
                  <a:cubicBezTo>
                    <a:pt x="477" y="803"/>
                    <a:pt x="451" y="853"/>
                    <a:pt x="426" y="928"/>
                  </a:cubicBezTo>
                  <a:lnTo>
                    <a:pt x="577" y="928"/>
                  </a:lnTo>
                  <a:cubicBezTo>
                    <a:pt x="552" y="828"/>
                    <a:pt x="527" y="703"/>
                    <a:pt x="502" y="602"/>
                  </a:cubicBezTo>
                  <a:close/>
                  <a:moveTo>
                    <a:pt x="677" y="1"/>
                  </a:moveTo>
                  <a:cubicBezTo>
                    <a:pt x="627" y="51"/>
                    <a:pt x="552" y="51"/>
                    <a:pt x="477" y="76"/>
                  </a:cubicBezTo>
                  <a:cubicBezTo>
                    <a:pt x="527" y="352"/>
                    <a:pt x="577" y="653"/>
                    <a:pt x="652" y="928"/>
                  </a:cubicBezTo>
                  <a:lnTo>
                    <a:pt x="777" y="928"/>
                  </a:lnTo>
                  <a:cubicBezTo>
                    <a:pt x="802" y="853"/>
                    <a:pt x="827" y="753"/>
                    <a:pt x="853" y="653"/>
                  </a:cubicBezTo>
                  <a:cubicBezTo>
                    <a:pt x="827" y="602"/>
                    <a:pt x="827" y="577"/>
                    <a:pt x="802" y="527"/>
                  </a:cubicBezTo>
                  <a:cubicBezTo>
                    <a:pt x="752" y="377"/>
                    <a:pt x="727" y="201"/>
                    <a:pt x="677" y="1"/>
                  </a:cubicBezTo>
                  <a:close/>
                  <a:moveTo>
                    <a:pt x="903" y="803"/>
                  </a:moveTo>
                  <a:cubicBezTo>
                    <a:pt x="878" y="828"/>
                    <a:pt x="878" y="878"/>
                    <a:pt x="853" y="928"/>
                  </a:cubicBezTo>
                  <a:lnTo>
                    <a:pt x="1078" y="928"/>
                  </a:lnTo>
                  <a:cubicBezTo>
                    <a:pt x="1078" y="928"/>
                    <a:pt x="1103" y="903"/>
                    <a:pt x="1103" y="878"/>
                  </a:cubicBezTo>
                  <a:lnTo>
                    <a:pt x="928" y="878"/>
                  </a:lnTo>
                  <a:cubicBezTo>
                    <a:pt x="928" y="878"/>
                    <a:pt x="903" y="853"/>
                    <a:pt x="903" y="803"/>
                  </a:cubicBezTo>
                  <a:close/>
                  <a:moveTo>
                    <a:pt x="1178" y="878"/>
                  </a:moveTo>
                  <a:lnTo>
                    <a:pt x="1178" y="878"/>
                  </a:lnTo>
                  <a:cubicBezTo>
                    <a:pt x="1178" y="903"/>
                    <a:pt x="1153" y="928"/>
                    <a:pt x="1153" y="928"/>
                  </a:cubicBezTo>
                  <a:cubicBezTo>
                    <a:pt x="1178" y="928"/>
                    <a:pt x="1178" y="903"/>
                    <a:pt x="1178" y="878"/>
                  </a:cubicBezTo>
                  <a:close/>
                </a:path>
              </a:pathLst>
            </a:custGeom>
            <a:solidFill>
              <a:srgbClr val="304B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53"/>
            <p:cNvSpPr/>
            <p:nvPr/>
          </p:nvSpPr>
          <p:spPr>
            <a:xfrm>
              <a:off x="812927" y="3839788"/>
              <a:ext cx="12551" cy="47373"/>
            </a:xfrm>
            <a:custGeom>
              <a:rect b="b" l="l" r="r" t="t"/>
              <a:pathLst>
                <a:path extrusionOk="0" h="853" w="226">
                  <a:moveTo>
                    <a:pt x="51" y="0"/>
                  </a:moveTo>
                  <a:cubicBezTo>
                    <a:pt x="25" y="25"/>
                    <a:pt x="25" y="25"/>
                    <a:pt x="0" y="25"/>
                  </a:cubicBezTo>
                  <a:cubicBezTo>
                    <a:pt x="0" y="75"/>
                    <a:pt x="0" y="100"/>
                    <a:pt x="0" y="150"/>
                  </a:cubicBezTo>
                  <a:cubicBezTo>
                    <a:pt x="51" y="201"/>
                    <a:pt x="101" y="326"/>
                    <a:pt x="76" y="526"/>
                  </a:cubicBezTo>
                  <a:cubicBezTo>
                    <a:pt x="101" y="627"/>
                    <a:pt x="126" y="752"/>
                    <a:pt x="151" y="852"/>
                  </a:cubicBezTo>
                  <a:lnTo>
                    <a:pt x="226" y="852"/>
                  </a:lnTo>
                  <a:cubicBezTo>
                    <a:pt x="151" y="577"/>
                    <a:pt x="101" y="276"/>
                    <a:pt x="51" y="0"/>
                  </a:cubicBezTo>
                  <a:close/>
                </a:path>
              </a:pathLst>
            </a:custGeom>
            <a:solidFill>
              <a:srgbClr val="304B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53"/>
            <p:cNvSpPr/>
            <p:nvPr/>
          </p:nvSpPr>
          <p:spPr>
            <a:xfrm>
              <a:off x="832421" y="3871777"/>
              <a:ext cx="6998" cy="15384"/>
            </a:xfrm>
            <a:custGeom>
              <a:rect b="b" l="l" r="r" t="t"/>
              <a:pathLst>
                <a:path extrusionOk="0" h="277" w="126">
                  <a:moveTo>
                    <a:pt x="76" y="1"/>
                  </a:moveTo>
                  <a:cubicBezTo>
                    <a:pt x="50" y="101"/>
                    <a:pt x="25" y="201"/>
                    <a:pt x="0" y="276"/>
                  </a:cubicBezTo>
                  <a:lnTo>
                    <a:pt x="76" y="276"/>
                  </a:lnTo>
                  <a:cubicBezTo>
                    <a:pt x="101" y="226"/>
                    <a:pt x="101" y="176"/>
                    <a:pt x="126" y="151"/>
                  </a:cubicBezTo>
                  <a:cubicBezTo>
                    <a:pt x="101" y="101"/>
                    <a:pt x="101" y="51"/>
                    <a:pt x="76" y="1"/>
                  </a:cubicBezTo>
                  <a:close/>
                </a:path>
              </a:pathLst>
            </a:custGeom>
            <a:solidFill>
              <a:srgbClr val="6C5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53"/>
            <p:cNvSpPr/>
            <p:nvPr/>
          </p:nvSpPr>
          <p:spPr>
            <a:xfrm>
              <a:off x="849137" y="3884329"/>
              <a:ext cx="5609" cy="2832"/>
            </a:xfrm>
            <a:custGeom>
              <a:rect b="b" l="l" r="r" t="t"/>
              <a:pathLst>
                <a:path extrusionOk="0" h="51" w="101">
                  <a:moveTo>
                    <a:pt x="25" y="0"/>
                  </a:moveTo>
                  <a:cubicBezTo>
                    <a:pt x="25" y="25"/>
                    <a:pt x="0" y="50"/>
                    <a:pt x="0" y="50"/>
                  </a:cubicBezTo>
                  <a:lnTo>
                    <a:pt x="75" y="50"/>
                  </a:lnTo>
                  <a:cubicBezTo>
                    <a:pt x="75" y="50"/>
                    <a:pt x="100" y="25"/>
                    <a:pt x="100" y="0"/>
                  </a:cubicBezTo>
                  <a:close/>
                </a:path>
              </a:pathLst>
            </a:custGeom>
            <a:solidFill>
              <a:srgbClr val="6C5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53"/>
            <p:cNvSpPr/>
            <p:nvPr/>
          </p:nvSpPr>
          <p:spPr>
            <a:xfrm>
              <a:off x="876961" y="3781308"/>
              <a:ext cx="5609" cy="29268"/>
            </a:xfrm>
            <a:custGeom>
              <a:rect b="b" l="l" r="r" t="t"/>
              <a:pathLst>
                <a:path extrusionOk="0" h="527" w="101">
                  <a:moveTo>
                    <a:pt x="0" y="527"/>
                  </a:moveTo>
                  <a:lnTo>
                    <a:pt x="0" y="527"/>
                  </a:lnTo>
                  <a:cubicBezTo>
                    <a:pt x="25" y="326"/>
                    <a:pt x="76" y="176"/>
                    <a:pt x="10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76" y="176"/>
                    <a:pt x="25" y="326"/>
                    <a:pt x="0" y="527"/>
                  </a:cubicBezTo>
                  <a:close/>
                </a:path>
              </a:pathLst>
            </a:custGeom>
            <a:solidFill>
              <a:srgbClr val="304B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53"/>
            <p:cNvSpPr/>
            <p:nvPr/>
          </p:nvSpPr>
          <p:spPr>
            <a:xfrm>
              <a:off x="872796" y="3781308"/>
              <a:ext cx="9775" cy="29268"/>
            </a:xfrm>
            <a:custGeom>
              <a:rect b="b" l="l" r="r" t="t"/>
              <a:pathLst>
                <a:path extrusionOk="0" h="527" w="176">
                  <a:moveTo>
                    <a:pt x="176" y="0"/>
                  </a:moveTo>
                  <a:lnTo>
                    <a:pt x="176" y="0"/>
                  </a:lnTo>
                  <a:cubicBezTo>
                    <a:pt x="125" y="101"/>
                    <a:pt x="75" y="201"/>
                    <a:pt x="0" y="301"/>
                  </a:cubicBezTo>
                  <a:cubicBezTo>
                    <a:pt x="25" y="351"/>
                    <a:pt x="50" y="426"/>
                    <a:pt x="75" y="527"/>
                  </a:cubicBezTo>
                  <a:cubicBezTo>
                    <a:pt x="100" y="326"/>
                    <a:pt x="151" y="176"/>
                    <a:pt x="176" y="0"/>
                  </a:cubicBezTo>
                  <a:close/>
                </a:path>
              </a:pathLst>
            </a:custGeom>
            <a:solidFill>
              <a:srgbClr val="304B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53"/>
            <p:cNvSpPr/>
            <p:nvPr/>
          </p:nvSpPr>
          <p:spPr>
            <a:xfrm>
              <a:off x="826867" y="3788250"/>
              <a:ext cx="16717" cy="96135"/>
            </a:xfrm>
            <a:custGeom>
              <a:rect b="b" l="l" r="r" t="t"/>
              <a:pathLst>
                <a:path extrusionOk="0" h="1731" w="301">
                  <a:moveTo>
                    <a:pt x="201" y="1"/>
                  </a:moveTo>
                  <a:lnTo>
                    <a:pt x="150" y="26"/>
                  </a:lnTo>
                  <a:cubicBezTo>
                    <a:pt x="75" y="301"/>
                    <a:pt x="0" y="853"/>
                    <a:pt x="276" y="1730"/>
                  </a:cubicBezTo>
                  <a:lnTo>
                    <a:pt x="301" y="1730"/>
                  </a:lnTo>
                  <a:cubicBezTo>
                    <a:pt x="25" y="803"/>
                    <a:pt x="125" y="251"/>
                    <a:pt x="201" y="1"/>
                  </a:cubicBezTo>
                  <a:close/>
                </a:path>
              </a:pathLst>
            </a:custGeom>
            <a:solidFill>
              <a:srgbClr val="304B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53"/>
            <p:cNvSpPr/>
            <p:nvPr/>
          </p:nvSpPr>
          <p:spPr>
            <a:xfrm>
              <a:off x="837975" y="3785473"/>
              <a:ext cx="12607" cy="98912"/>
            </a:xfrm>
            <a:custGeom>
              <a:rect b="b" l="l" r="r" t="t"/>
              <a:pathLst>
                <a:path extrusionOk="0" h="1781" w="227">
                  <a:moveTo>
                    <a:pt x="176" y="1"/>
                  </a:moveTo>
                  <a:cubicBezTo>
                    <a:pt x="101" y="276"/>
                    <a:pt x="1" y="928"/>
                    <a:pt x="201" y="1780"/>
                  </a:cubicBezTo>
                  <a:lnTo>
                    <a:pt x="226" y="1780"/>
                  </a:lnTo>
                  <a:cubicBezTo>
                    <a:pt x="26" y="928"/>
                    <a:pt x="126" y="276"/>
                    <a:pt x="201" y="1"/>
                  </a:cubicBezTo>
                  <a:close/>
                </a:path>
              </a:pathLst>
            </a:custGeom>
            <a:solidFill>
              <a:srgbClr val="304B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53"/>
            <p:cNvSpPr/>
            <p:nvPr/>
          </p:nvSpPr>
          <p:spPr>
            <a:xfrm>
              <a:off x="833809" y="3864835"/>
              <a:ext cx="6998" cy="19549"/>
            </a:xfrm>
            <a:custGeom>
              <a:rect b="b" l="l" r="r" t="t"/>
              <a:pathLst>
                <a:path extrusionOk="0" h="352" w="126">
                  <a:moveTo>
                    <a:pt x="126" y="351"/>
                  </a:moveTo>
                  <a:lnTo>
                    <a:pt x="126" y="351"/>
                  </a:lnTo>
                  <a:lnTo>
                    <a:pt x="126" y="351"/>
                  </a:lnTo>
                  <a:close/>
                  <a:moveTo>
                    <a:pt x="126" y="351"/>
                  </a:moveTo>
                  <a:cubicBezTo>
                    <a:pt x="126" y="351"/>
                    <a:pt x="101" y="326"/>
                    <a:pt x="101" y="276"/>
                  </a:cubicBezTo>
                  <a:lnTo>
                    <a:pt x="101" y="276"/>
                  </a:lnTo>
                  <a:cubicBezTo>
                    <a:pt x="101" y="326"/>
                    <a:pt x="126" y="351"/>
                    <a:pt x="126" y="351"/>
                  </a:cubicBezTo>
                  <a:close/>
                  <a:moveTo>
                    <a:pt x="51" y="126"/>
                  </a:moveTo>
                  <a:cubicBezTo>
                    <a:pt x="25" y="75"/>
                    <a:pt x="25" y="50"/>
                    <a:pt x="0" y="0"/>
                  </a:cubicBezTo>
                  <a:lnTo>
                    <a:pt x="0" y="0"/>
                  </a:lnTo>
                  <a:cubicBezTo>
                    <a:pt x="25" y="50"/>
                    <a:pt x="25" y="75"/>
                    <a:pt x="51" y="126"/>
                  </a:cubicBezTo>
                  <a:lnTo>
                    <a:pt x="51" y="126"/>
                  </a:lnTo>
                  <a:close/>
                </a:path>
              </a:pathLst>
            </a:custGeom>
            <a:solidFill>
              <a:srgbClr val="5442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53"/>
            <p:cNvSpPr/>
            <p:nvPr/>
          </p:nvSpPr>
          <p:spPr>
            <a:xfrm>
              <a:off x="836586" y="3871777"/>
              <a:ext cx="2832" cy="8386"/>
            </a:xfrm>
            <a:custGeom>
              <a:rect b="b" l="l" r="r" t="t"/>
              <a:pathLst>
                <a:path extrusionOk="0" h="151" w="51">
                  <a:moveTo>
                    <a:pt x="51" y="151"/>
                  </a:moveTo>
                  <a:cubicBezTo>
                    <a:pt x="26" y="101"/>
                    <a:pt x="26" y="51"/>
                    <a:pt x="1" y="1"/>
                  </a:cubicBezTo>
                  <a:lnTo>
                    <a:pt x="1" y="1"/>
                  </a:lnTo>
                  <a:cubicBezTo>
                    <a:pt x="26" y="51"/>
                    <a:pt x="26" y="101"/>
                    <a:pt x="51" y="151"/>
                  </a:cubicBezTo>
                  <a:lnTo>
                    <a:pt x="51" y="151"/>
                  </a:lnTo>
                  <a:close/>
                </a:path>
              </a:pathLst>
            </a:custGeom>
            <a:solidFill>
              <a:srgbClr val="64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53"/>
            <p:cNvSpPr/>
            <p:nvPr/>
          </p:nvSpPr>
          <p:spPr>
            <a:xfrm>
              <a:off x="850526" y="3884329"/>
              <a:ext cx="4221" cy="56"/>
            </a:xfrm>
            <a:custGeom>
              <a:rect b="b" l="l" r="r" t="t"/>
              <a:pathLst>
                <a:path extrusionOk="0" h="1" w="76">
                  <a:moveTo>
                    <a:pt x="75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64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53"/>
            <p:cNvSpPr/>
            <p:nvPr/>
          </p:nvSpPr>
          <p:spPr>
            <a:xfrm>
              <a:off x="836586" y="3864835"/>
              <a:ext cx="6998" cy="19549"/>
            </a:xfrm>
            <a:custGeom>
              <a:rect b="b" l="l" r="r" t="t"/>
              <a:pathLst>
                <a:path extrusionOk="0" h="352" w="126">
                  <a:moveTo>
                    <a:pt x="1" y="0"/>
                  </a:moveTo>
                  <a:cubicBezTo>
                    <a:pt x="26" y="100"/>
                    <a:pt x="51" y="226"/>
                    <a:pt x="101" y="351"/>
                  </a:cubicBezTo>
                  <a:lnTo>
                    <a:pt x="126" y="351"/>
                  </a:lnTo>
                  <a:cubicBezTo>
                    <a:pt x="101" y="226"/>
                    <a:pt x="51" y="100"/>
                    <a:pt x="26" y="0"/>
                  </a:cubicBezTo>
                  <a:close/>
                </a:path>
              </a:pathLst>
            </a:custGeom>
            <a:solidFill>
              <a:srgbClr val="574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53"/>
            <p:cNvSpPr/>
            <p:nvPr/>
          </p:nvSpPr>
          <p:spPr>
            <a:xfrm>
              <a:off x="844917" y="3863447"/>
              <a:ext cx="5665" cy="20938"/>
            </a:xfrm>
            <a:custGeom>
              <a:rect b="b" l="l" r="r" t="t"/>
              <a:pathLst>
                <a:path extrusionOk="0" h="377" w="102">
                  <a:moveTo>
                    <a:pt x="1" y="0"/>
                  </a:moveTo>
                  <a:cubicBezTo>
                    <a:pt x="26" y="125"/>
                    <a:pt x="51" y="251"/>
                    <a:pt x="76" y="376"/>
                  </a:cubicBezTo>
                  <a:lnTo>
                    <a:pt x="101" y="376"/>
                  </a:lnTo>
                  <a:cubicBezTo>
                    <a:pt x="76" y="251"/>
                    <a:pt x="51" y="100"/>
                    <a:pt x="26" y="0"/>
                  </a:cubicBezTo>
                  <a:close/>
                </a:path>
              </a:pathLst>
            </a:custGeom>
            <a:solidFill>
              <a:srgbClr val="574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53"/>
            <p:cNvSpPr/>
            <p:nvPr/>
          </p:nvSpPr>
          <p:spPr>
            <a:xfrm>
              <a:off x="854691" y="3856449"/>
              <a:ext cx="5609" cy="27935"/>
            </a:xfrm>
            <a:custGeom>
              <a:rect b="b" l="l" r="r" t="t"/>
              <a:pathLst>
                <a:path extrusionOk="0" h="503" w="101">
                  <a:moveTo>
                    <a:pt x="101" y="1"/>
                  </a:moveTo>
                  <a:cubicBezTo>
                    <a:pt x="101" y="1"/>
                    <a:pt x="76" y="1"/>
                    <a:pt x="76" y="26"/>
                  </a:cubicBezTo>
                  <a:cubicBezTo>
                    <a:pt x="50" y="176"/>
                    <a:pt x="25" y="327"/>
                    <a:pt x="0" y="502"/>
                  </a:cubicBezTo>
                  <a:lnTo>
                    <a:pt x="25" y="502"/>
                  </a:lnTo>
                  <a:cubicBezTo>
                    <a:pt x="76" y="327"/>
                    <a:pt x="101" y="151"/>
                    <a:pt x="101" y="1"/>
                  </a:cubicBezTo>
                  <a:close/>
                </a:path>
              </a:pathLst>
            </a:custGeom>
            <a:solidFill>
              <a:srgbClr val="304B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53"/>
            <p:cNvSpPr/>
            <p:nvPr/>
          </p:nvSpPr>
          <p:spPr>
            <a:xfrm>
              <a:off x="771164" y="3841066"/>
              <a:ext cx="57981" cy="62757"/>
            </a:xfrm>
            <a:custGeom>
              <a:rect b="b" l="l" r="r" t="t"/>
              <a:pathLst>
                <a:path extrusionOk="0" h="1130" w="1044">
                  <a:moveTo>
                    <a:pt x="533" y="0"/>
                  </a:moveTo>
                  <a:cubicBezTo>
                    <a:pt x="514" y="0"/>
                    <a:pt x="502" y="2"/>
                    <a:pt x="502" y="2"/>
                  </a:cubicBezTo>
                  <a:cubicBezTo>
                    <a:pt x="1" y="52"/>
                    <a:pt x="427" y="1130"/>
                    <a:pt x="427" y="1130"/>
                  </a:cubicBezTo>
                  <a:lnTo>
                    <a:pt x="677" y="1130"/>
                  </a:lnTo>
                  <a:cubicBezTo>
                    <a:pt x="1044" y="74"/>
                    <a:pt x="650" y="0"/>
                    <a:pt x="533" y="0"/>
                  </a:cubicBezTo>
                  <a:close/>
                </a:path>
              </a:pathLst>
            </a:custGeom>
            <a:solidFill>
              <a:srgbClr val="304B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53"/>
            <p:cNvSpPr/>
            <p:nvPr/>
          </p:nvSpPr>
          <p:spPr>
            <a:xfrm>
              <a:off x="786492" y="3843953"/>
              <a:ext cx="9775" cy="59869"/>
            </a:xfrm>
            <a:custGeom>
              <a:rect b="b" l="l" r="r" t="t"/>
              <a:pathLst>
                <a:path extrusionOk="0" h="1078" w="176">
                  <a:moveTo>
                    <a:pt x="126" y="0"/>
                  </a:moveTo>
                  <a:lnTo>
                    <a:pt x="75" y="25"/>
                  </a:lnTo>
                  <a:cubicBezTo>
                    <a:pt x="25" y="176"/>
                    <a:pt x="0" y="527"/>
                    <a:pt x="151" y="1078"/>
                  </a:cubicBezTo>
                  <a:lnTo>
                    <a:pt x="176" y="1078"/>
                  </a:lnTo>
                  <a:cubicBezTo>
                    <a:pt x="0" y="502"/>
                    <a:pt x="50" y="151"/>
                    <a:pt x="126" y="0"/>
                  </a:cubicBezTo>
                  <a:close/>
                </a:path>
              </a:pathLst>
            </a:custGeom>
            <a:solidFill>
              <a:srgbClr val="304B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53"/>
            <p:cNvSpPr/>
            <p:nvPr/>
          </p:nvSpPr>
          <p:spPr>
            <a:xfrm>
              <a:off x="792046" y="3841177"/>
              <a:ext cx="8386" cy="62646"/>
            </a:xfrm>
            <a:custGeom>
              <a:rect b="b" l="l" r="r" t="t"/>
              <a:pathLst>
                <a:path extrusionOk="0" h="1128" w="151">
                  <a:moveTo>
                    <a:pt x="126" y="0"/>
                  </a:moveTo>
                  <a:cubicBezTo>
                    <a:pt x="76" y="176"/>
                    <a:pt x="0" y="602"/>
                    <a:pt x="126" y="1128"/>
                  </a:cubicBezTo>
                  <a:lnTo>
                    <a:pt x="151" y="1128"/>
                  </a:lnTo>
                  <a:cubicBezTo>
                    <a:pt x="26" y="577"/>
                    <a:pt x="101" y="176"/>
                    <a:pt x="151" y="0"/>
                  </a:cubicBezTo>
                  <a:close/>
                </a:path>
              </a:pathLst>
            </a:custGeom>
            <a:solidFill>
              <a:srgbClr val="304B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53"/>
            <p:cNvSpPr/>
            <p:nvPr/>
          </p:nvSpPr>
          <p:spPr>
            <a:xfrm>
              <a:off x="801765" y="3841177"/>
              <a:ext cx="8442" cy="62646"/>
            </a:xfrm>
            <a:custGeom>
              <a:rect b="b" l="l" r="r" t="t"/>
              <a:pathLst>
                <a:path extrusionOk="0" h="1128" w="152">
                  <a:moveTo>
                    <a:pt x="1" y="0"/>
                  </a:moveTo>
                  <a:cubicBezTo>
                    <a:pt x="51" y="176"/>
                    <a:pt x="151" y="577"/>
                    <a:pt x="26" y="1128"/>
                  </a:cubicBezTo>
                  <a:lnTo>
                    <a:pt x="51" y="1128"/>
                  </a:lnTo>
                  <a:cubicBezTo>
                    <a:pt x="151" y="602"/>
                    <a:pt x="76" y="176"/>
                    <a:pt x="26" y="0"/>
                  </a:cubicBezTo>
                  <a:close/>
                </a:path>
              </a:pathLst>
            </a:custGeom>
            <a:solidFill>
              <a:srgbClr val="304B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53"/>
            <p:cNvSpPr/>
            <p:nvPr/>
          </p:nvSpPr>
          <p:spPr>
            <a:xfrm>
              <a:off x="807374" y="3843953"/>
              <a:ext cx="8386" cy="59869"/>
            </a:xfrm>
            <a:custGeom>
              <a:rect b="b" l="l" r="r" t="t"/>
              <a:pathLst>
                <a:path extrusionOk="0" h="1078" w="151">
                  <a:moveTo>
                    <a:pt x="25" y="0"/>
                  </a:moveTo>
                  <a:lnTo>
                    <a:pt x="25" y="0"/>
                  </a:lnTo>
                  <a:cubicBezTo>
                    <a:pt x="100" y="176"/>
                    <a:pt x="151" y="527"/>
                    <a:pt x="0" y="1078"/>
                  </a:cubicBezTo>
                  <a:lnTo>
                    <a:pt x="25" y="1078"/>
                  </a:lnTo>
                  <a:cubicBezTo>
                    <a:pt x="151" y="552"/>
                    <a:pt x="125" y="201"/>
                    <a:pt x="75" y="25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304B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53"/>
            <p:cNvSpPr/>
            <p:nvPr/>
          </p:nvSpPr>
          <p:spPr>
            <a:xfrm>
              <a:off x="808762" y="3887106"/>
              <a:ext cx="4221" cy="16717"/>
            </a:xfrm>
            <a:custGeom>
              <a:rect b="b" l="l" r="r" t="t"/>
              <a:pathLst>
                <a:path extrusionOk="0" h="301" w="76">
                  <a:moveTo>
                    <a:pt x="75" y="0"/>
                  </a:moveTo>
                  <a:lnTo>
                    <a:pt x="75" y="0"/>
                  </a:lnTo>
                  <a:cubicBezTo>
                    <a:pt x="50" y="100"/>
                    <a:pt x="25" y="176"/>
                    <a:pt x="0" y="301"/>
                  </a:cubicBezTo>
                  <a:cubicBezTo>
                    <a:pt x="25" y="176"/>
                    <a:pt x="75" y="100"/>
                    <a:pt x="75" y="0"/>
                  </a:cubicBezTo>
                  <a:close/>
                </a:path>
              </a:pathLst>
            </a:custGeom>
            <a:solidFill>
              <a:srgbClr val="CE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53"/>
            <p:cNvSpPr/>
            <p:nvPr/>
          </p:nvSpPr>
          <p:spPr>
            <a:xfrm>
              <a:off x="812927" y="3875943"/>
              <a:ext cx="2832" cy="11219"/>
            </a:xfrm>
            <a:custGeom>
              <a:rect b="b" l="l" r="r" t="t"/>
              <a:pathLst>
                <a:path extrusionOk="0" h="202" w="51">
                  <a:moveTo>
                    <a:pt x="0" y="201"/>
                  </a:moveTo>
                  <a:lnTo>
                    <a:pt x="0" y="201"/>
                  </a:lnTo>
                  <a:cubicBezTo>
                    <a:pt x="25" y="126"/>
                    <a:pt x="51" y="76"/>
                    <a:pt x="51" y="1"/>
                  </a:cubicBezTo>
                  <a:cubicBezTo>
                    <a:pt x="51" y="76"/>
                    <a:pt x="25" y="126"/>
                    <a:pt x="0" y="201"/>
                  </a:cubicBezTo>
                  <a:close/>
                </a:path>
              </a:pathLst>
            </a:custGeom>
            <a:solidFill>
              <a:srgbClr val="5442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53"/>
            <p:cNvSpPr/>
            <p:nvPr/>
          </p:nvSpPr>
          <p:spPr>
            <a:xfrm>
              <a:off x="790657" y="3873166"/>
              <a:ext cx="26491" cy="30657"/>
            </a:xfrm>
            <a:custGeom>
              <a:rect b="b" l="l" r="r" t="t"/>
              <a:pathLst>
                <a:path extrusionOk="0" h="552" w="477">
                  <a:moveTo>
                    <a:pt x="477" y="1"/>
                  </a:moveTo>
                  <a:lnTo>
                    <a:pt x="477" y="1"/>
                  </a:lnTo>
                  <a:cubicBezTo>
                    <a:pt x="454" y="23"/>
                    <a:pt x="452" y="25"/>
                    <a:pt x="452" y="44"/>
                  </a:cubicBezTo>
                  <a:lnTo>
                    <a:pt x="452" y="44"/>
                  </a:lnTo>
                  <a:cubicBezTo>
                    <a:pt x="460" y="31"/>
                    <a:pt x="468" y="17"/>
                    <a:pt x="477" y="1"/>
                  </a:cubicBezTo>
                  <a:close/>
                  <a:moveTo>
                    <a:pt x="0" y="326"/>
                  </a:moveTo>
                  <a:cubicBezTo>
                    <a:pt x="21" y="429"/>
                    <a:pt x="58" y="498"/>
                    <a:pt x="71" y="533"/>
                  </a:cubicBezTo>
                  <a:lnTo>
                    <a:pt x="71" y="533"/>
                  </a:lnTo>
                  <a:cubicBezTo>
                    <a:pt x="50" y="445"/>
                    <a:pt x="49" y="397"/>
                    <a:pt x="25" y="326"/>
                  </a:cubicBezTo>
                  <a:close/>
                  <a:moveTo>
                    <a:pt x="71" y="533"/>
                  </a:moveTo>
                  <a:cubicBezTo>
                    <a:pt x="73" y="539"/>
                    <a:pt x="74" y="546"/>
                    <a:pt x="76" y="552"/>
                  </a:cubicBezTo>
                  <a:cubicBezTo>
                    <a:pt x="76" y="547"/>
                    <a:pt x="74" y="541"/>
                    <a:pt x="71" y="533"/>
                  </a:cubicBezTo>
                  <a:close/>
                  <a:moveTo>
                    <a:pt x="276" y="226"/>
                  </a:moveTo>
                  <a:lnTo>
                    <a:pt x="276" y="226"/>
                  </a:lnTo>
                  <a:cubicBezTo>
                    <a:pt x="226" y="276"/>
                    <a:pt x="176" y="276"/>
                    <a:pt x="126" y="301"/>
                  </a:cubicBezTo>
                  <a:cubicBezTo>
                    <a:pt x="101" y="301"/>
                    <a:pt x="76" y="326"/>
                    <a:pt x="51" y="326"/>
                  </a:cubicBezTo>
                  <a:cubicBezTo>
                    <a:pt x="51" y="402"/>
                    <a:pt x="76" y="452"/>
                    <a:pt x="101" y="552"/>
                  </a:cubicBezTo>
                  <a:lnTo>
                    <a:pt x="151" y="552"/>
                  </a:lnTo>
                  <a:cubicBezTo>
                    <a:pt x="151" y="452"/>
                    <a:pt x="126" y="377"/>
                    <a:pt x="126" y="301"/>
                  </a:cubicBezTo>
                  <a:lnTo>
                    <a:pt x="126" y="301"/>
                  </a:lnTo>
                  <a:cubicBezTo>
                    <a:pt x="151" y="377"/>
                    <a:pt x="151" y="452"/>
                    <a:pt x="176" y="552"/>
                  </a:cubicBezTo>
                  <a:lnTo>
                    <a:pt x="226" y="552"/>
                  </a:lnTo>
                  <a:cubicBezTo>
                    <a:pt x="251" y="427"/>
                    <a:pt x="251" y="326"/>
                    <a:pt x="276" y="226"/>
                  </a:cubicBezTo>
                  <a:close/>
                  <a:moveTo>
                    <a:pt x="376" y="151"/>
                  </a:moveTo>
                  <a:lnTo>
                    <a:pt x="376" y="151"/>
                  </a:lnTo>
                  <a:cubicBezTo>
                    <a:pt x="351" y="176"/>
                    <a:pt x="326" y="201"/>
                    <a:pt x="301" y="226"/>
                  </a:cubicBezTo>
                  <a:cubicBezTo>
                    <a:pt x="276" y="326"/>
                    <a:pt x="276" y="427"/>
                    <a:pt x="251" y="552"/>
                  </a:cubicBezTo>
                  <a:lnTo>
                    <a:pt x="301" y="552"/>
                  </a:lnTo>
                  <a:cubicBezTo>
                    <a:pt x="351" y="402"/>
                    <a:pt x="351" y="276"/>
                    <a:pt x="376" y="151"/>
                  </a:cubicBezTo>
                  <a:close/>
                  <a:moveTo>
                    <a:pt x="452" y="44"/>
                  </a:moveTo>
                  <a:lnTo>
                    <a:pt x="452" y="44"/>
                  </a:lnTo>
                  <a:cubicBezTo>
                    <a:pt x="435" y="70"/>
                    <a:pt x="418" y="92"/>
                    <a:pt x="401" y="126"/>
                  </a:cubicBezTo>
                  <a:cubicBezTo>
                    <a:pt x="376" y="251"/>
                    <a:pt x="351" y="377"/>
                    <a:pt x="326" y="552"/>
                  </a:cubicBezTo>
                  <a:cubicBezTo>
                    <a:pt x="351" y="427"/>
                    <a:pt x="376" y="351"/>
                    <a:pt x="401" y="251"/>
                  </a:cubicBezTo>
                  <a:cubicBezTo>
                    <a:pt x="426" y="176"/>
                    <a:pt x="452" y="126"/>
                    <a:pt x="452" y="51"/>
                  </a:cubicBezTo>
                  <a:cubicBezTo>
                    <a:pt x="452" y="48"/>
                    <a:pt x="452" y="46"/>
                    <a:pt x="452" y="44"/>
                  </a:cubicBezTo>
                  <a:close/>
                </a:path>
              </a:pathLst>
            </a:custGeom>
            <a:solidFill>
              <a:srgbClr val="6C5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53"/>
            <p:cNvSpPr/>
            <p:nvPr/>
          </p:nvSpPr>
          <p:spPr>
            <a:xfrm>
              <a:off x="792046" y="3891271"/>
              <a:ext cx="4221" cy="12551"/>
            </a:xfrm>
            <a:custGeom>
              <a:rect b="b" l="l" r="r" t="t"/>
              <a:pathLst>
                <a:path extrusionOk="0" h="226" w="76">
                  <a:moveTo>
                    <a:pt x="0" y="0"/>
                  </a:moveTo>
                  <a:cubicBezTo>
                    <a:pt x="26" y="76"/>
                    <a:pt x="26" y="126"/>
                    <a:pt x="51" y="226"/>
                  </a:cubicBezTo>
                  <a:lnTo>
                    <a:pt x="76" y="226"/>
                  </a:lnTo>
                  <a:cubicBezTo>
                    <a:pt x="51" y="126"/>
                    <a:pt x="26" y="76"/>
                    <a:pt x="26" y="0"/>
                  </a:cubicBezTo>
                  <a:close/>
                </a:path>
              </a:pathLst>
            </a:custGeom>
            <a:solidFill>
              <a:srgbClr val="574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53"/>
            <p:cNvSpPr/>
            <p:nvPr/>
          </p:nvSpPr>
          <p:spPr>
            <a:xfrm>
              <a:off x="797599" y="3889882"/>
              <a:ext cx="2832" cy="13940"/>
            </a:xfrm>
            <a:custGeom>
              <a:rect b="b" l="l" r="r" t="t"/>
              <a:pathLst>
                <a:path extrusionOk="0" h="251" w="51">
                  <a:moveTo>
                    <a:pt x="1" y="0"/>
                  </a:moveTo>
                  <a:cubicBezTo>
                    <a:pt x="1" y="76"/>
                    <a:pt x="26" y="151"/>
                    <a:pt x="26" y="251"/>
                  </a:cubicBezTo>
                  <a:lnTo>
                    <a:pt x="51" y="251"/>
                  </a:lnTo>
                  <a:cubicBezTo>
                    <a:pt x="26" y="151"/>
                    <a:pt x="26" y="76"/>
                    <a:pt x="1" y="0"/>
                  </a:cubicBezTo>
                  <a:close/>
                </a:path>
              </a:pathLst>
            </a:custGeom>
            <a:solidFill>
              <a:srgbClr val="574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53"/>
            <p:cNvSpPr/>
            <p:nvPr/>
          </p:nvSpPr>
          <p:spPr>
            <a:xfrm>
              <a:off x="803153" y="3885717"/>
              <a:ext cx="4276" cy="18105"/>
            </a:xfrm>
            <a:custGeom>
              <a:rect b="b" l="l" r="r" t="t"/>
              <a:pathLst>
                <a:path extrusionOk="0" h="326" w="77">
                  <a:moveTo>
                    <a:pt x="51" y="0"/>
                  </a:moveTo>
                  <a:cubicBezTo>
                    <a:pt x="26" y="100"/>
                    <a:pt x="26" y="201"/>
                    <a:pt x="1" y="326"/>
                  </a:cubicBezTo>
                  <a:lnTo>
                    <a:pt x="26" y="326"/>
                  </a:lnTo>
                  <a:cubicBezTo>
                    <a:pt x="51" y="201"/>
                    <a:pt x="51" y="100"/>
                    <a:pt x="76" y="0"/>
                  </a:cubicBezTo>
                  <a:close/>
                </a:path>
              </a:pathLst>
            </a:custGeom>
            <a:solidFill>
              <a:srgbClr val="574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53"/>
            <p:cNvSpPr/>
            <p:nvPr/>
          </p:nvSpPr>
          <p:spPr>
            <a:xfrm>
              <a:off x="807374" y="3880108"/>
              <a:ext cx="5609" cy="23715"/>
            </a:xfrm>
            <a:custGeom>
              <a:rect b="b" l="l" r="r" t="t"/>
              <a:pathLst>
                <a:path extrusionOk="0" h="427" w="101">
                  <a:moveTo>
                    <a:pt x="100" y="1"/>
                  </a:moveTo>
                  <a:cubicBezTo>
                    <a:pt x="100" y="1"/>
                    <a:pt x="75" y="1"/>
                    <a:pt x="75" y="26"/>
                  </a:cubicBezTo>
                  <a:cubicBezTo>
                    <a:pt x="50" y="151"/>
                    <a:pt x="50" y="277"/>
                    <a:pt x="0" y="427"/>
                  </a:cubicBezTo>
                  <a:lnTo>
                    <a:pt x="25" y="427"/>
                  </a:lnTo>
                  <a:cubicBezTo>
                    <a:pt x="50" y="252"/>
                    <a:pt x="75" y="126"/>
                    <a:pt x="100" y="1"/>
                  </a:cubicBezTo>
                  <a:close/>
                </a:path>
              </a:pathLst>
            </a:custGeom>
            <a:solidFill>
              <a:srgbClr val="574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53"/>
            <p:cNvSpPr/>
            <p:nvPr/>
          </p:nvSpPr>
          <p:spPr>
            <a:xfrm>
              <a:off x="850526" y="3866224"/>
              <a:ext cx="25103" cy="22326"/>
            </a:xfrm>
            <a:custGeom>
              <a:rect b="b" l="l" r="r" t="t"/>
              <a:pathLst>
                <a:path extrusionOk="0" h="402" w="452">
                  <a:moveTo>
                    <a:pt x="226" y="0"/>
                  </a:moveTo>
                  <a:cubicBezTo>
                    <a:pt x="100" y="0"/>
                    <a:pt x="0" y="101"/>
                    <a:pt x="0" y="201"/>
                  </a:cubicBezTo>
                  <a:cubicBezTo>
                    <a:pt x="0" y="301"/>
                    <a:pt x="100" y="401"/>
                    <a:pt x="226" y="401"/>
                  </a:cubicBezTo>
                  <a:cubicBezTo>
                    <a:pt x="351" y="401"/>
                    <a:pt x="451" y="301"/>
                    <a:pt x="451" y="201"/>
                  </a:cubicBezTo>
                  <a:cubicBezTo>
                    <a:pt x="451" y="101"/>
                    <a:pt x="351" y="0"/>
                    <a:pt x="226" y="0"/>
                  </a:cubicBezTo>
                  <a:close/>
                </a:path>
              </a:pathLst>
            </a:custGeom>
            <a:solidFill>
              <a:srgbClr val="5827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53"/>
            <p:cNvSpPr/>
            <p:nvPr/>
          </p:nvSpPr>
          <p:spPr>
            <a:xfrm>
              <a:off x="815704" y="3843953"/>
              <a:ext cx="47373" cy="44597"/>
            </a:xfrm>
            <a:custGeom>
              <a:rect b="b" l="l" r="r" t="t"/>
              <a:pathLst>
                <a:path extrusionOk="0" h="803" w="853">
                  <a:moveTo>
                    <a:pt x="427" y="0"/>
                  </a:moveTo>
                  <a:cubicBezTo>
                    <a:pt x="176" y="0"/>
                    <a:pt x="1" y="176"/>
                    <a:pt x="1" y="401"/>
                  </a:cubicBezTo>
                  <a:cubicBezTo>
                    <a:pt x="1" y="627"/>
                    <a:pt x="176" y="802"/>
                    <a:pt x="427" y="802"/>
                  </a:cubicBezTo>
                  <a:cubicBezTo>
                    <a:pt x="652" y="802"/>
                    <a:pt x="853" y="627"/>
                    <a:pt x="853" y="401"/>
                  </a:cubicBezTo>
                  <a:cubicBezTo>
                    <a:pt x="853" y="176"/>
                    <a:pt x="652" y="0"/>
                    <a:pt x="427" y="0"/>
                  </a:cubicBezTo>
                  <a:close/>
                </a:path>
              </a:pathLst>
            </a:custGeom>
            <a:solidFill>
              <a:srgbClr val="304B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53"/>
            <p:cNvSpPr/>
            <p:nvPr/>
          </p:nvSpPr>
          <p:spPr>
            <a:xfrm>
              <a:off x="803153" y="3860670"/>
              <a:ext cx="23770" cy="22271"/>
            </a:xfrm>
            <a:custGeom>
              <a:rect b="b" l="l" r="r" t="t"/>
              <a:pathLst>
                <a:path extrusionOk="0" h="401" w="428">
                  <a:moveTo>
                    <a:pt x="227" y="0"/>
                  </a:moveTo>
                  <a:cubicBezTo>
                    <a:pt x="101" y="0"/>
                    <a:pt x="1" y="100"/>
                    <a:pt x="1" y="201"/>
                  </a:cubicBezTo>
                  <a:cubicBezTo>
                    <a:pt x="1" y="301"/>
                    <a:pt x="101" y="401"/>
                    <a:pt x="227" y="401"/>
                  </a:cubicBezTo>
                  <a:cubicBezTo>
                    <a:pt x="327" y="401"/>
                    <a:pt x="427" y="301"/>
                    <a:pt x="427" y="201"/>
                  </a:cubicBezTo>
                  <a:cubicBezTo>
                    <a:pt x="427" y="100"/>
                    <a:pt x="327" y="0"/>
                    <a:pt x="227" y="0"/>
                  </a:cubicBezTo>
                  <a:close/>
                </a:path>
              </a:pathLst>
            </a:custGeom>
            <a:solidFill>
              <a:srgbClr val="304B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53"/>
            <p:cNvSpPr/>
            <p:nvPr/>
          </p:nvSpPr>
          <p:spPr>
            <a:xfrm>
              <a:off x="794822" y="3860670"/>
              <a:ext cx="18161" cy="16717"/>
            </a:xfrm>
            <a:custGeom>
              <a:rect b="b" l="l" r="r" t="t"/>
              <a:pathLst>
                <a:path extrusionOk="0" h="301" w="327">
                  <a:moveTo>
                    <a:pt x="151" y="0"/>
                  </a:moveTo>
                  <a:cubicBezTo>
                    <a:pt x="51" y="0"/>
                    <a:pt x="1" y="75"/>
                    <a:pt x="1" y="150"/>
                  </a:cubicBezTo>
                  <a:cubicBezTo>
                    <a:pt x="1" y="251"/>
                    <a:pt x="51" y="301"/>
                    <a:pt x="151" y="301"/>
                  </a:cubicBezTo>
                  <a:cubicBezTo>
                    <a:pt x="251" y="301"/>
                    <a:pt x="326" y="251"/>
                    <a:pt x="326" y="150"/>
                  </a:cubicBezTo>
                  <a:cubicBezTo>
                    <a:pt x="326" y="75"/>
                    <a:pt x="251" y="0"/>
                    <a:pt x="151" y="0"/>
                  </a:cubicBezTo>
                  <a:close/>
                </a:path>
              </a:pathLst>
            </a:custGeom>
            <a:solidFill>
              <a:srgbClr val="304B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53"/>
            <p:cNvSpPr/>
            <p:nvPr/>
          </p:nvSpPr>
          <p:spPr>
            <a:xfrm>
              <a:off x="780883" y="3862058"/>
              <a:ext cx="20938" cy="19494"/>
            </a:xfrm>
            <a:custGeom>
              <a:rect b="b" l="l" r="r" t="t"/>
              <a:pathLst>
                <a:path extrusionOk="0" h="351" w="377">
                  <a:moveTo>
                    <a:pt x="201" y="0"/>
                  </a:moveTo>
                  <a:cubicBezTo>
                    <a:pt x="101" y="0"/>
                    <a:pt x="1" y="75"/>
                    <a:pt x="1" y="176"/>
                  </a:cubicBezTo>
                  <a:cubicBezTo>
                    <a:pt x="1" y="276"/>
                    <a:pt x="101" y="351"/>
                    <a:pt x="201" y="351"/>
                  </a:cubicBezTo>
                  <a:cubicBezTo>
                    <a:pt x="302" y="351"/>
                    <a:pt x="377" y="276"/>
                    <a:pt x="377" y="176"/>
                  </a:cubicBezTo>
                  <a:cubicBezTo>
                    <a:pt x="377" y="75"/>
                    <a:pt x="302" y="0"/>
                    <a:pt x="201" y="0"/>
                  </a:cubicBezTo>
                  <a:close/>
                </a:path>
              </a:pathLst>
            </a:custGeom>
            <a:solidFill>
              <a:srgbClr val="304B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53"/>
            <p:cNvSpPr/>
            <p:nvPr/>
          </p:nvSpPr>
          <p:spPr>
            <a:xfrm>
              <a:off x="696022" y="3869001"/>
              <a:ext cx="263137" cy="100245"/>
            </a:xfrm>
            <a:custGeom>
              <a:rect b="b" l="l" r="r" t="t"/>
              <a:pathLst>
                <a:path extrusionOk="0" h="1805" w="4738">
                  <a:moveTo>
                    <a:pt x="1579" y="0"/>
                  </a:moveTo>
                  <a:cubicBezTo>
                    <a:pt x="0" y="903"/>
                    <a:pt x="1579" y="1805"/>
                    <a:pt x="1579" y="1805"/>
                  </a:cubicBezTo>
                  <a:lnTo>
                    <a:pt x="3183" y="1805"/>
                  </a:lnTo>
                  <a:cubicBezTo>
                    <a:pt x="3183" y="1805"/>
                    <a:pt x="4737" y="903"/>
                    <a:pt x="3183" y="0"/>
                  </a:cubicBezTo>
                  <a:close/>
                </a:path>
              </a:pathLst>
            </a:custGeom>
            <a:solidFill>
              <a:srgbClr val="F8C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53"/>
            <p:cNvSpPr/>
            <p:nvPr/>
          </p:nvSpPr>
          <p:spPr>
            <a:xfrm>
              <a:off x="1276438" y="3890493"/>
              <a:ext cx="80752" cy="49539"/>
            </a:xfrm>
            <a:custGeom>
              <a:rect b="b" l="l" r="r" t="t"/>
              <a:pathLst>
                <a:path extrusionOk="0" h="892" w="1454">
                  <a:moveTo>
                    <a:pt x="322" y="1"/>
                  </a:moveTo>
                  <a:cubicBezTo>
                    <a:pt x="193" y="1"/>
                    <a:pt x="101" y="14"/>
                    <a:pt x="101" y="14"/>
                  </a:cubicBezTo>
                  <a:cubicBezTo>
                    <a:pt x="101" y="14"/>
                    <a:pt x="0" y="115"/>
                    <a:pt x="301" y="140"/>
                  </a:cubicBezTo>
                  <a:cubicBezTo>
                    <a:pt x="527" y="165"/>
                    <a:pt x="502" y="215"/>
                    <a:pt x="652" y="390"/>
                  </a:cubicBezTo>
                  <a:cubicBezTo>
                    <a:pt x="827" y="566"/>
                    <a:pt x="903" y="616"/>
                    <a:pt x="978" y="716"/>
                  </a:cubicBezTo>
                  <a:cubicBezTo>
                    <a:pt x="1028" y="766"/>
                    <a:pt x="1253" y="892"/>
                    <a:pt x="1253" y="892"/>
                  </a:cubicBezTo>
                  <a:lnTo>
                    <a:pt x="1454" y="566"/>
                  </a:lnTo>
                  <a:cubicBezTo>
                    <a:pt x="1178" y="365"/>
                    <a:pt x="1253" y="365"/>
                    <a:pt x="903" y="140"/>
                  </a:cubicBezTo>
                  <a:cubicBezTo>
                    <a:pt x="731" y="25"/>
                    <a:pt x="493" y="1"/>
                    <a:pt x="322" y="1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53"/>
            <p:cNvSpPr/>
            <p:nvPr/>
          </p:nvSpPr>
          <p:spPr>
            <a:xfrm>
              <a:off x="1295431" y="3916485"/>
              <a:ext cx="53427" cy="17994"/>
            </a:xfrm>
            <a:custGeom>
              <a:rect b="b" l="l" r="r" t="t"/>
              <a:pathLst>
                <a:path extrusionOk="0" h="324" w="962">
                  <a:moveTo>
                    <a:pt x="264" y="0"/>
                  </a:moveTo>
                  <a:cubicBezTo>
                    <a:pt x="121" y="0"/>
                    <a:pt x="0" y="16"/>
                    <a:pt x="34" y="73"/>
                  </a:cubicBezTo>
                  <a:cubicBezTo>
                    <a:pt x="135" y="223"/>
                    <a:pt x="711" y="223"/>
                    <a:pt x="962" y="323"/>
                  </a:cubicBezTo>
                  <a:lnTo>
                    <a:pt x="636" y="23"/>
                  </a:lnTo>
                  <a:cubicBezTo>
                    <a:pt x="636" y="23"/>
                    <a:pt x="434" y="0"/>
                    <a:pt x="264" y="0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53"/>
            <p:cNvSpPr/>
            <p:nvPr/>
          </p:nvSpPr>
          <p:spPr>
            <a:xfrm>
              <a:off x="1330697" y="3847286"/>
              <a:ext cx="303512" cy="180941"/>
            </a:xfrm>
            <a:custGeom>
              <a:rect b="b" l="l" r="r" t="t"/>
              <a:pathLst>
                <a:path extrusionOk="0" h="3258" w="5465">
                  <a:moveTo>
                    <a:pt x="4472" y="0"/>
                  </a:moveTo>
                  <a:cubicBezTo>
                    <a:pt x="3894" y="0"/>
                    <a:pt x="3755" y="1236"/>
                    <a:pt x="3284" y="1519"/>
                  </a:cubicBezTo>
                  <a:cubicBezTo>
                    <a:pt x="3042" y="1661"/>
                    <a:pt x="2751" y="1715"/>
                    <a:pt x="2446" y="1715"/>
                  </a:cubicBezTo>
                  <a:cubicBezTo>
                    <a:pt x="1455" y="1715"/>
                    <a:pt x="327" y="1143"/>
                    <a:pt x="327" y="1143"/>
                  </a:cubicBezTo>
                  <a:cubicBezTo>
                    <a:pt x="26" y="1218"/>
                    <a:pt x="1" y="1594"/>
                    <a:pt x="1" y="1594"/>
                  </a:cubicBezTo>
                  <a:cubicBezTo>
                    <a:pt x="1" y="1594"/>
                    <a:pt x="1787" y="3257"/>
                    <a:pt x="3055" y="3257"/>
                  </a:cubicBezTo>
                  <a:cubicBezTo>
                    <a:pt x="3188" y="3257"/>
                    <a:pt x="3315" y="3239"/>
                    <a:pt x="3434" y="3198"/>
                  </a:cubicBezTo>
                  <a:cubicBezTo>
                    <a:pt x="4713" y="2797"/>
                    <a:pt x="5164" y="1720"/>
                    <a:pt x="5339" y="1043"/>
                  </a:cubicBezTo>
                  <a:cubicBezTo>
                    <a:pt x="5464" y="592"/>
                    <a:pt x="5314" y="166"/>
                    <a:pt x="4587" y="15"/>
                  </a:cubicBezTo>
                  <a:cubicBezTo>
                    <a:pt x="4547" y="5"/>
                    <a:pt x="4509" y="0"/>
                    <a:pt x="4472" y="0"/>
                  </a:cubicBezTo>
                  <a:close/>
                </a:path>
              </a:pathLst>
            </a:custGeom>
            <a:solidFill>
              <a:srgbClr val="F0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53"/>
            <p:cNvSpPr/>
            <p:nvPr/>
          </p:nvSpPr>
          <p:spPr>
            <a:xfrm>
              <a:off x="1280548" y="4305353"/>
              <a:ext cx="164335" cy="281520"/>
            </a:xfrm>
            <a:custGeom>
              <a:rect b="b" l="l" r="r" t="t"/>
              <a:pathLst>
                <a:path extrusionOk="0" h="5069" w="2959">
                  <a:moveTo>
                    <a:pt x="863" y="1"/>
                  </a:moveTo>
                  <a:cubicBezTo>
                    <a:pt x="407" y="1"/>
                    <a:pt x="1" y="730"/>
                    <a:pt x="377" y="1517"/>
                  </a:cubicBezTo>
                  <a:cubicBezTo>
                    <a:pt x="829" y="2519"/>
                    <a:pt x="1731" y="3773"/>
                    <a:pt x="1931" y="4499"/>
                  </a:cubicBezTo>
                  <a:cubicBezTo>
                    <a:pt x="1956" y="4600"/>
                    <a:pt x="1956" y="4650"/>
                    <a:pt x="1580" y="4825"/>
                  </a:cubicBezTo>
                  <a:cubicBezTo>
                    <a:pt x="1314" y="4940"/>
                    <a:pt x="1482" y="5068"/>
                    <a:pt x="1875" y="5068"/>
                  </a:cubicBezTo>
                  <a:cubicBezTo>
                    <a:pt x="1999" y="5068"/>
                    <a:pt x="2145" y="5056"/>
                    <a:pt x="2307" y="5026"/>
                  </a:cubicBezTo>
                  <a:cubicBezTo>
                    <a:pt x="2959" y="4925"/>
                    <a:pt x="2057" y="1918"/>
                    <a:pt x="1455" y="539"/>
                  </a:cubicBezTo>
                  <a:cubicBezTo>
                    <a:pt x="1296" y="158"/>
                    <a:pt x="1074" y="1"/>
                    <a:pt x="863" y="1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53"/>
            <p:cNvSpPr/>
            <p:nvPr/>
          </p:nvSpPr>
          <p:spPr>
            <a:xfrm>
              <a:off x="1333474" y="4566321"/>
              <a:ext cx="91415" cy="26491"/>
            </a:xfrm>
            <a:custGeom>
              <a:rect b="b" l="l" r="r" t="t"/>
              <a:pathLst>
                <a:path extrusionOk="0" h="477" w="1646">
                  <a:moveTo>
                    <a:pt x="1580" y="1"/>
                  </a:moveTo>
                  <a:cubicBezTo>
                    <a:pt x="1580" y="1"/>
                    <a:pt x="1249" y="181"/>
                    <a:pt x="914" y="181"/>
                  </a:cubicBezTo>
                  <a:cubicBezTo>
                    <a:pt x="816" y="181"/>
                    <a:pt x="718" y="166"/>
                    <a:pt x="627" y="126"/>
                  </a:cubicBezTo>
                  <a:cubicBezTo>
                    <a:pt x="627" y="126"/>
                    <a:pt x="1" y="302"/>
                    <a:pt x="427" y="402"/>
                  </a:cubicBezTo>
                  <a:cubicBezTo>
                    <a:pt x="582" y="445"/>
                    <a:pt x="779" y="476"/>
                    <a:pt x="966" y="476"/>
                  </a:cubicBezTo>
                  <a:cubicBezTo>
                    <a:pt x="1323" y="476"/>
                    <a:pt x="1646" y="363"/>
                    <a:pt x="1580" y="1"/>
                  </a:cubicBezTo>
                  <a:close/>
                </a:path>
              </a:pathLst>
            </a:custGeom>
            <a:solidFill>
              <a:srgbClr val="F0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53"/>
            <p:cNvSpPr/>
            <p:nvPr/>
          </p:nvSpPr>
          <p:spPr>
            <a:xfrm>
              <a:off x="1448102" y="4280528"/>
              <a:ext cx="215319" cy="263581"/>
            </a:xfrm>
            <a:custGeom>
              <a:rect b="b" l="l" r="r" t="t"/>
              <a:pathLst>
                <a:path extrusionOk="0" h="4746" w="3877">
                  <a:moveTo>
                    <a:pt x="810" y="0"/>
                  </a:moveTo>
                  <a:cubicBezTo>
                    <a:pt x="303" y="0"/>
                    <a:pt x="1" y="880"/>
                    <a:pt x="569" y="1613"/>
                  </a:cubicBezTo>
                  <a:cubicBezTo>
                    <a:pt x="1270" y="2465"/>
                    <a:pt x="2423" y="3493"/>
                    <a:pt x="2774" y="4144"/>
                  </a:cubicBezTo>
                  <a:cubicBezTo>
                    <a:pt x="2824" y="4245"/>
                    <a:pt x="2849" y="4270"/>
                    <a:pt x="2523" y="4520"/>
                  </a:cubicBezTo>
                  <a:cubicBezTo>
                    <a:pt x="2341" y="4660"/>
                    <a:pt x="2402" y="4745"/>
                    <a:pt x="2595" y="4745"/>
                  </a:cubicBezTo>
                  <a:cubicBezTo>
                    <a:pt x="2748" y="4745"/>
                    <a:pt x="2985" y="4692"/>
                    <a:pt x="3250" y="4570"/>
                  </a:cubicBezTo>
                  <a:cubicBezTo>
                    <a:pt x="3877" y="4320"/>
                    <a:pt x="2298" y="1613"/>
                    <a:pt x="1421" y="410"/>
                  </a:cubicBezTo>
                  <a:cubicBezTo>
                    <a:pt x="1211" y="120"/>
                    <a:pt x="997" y="0"/>
                    <a:pt x="810" y="0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53"/>
            <p:cNvSpPr/>
            <p:nvPr/>
          </p:nvSpPr>
          <p:spPr>
            <a:xfrm>
              <a:off x="1556177" y="4513450"/>
              <a:ext cx="93747" cy="36377"/>
            </a:xfrm>
            <a:custGeom>
              <a:rect b="b" l="l" r="r" t="t"/>
              <a:pathLst>
                <a:path extrusionOk="0" h="655" w="1688">
                  <a:moveTo>
                    <a:pt x="1455" y="0"/>
                  </a:moveTo>
                  <a:cubicBezTo>
                    <a:pt x="1455" y="1"/>
                    <a:pt x="1093" y="342"/>
                    <a:pt x="712" y="342"/>
                  </a:cubicBezTo>
                  <a:cubicBezTo>
                    <a:pt x="667" y="342"/>
                    <a:pt x="622" y="337"/>
                    <a:pt x="577" y="326"/>
                  </a:cubicBezTo>
                  <a:cubicBezTo>
                    <a:pt x="577" y="326"/>
                    <a:pt x="1" y="652"/>
                    <a:pt x="452" y="652"/>
                  </a:cubicBezTo>
                  <a:cubicBezTo>
                    <a:pt x="483" y="654"/>
                    <a:pt x="516" y="655"/>
                    <a:pt x="550" y="655"/>
                  </a:cubicBezTo>
                  <a:cubicBezTo>
                    <a:pt x="1008" y="655"/>
                    <a:pt x="1688" y="491"/>
                    <a:pt x="1455" y="0"/>
                  </a:cubicBezTo>
                  <a:close/>
                </a:path>
              </a:pathLst>
            </a:custGeom>
            <a:solidFill>
              <a:srgbClr val="F0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53"/>
            <p:cNvSpPr/>
            <p:nvPr/>
          </p:nvSpPr>
          <p:spPr>
            <a:xfrm>
              <a:off x="1400285" y="4212774"/>
              <a:ext cx="236701" cy="291017"/>
            </a:xfrm>
            <a:custGeom>
              <a:rect b="b" l="l" r="r" t="t"/>
              <a:pathLst>
                <a:path extrusionOk="0" h="5240" w="4262">
                  <a:moveTo>
                    <a:pt x="2332" y="1"/>
                  </a:moveTo>
                  <a:cubicBezTo>
                    <a:pt x="2131" y="1"/>
                    <a:pt x="1" y="527"/>
                    <a:pt x="1" y="527"/>
                  </a:cubicBezTo>
                  <a:cubicBezTo>
                    <a:pt x="1" y="527"/>
                    <a:pt x="1555" y="3485"/>
                    <a:pt x="3359" y="5239"/>
                  </a:cubicBezTo>
                  <a:cubicBezTo>
                    <a:pt x="3359" y="5239"/>
                    <a:pt x="3836" y="5114"/>
                    <a:pt x="4262" y="4638"/>
                  </a:cubicBezTo>
                  <a:cubicBezTo>
                    <a:pt x="4262" y="4638"/>
                    <a:pt x="3059" y="1"/>
                    <a:pt x="2332" y="1"/>
                  </a:cubicBezTo>
                  <a:close/>
                </a:path>
              </a:pathLst>
            </a:custGeom>
            <a:solidFill>
              <a:srgbClr val="F8C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53"/>
            <p:cNvSpPr/>
            <p:nvPr/>
          </p:nvSpPr>
          <p:spPr>
            <a:xfrm>
              <a:off x="1215181" y="4108420"/>
              <a:ext cx="520664" cy="425084"/>
            </a:xfrm>
            <a:custGeom>
              <a:rect b="b" l="l" r="r" t="t"/>
              <a:pathLst>
                <a:path extrusionOk="0" h="7654" w="9375">
                  <a:moveTo>
                    <a:pt x="6073" y="0"/>
                  </a:moveTo>
                  <a:cubicBezTo>
                    <a:pt x="6052" y="0"/>
                    <a:pt x="6041" y="0"/>
                    <a:pt x="6041" y="0"/>
                  </a:cubicBezTo>
                  <a:cubicBezTo>
                    <a:pt x="2582" y="201"/>
                    <a:pt x="1179" y="1855"/>
                    <a:pt x="1179" y="1855"/>
                  </a:cubicBezTo>
                  <a:cubicBezTo>
                    <a:pt x="1" y="3534"/>
                    <a:pt x="2507" y="7594"/>
                    <a:pt x="2507" y="7594"/>
                  </a:cubicBezTo>
                  <a:cubicBezTo>
                    <a:pt x="2681" y="7636"/>
                    <a:pt x="2843" y="7653"/>
                    <a:pt x="2990" y="7653"/>
                  </a:cubicBezTo>
                  <a:cubicBezTo>
                    <a:pt x="3542" y="7653"/>
                    <a:pt x="3885" y="7419"/>
                    <a:pt x="3885" y="7419"/>
                  </a:cubicBezTo>
                  <a:cubicBezTo>
                    <a:pt x="3885" y="7419"/>
                    <a:pt x="3158" y="4085"/>
                    <a:pt x="3334" y="3384"/>
                  </a:cubicBezTo>
                  <a:cubicBezTo>
                    <a:pt x="3384" y="3189"/>
                    <a:pt x="3516" y="3129"/>
                    <a:pt x="3735" y="3129"/>
                  </a:cubicBezTo>
                  <a:cubicBezTo>
                    <a:pt x="4080" y="3129"/>
                    <a:pt x="4641" y="3278"/>
                    <a:pt x="5439" y="3278"/>
                  </a:cubicBezTo>
                  <a:cubicBezTo>
                    <a:pt x="5889" y="3278"/>
                    <a:pt x="6414" y="3231"/>
                    <a:pt x="7018" y="3083"/>
                  </a:cubicBezTo>
                  <a:cubicBezTo>
                    <a:pt x="9374" y="2506"/>
                    <a:pt x="8422" y="552"/>
                    <a:pt x="8422" y="552"/>
                  </a:cubicBezTo>
                  <a:cubicBezTo>
                    <a:pt x="7845" y="21"/>
                    <a:pt x="6314" y="0"/>
                    <a:pt x="6073" y="0"/>
                  </a:cubicBezTo>
                  <a:close/>
                </a:path>
              </a:pathLst>
            </a:custGeom>
            <a:solidFill>
              <a:srgbClr val="F8C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53"/>
            <p:cNvSpPr/>
            <p:nvPr/>
          </p:nvSpPr>
          <p:spPr>
            <a:xfrm>
              <a:off x="1450435" y="4091703"/>
              <a:ext cx="243643" cy="99023"/>
            </a:xfrm>
            <a:custGeom>
              <a:rect b="b" l="l" r="r" t="t"/>
              <a:pathLst>
                <a:path extrusionOk="0" h="1783" w="4387">
                  <a:moveTo>
                    <a:pt x="3785" y="0"/>
                  </a:moveTo>
                  <a:lnTo>
                    <a:pt x="2632" y="376"/>
                  </a:lnTo>
                  <a:lnTo>
                    <a:pt x="176" y="76"/>
                  </a:lnTo>
                  <a:cubicBezTo>
                    <a:pt x="176" y="76"/>
                    <a:pt x="100" y="301"/>
                    <a:pt x="0" y="602"/>
                  </a:cubicBezTo>
                  <a:cubicBezTo>
                    <a:pt x="746" y="1310"/>
                    <a:pt x="1948" y="1783"/>
                    <a:pt x="3155" y="1783"/>
                  </a:cubicBezTo>
                  <a:cubicBezTo>
                    <a:pt x="3571" y="1783"/>
                    <a:pt x="3988" y="1727"/>
                    <a:pt x="4386" y="1604"/>
                  </a:cubicBezTo>
                  <a:cubicBezTo>
                    <a:pt x="4286" y="953"/>
                    <a:pt x="4085" y="351"/>
                    <a:pt x="3785" y="0"/>
                  </a:cubicBezTo>
                  <a:close/>
                </a:path>
              </a:pathLst>
            </a:custGeom>
            <a:solidFill>
              <a:srgbClr val="F8C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53"/>
            <p:cNvSpPr/>
            <p:nvPr/>
          </p:nvSpPr>
          <p:spPr>
            <a:xfrm>
              <a:off x="1433718" y="3811353"/>
              <a:ext cx="266358" cy="351886"/>
            </a:xfrm>
            <a:custGeom>
              <a:rect b="b" l="l" r="r" t="t"/>
              <a:pathLst>
                <a:path extrusionOk="0" h="6336" w="4796">
                  <a:moveTo>
                    <a:pt x="1939" y="0"/>
                  </a:moveTo>
                  <a:cubicBezTo>
                    <a:pt x="1598" y="0"/>
                    <a:pt x="1217" y="143"/>
                    <a:pt x="853" y="537"/>
                  </a:cubicBezTo>
                  <a:cubicBezTo>
                    <a:pt x="376" y="1038"/>
                    <a:pt x="0" y="2091"/>
                    <a:pt x="326" y="5449"/>
                  </a:cubicBezTo>
                  <a:cubicBezTo>
                    <a:pt x="376" y="5931"/>
                    <a:pt x="2327" y="6335"/>
                    <a:pt x="3632" y="6335"/>
                  </a:cubicBezTo>
                  <a:cubicBezTo>
                    <a:pt x="4298" y="6335"/>
                    <a:pt x="4796" y="6230"/>
                    <a:pt x="4787" y="5976"/>
                  </a:cubicBezTo>
                  <a:cubicBezTo>
                    <a:pt x="4687" y="3695"/>
                    <a:pt x="3860" y="2266"/>
                    <a:pt x="3033" y="612"/>
                  </a:cubicBezTo>
                  <a:cubicBezTo>
                    <a:pt x="2896" y="339"/>
                    <a:pt x="2464" y="0"/>
                    <a:pt x="1939" y="0"/>
                  </a:cubicBezTo>
                  <a:close/>
                </a:path>
              </a:pathLst>
            </a:custGeom>
            <a:solidFill>
              <a:srgbClr val="F0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53"/>
            <p:cNvSpPr/>
            <p:nvPr/>
          </p:nvSpPr>
          <p:spPr>
            <a:xfrm>
              <a:off x="1553400" y="3956527"/>
              <a:ext cx="263692" cy="264692"/>
            </a:xfrm>
            <a:custGeom>
              <a:rect b="b" l="l" r="r" t="t"/>
              <a:pathLst>
                <a:path extrusionOk="0" h="4766" w="4748">
                  <a:moveTo>
                    <a:pt x="2493" y="0"/>
                  </a:moveTo>
                  <a:cubicBezTo>
                    <a:pt x="2030" y="0"/>
                    <a:pt x="1585" y="176"/>
                    <a:pt x="1329" y="379"/>
                  </a:cubicBezTo>
                  <a:cubicBezTo>
                    <a:pt x="1" y="1432"/>
                    <a:pt x="1003" y="4765"/>
                    <a:pt x="1003" y="4765"/>
                  </a:cubicBezTo>
                  <a:lnTo>
                    <a:pt x="3835" y="4765"/>
                  </a:lnTo>
                  <a:cubicBezTo>
                    <a:pt x="4748" y="958"/>
                    <a:pt x="3572" y="0"/>
                    <a:pt x="2493" y="0"/>
                  </a:cubicBezTo>
                  <a:close/>
                </a:path>
              </a:pathLst>
            </a:custGeom>
            <a:solidFill>
              <a:srgbClr val="D8E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53"/>
            <p:cNvSpPr/>
            <p:nvPr/>
          </p:nvSpPr>
          <p:spPr>
            <a:xfrm>
              <a:off x="1412836" y="4255926"/>
              <a:ext cx="329948" cy="48817"/>
            </a:xfrm>
            <a:custGeom>
              <a:rect b="b" l="l" r="r" t="t"/>
              <a:pathLst>
                <a:path extrusionOk="0" h="879" w="5941">
                  <a:moveTo>
                    <a:pt x="452" y="1"/>
                  </a:moveTo>
                  <a:cubicBezTo>
                    <a:pt x="201" y="1"/>
                    <a:pt x="0" y="201"/>
                    <a:pt x="0" y="427"/>
                  </a:cubicBezTo>
                  <a:cubicBezTo>
                    <a:pt x="0" y="678"/>
                    <a:pt x="201" y="878"/>
                    <a:pt x="452" y="878"/>
                  </a:cubicBezTo>
                  <a:lnTo>
                    <a:pt x="5514" y="878"/>
                  </a:lnTo>
                  <a:cubicBezTo>
                    <a:pt x="5740" y="878"/>
                    <a:pt x="5940" y="678"/>
                    <a:pt x="5940" y="427"/>
                  </a:cubicBezTo>
                  <a:cubicBezTo>
                    <a:pt x="5940" y="201"/>
                    <a:pt x="5740" y="1"/>
                    <a:pt x="5514" y="1"/>
                  </a:cubicBezTo>
                  <a:close/>
                </a:path>
              </a:pathLst>
            </a:custGeom>
            <a:solidFill>
              <a:srgbClr val="D8E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53"/>
            <p:cNvSpPr/>
            <p:nvPr/>
          </p:nvSpPr>
          <p:spPr>
            <a:xfrm>
              <a:off x="1461542" y="4051328"/>
              <a:ext cx="271467" cy="268690"/>
            </a:xfrm>
            <a:custGeom>
              <a:rect b="b" l="l" r="r" t="t"/>
              <a:pathLst>
                <a:path extrusionOk="0" h="4838" w="4888">
                  <a:moveTo>
                    <a:pt x="4662" y="1"/>
                  </a:moveTo>
                  <a:lnTo>
                    <a:pt x="4337" y="26"/>
                  </a:lnTo>
                  <a:cubicBezTo>
                    <a:pt x="4412" y="1179"/>
                    <a:pt x="4362" y="4236"/>
                    <a:pt x="3259" y="4437"/>
                  </a:cubicBezTo>
                  <a:cubicBezTo>
                    <a:pt x="2926" y="4501"/>
                    <a:pt x="2289" y="4520"/>
                    <a:pt x="1668" y="4520"/>
                  </a:cubicBezTo>
                  <a:cubicBezTo>
                    <a:pt x="840" y="4520"/>
                    <a:pt x="40" y="4487"/>
                    <a:pt x="26" y="4487"/>
                  </a:cubicBezTo>
                  <a:lnTo>
                    <a:pt x="1" y="4813"/>
                  </a:lnTo>
                  <a:cubicBezTo>
                    <a:pt x="51" y="4813"/>
                    <a:pt x="753" y="4838"/>
                    <a:pt x="1530" y="4838"/>
                  </a:cubicBezTo>
                  <a:cubicBezTo>
                    <a:pt x="2206" y="4838"/>
                    <a:pt x="2933" y="4813"/>
                    <a:pt x="3309" y="4737"/>
                  </a:cubicBezTo>
                  <a:cubicBezTo>
                    <a:pt x="4888" y="4462"/>
                    <a:pt x="4687" y="452"/>
                    <a:pt x="4662" y="1"/>
                  </a:cubicBezTo>
                  <a:close/>
                </a:path>
              </a:pathLst>
            </a:custGeom>
            <a:solidFill>
              <a:srgbClr val="1F33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53"/>
            <p:cNvSpPr/>
            <p:nvPr/>
          </p:nvSpPr>
          <p:spPr>
            <a:xfrm>
              <a:off x="1560398" y="4290747"/>
              <a:ext cx="26491" cy="278409"/>
            </a:xfrm>
            <a:custGeom>
              <a:rect b="b" l="l" r="r" t="t"/>
              <a:pathLst>
                <a:path extrusionOk="0" h="5013" w="477">
                  <a:moveTo>
                    <a:pt x="0" y="0"/>
                  </a:moveTo>
                  <a:lnTo>
                    <a:pt x="0" y="5013"/>
                  </a:lnTo>
                  <a:lnTo>
                    <a:pt x="476" y="5013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8E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53"/>
            <p:cNvSpPr/>
            <p:nvPr/>
          </p:nvSpPr>
          <p:spPr>
            <a:xfrm>
              <a:off x="1454600" y="4551048"/>
              <a:ext cx="247808" cy="36210"/>
            </a:xfrm>
            <a:custGeom>
              <a:rect b="b" l="l" r="r" t="t"/>
              <a:pathLst>
                <a:path extrusionOk="0" h="652" w="4462">
                  <a:moveTo>
                    <a:pt x="627" y="0"/>
                  </a:moveTo>
                  <a:cubicBezTo>
                    <a:pt x="276" y="0"/>
                    <a:pt x="0" y="301"/>
                    <a:pt x="0" y="652"/>
                  </a:cubicBezTo>
                  <a:lnTo>
                    <a:pt x="4462" y="652"/>
                  </a:lnTo>
                  <a:cubicBezTo>
                    <a:pt x="4462" y="301"/>
                    <a:pt x="4186" y="0"/>
                    <a:pt x="3835" y="0"/>
                  </a:cubicBezTo>
                  <a:close/>
                </a:path>
              </a:pathLst>
            </a:custGeom>
            <a:solidFill>
              <a:srgbClr val="D8E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53"/>
            <p:cNvSpPr/>
            <p:nvPr/>
          </p:nvSpPr>
          <p:spPr>
            <a:xfrm>
              <a:off x="1238395" y="4009231"/>
              <a:ext cx="56204" cy="43541"/>
            </a:xfrm>
            <a:custGeom>
              <a:rect b="b" l="l" r="r" t="t"/>
              <a:pathLst>
                <a:path extrusionOk="0" h="784" w="1012">
                  <a:moveTo>
                    <a:pt x="93" y="0"/>
                  </a:moveTo>
                  <a:cubicBezTo>
                    <a:pt x="29" y="0"/>
                    <a:pt x="1" y="30"/>
                    <a:pt x="34" y="107"/>
                  </a:cubicBezTo>
                  <a:cubicBezTo>
                    <a:pt x="184" y="458"/>
                    <a:pt x="334" y="734"/>
                    <a:pt x="936" y="784"/>
                  </a:cubicBezTo>
                  <a:lnTo>
                    <a:pt x="1011" y="383"/>
                  </a:lnTo>
                  <a:cubicBezTo>
                    <a:pt x="1011" y="383"/>
                    <a:pt x="323" y="0"/>
                    <a:pt x="93" y="0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53"/>
            <p:cNvSpPr/>
            <p:nvPr/>
          </p:nvSpPr>
          <p:spPr>
            <a:xfrm>
              <a:off x="1280603" y="3872166"/>
              <a:ext cx="272856" cy="209154"/>
            </a:xfrm>
            <a:custGeom>
              <a:rect b="b" l="l" r="r" t="t"/>
              <a:pathLst>
                <a:path extrusionOk="0" h="3766" w="4913">
                  <a:moveTo>
                    <a:pt x="3966" y="0"/>
                  </a:moveTo>
                  <a:cubicBezTo>
                    <a:pt x="3888" y="0"/>
                    <a:pt x="3802" y="6"/>
                    <a:pt x="3710" y="19"/>
                  </a:cubicBezTo>
                  <a:cubicBezTo>
                    <a:pt x="2908" y="144"/>
                    <a:pt x="3459" y="1798"/>
                    <a:pt x="3133" y="2249"/>
                  </a:cubicBezTo>
                  <a:cubicBezTo>
                    <a:pt x="2795" y="2720"/>
                    <a:pt x="2115" y="2842"/>
                    <a:pt x="1500" y="2842"/>
                  </a:cubicBezTo>
                  <a:cubicBezTo>
                    <a:pt x="837" y="2842"/>
                    <a:pt x="251" y="2700"/>
                    <a:pt x="251" y="2700"/>
                  </a:cubicBezTo>
                  <a:cubicBezTo>
                    <a:pt x="1" y="2876"/>
                    <a:pt x="101" y="3252"/>
                    <a:pt x="101" y="3252"/>
                  </a:cubicBezTo>
                  <a:cubicBezTo>
                    <a:pt x="101" y="3252"/>
                    <a:pt x="1491" y="3765"/>
                    <a:pt x="2660" y="3765"/>
                  </a:cubicBezTo>
                  <a:cubicBezTo>
                    <a:pt x="3145" y="3765"/>
                    <a:pt x="3591" y="3677"/>
                    <a:pt x="3885" y="3427"/>
                  </a:cubicBezTo>
                  <a:cubicBezTo>
                    <a:pt x="4888" y="2550"/>
                    <a:pt x="4913" y="1397"/>
                    <a:pt x="4813" y="695"/>
                  </a:cubicBezTo>
                  <a:cubicBezTo>
                    <a:pt x="4747" y="300"/>
                    <a:pt x="4526" y="0"/>
                    <a:pt x="3966" y="0"/>
                  </a:cubicBezTo>
                  <a:close/>
                </a:path>
              </a:pathLst>
            </a:custGeom>
            <a:solidFill>
              <a:srgbClr val="F0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53"/>
            <p:cNvSpPr/>
            <p:nvPr/>
          </p:nvSpPr>
          <p:spPr>
            <a:xfrm>
              <a:off x="1389178" y="3654017"/>
              <a:ext cx="299292" cy="341778"/>
            </a:xfrm>
            <a:custGeom>
              <a:rect b="b" l="l" r="r" t="t"/>
              <a:pathLst>
                <a:path extrusionOk="0" h="6154" w="5389">
                  <a:moveTo>
                    <a:pt x="2188" y="1"/>
                  </a:moveTo>
                  <a:cubicBezTo>
                    <a:pt x="2010" y="1"/>
                    <a:pt x="1794" y="34"/>
                    <a:pt x="1529" y="112"/>
                  </a:cubicBezTo>
                  <a:cubicBezTo>
                    <a:pt x="1078" y="262"/>
                    <a:pt x="577" y="713"/>
                    <a:pt x="727" y="1616"/>
                  </a:cubicBezTo>
                  <a:cubicBezTo>
                    <a:pt x="878" y="2518"/>
                    <a:pt x="853" y="2543"/>
                    <a:pt x="627" y="2919"/>
                  </a:cubicBezTo>
                  <a:cubicBezTo>
                    <a:pt x="0" y="3896"/>
                    <a:pt x="2005" y="3470"/>
                    <a:pt x="1630" y="4423"/>
                  </a:cubicBezTo>
                  <a:cubicBezTo>
                    <a:pt x="1130" y="5726"/>
                    <a:pt x="1714" y="6153"/>
                    <a:pt x="2509" y="6153"/>
                  </a:cubicBezTo>
                  <a:cubicBezTo>
                    <a:pt x="3351" y="6153"/>
                    <a:pt x="4429" y="5675"/>
                    <a:pt x="4712" y="5250"/>
                  </a:cubicBezTo>
                  <a:cubicBezTo>
                    <a:pt x="5364" y="4297"/>
                    <a:pt x="5389" y="2869"/>
                    <a:pt x="4386" y="2443"/>
                  </a:cubicBezTo>
                  <a:cubicBezTo>
                    <a:pt x="4061" y="2292"/>
                    <a:pt x="4411" y="1140"/>
                    <a:pt x="3660" y="1064"/>
                  </a:cubicBezTo>
                  <a:cubicBezTo>
                    <a:pt x="3025" y="980"/>
                    <a:pt x="3158" y="1"/>
                    <a:pt x="2188" y="1"/>
                  </a:cubicBezTo>
                  <a:close/>
                </a:path>
              </a:pathLst>
            </a:custGeom>
            <a:solidFill>
              <a:srgbClr val="171B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53"/>
            <p:cNvSpPr/>
            <p:nvPr/>
          </p:nvSpPr>
          <p:spPr>
            <a:xfrm>
              <a:off x="865798" y="4097257"/>
              <a:ext cx="126737" cy="19549"/>
            </a:xfrm>
            <a:custGeom>
              <a:rect b="b" l="l" r="r" t="t"/>
              <a:pathLst>
                <a:path extrusionOk="0" h="352" w="2282">
                  <a:moveTo>
                    <a:pt x="1" y="1"/>
                  </a:moveTo>
                  <a:lnTo>
                    <a:pt x="1" y="352"/>
                  </a:lnTo>
                  <a:lnTo>
                    <a:pt x="2282" y="352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rgbClr val="1F33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53"/>
            <p:cNvSpPr/>
            <p:nvPr/>
          </p:nvSpPr>
          <p:spPr>
            <a:xfrm>
              <a:off x="865798" y="4248984"/>
              <a:ext cx="126737" cy="19549"/>
            </a:xfrm>
            <a:custGeom>
              <a:rect b="b" l="l" r="r" t="t"/>
              <a:pathLst>
                <a:path extrusionOk="0" h="352" w="2282">
                  <a:moveTo>
                    <a:pt x="1" y="1"/>
                  </a:moveTo>
                  <a:lnTo>
                    <a:pt x="1" y="351"/>
                  </a:lnTo>
                  <a:lnTo>
                    <a:pt x="2282" y="351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rgbClr val="1F33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53"/>
            <p:cNvSpPr/>
            <p:nvPr/>
          </p:nvSpPr>
          <p:spPr>
            <a:xfrm>
              <a:off x="865798" y="4381217"/>
              <a:ext cx="126737" cy="19549"/>
            </a:xfrm>
            <a:custGeom>
              <a:rect b="b" l="l" r="r" t="t"/>
              <a:pathLst>
                <a:path extrusionOk="0" h="352" w="2282">
                  <a:moveTo>
                    <a:pt x="1" y="0"/>
                  </a:moveTo>
                  <a:lnTo>
                    <a:pt x="1" y="351"/>
                  </a:lnTo>
                  <a:lnTo>
                    <a:pt x="2282" y="351"/>
                  </a:lnTo>
                  <a:lnTo>
                    <a:pt x="2282" y="0"/>
                  </a:lnTo>
                  <a:close/>
                </a:path>
              </a:pathLst>
            </a:custGeom>
            <a:solidFill>
              <a:srgbClr val="1F33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53"/>
            <p:cNvSpPr/>
            <p:nvPr/>
          </p:nvSpPr>
          <p:spPr>
            <a:xfrm>
              <a:off x="865798" y="4534332"/>
              <a:ext cx="126737" cy="18161"/>
            </a:xfrm>
            <a:custGeom>
              <a:rect b="b" l="l" r="r" t="t"/>
              <a:pathLst>
                <a:path extrusionOk="0" h="327" w="2282">
                  <a:moveTo>
                    <a:pt x="1" y="0"/>
                  </a:moveTo>
                  <a:lnTo>
                    <a:pt x="1" y="326"/>
                  </a:lnTo>
                  <a:lnTo>
                    <a:pt x="2282" y="326"/>
                  </a:lnTo>
                  <a:lnTo>
                    <a:pt x="2282" y="0"/>
                  </a:lnTo>
                  <a:close/>
                </a:path>
              </a:pathLst>
            </a:custGeom>
            <a:solidFill>
              <a:srgbClr val="1F33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1" name="Google Shape;2101;p54"/>
          <p:cNvGrpSpPr/>
          <p:nvPr/>
        </p:nvGrpSpPr>
        <p:grpSpPr>
          <a:xfrm>
            <a:off x="458572" y="1400971"/>
            <a:ext cx="3521886" cy="2606005"/>
            <a:chOff x="615700" y="2804250"/>
            <a:chExt cx="2219349" cy="1642199"/>
          </a:xfrm>
        </p:grpSpPr>
        <p:sp>
          <p:nvSpPr>
            <p:cNvPr id="2102" name="Google Shape;2102;p54"/>
            <p:cNvSpPr/>
            <p:nvPr/>
          </p:nvSpPr>
          <p:spPr>
            <a:xfrm>
              <a:off x="1624829" y="4053320"/>
              <a:ext cx="49057" cy="38721"/>
            </a:xfrm>
            <a:custGeom>
              <a:rect b="b" l="l" r="r" t="t"/>
              <a:pathLst>
                <a:path extrusionOk="0" h="753" w="954">
                  <a:moveTo>
                    <a:pt x="201" y="1"/>
                  </a:moveTo>
                  <a:lnTo>
                    <a:pt x="1" y="302"/>
                  </a:lnTo>
                  <a:cubicBezTo>
                    <a:pt x="1" y="302"/>
                    <a:pt x="51" y="352"/>
                    <a:pt x="126" y="377"/>
                  </a:cubicBezTo>
                  <a:cubicBezTo>
                    <a:pt x="201" y="427"/>
                    <a:pt x="302" y="477"/>
                    <a:pt x="402" y="552"/>
                  </a:cubicBezTo>
                  <a:cubicBezTo>
                    <a:pt x="502" y="602"/>
                    <a:pt x="602" y="652"/>
                    <a:pt x="678" y="703"/>
                  </a:cubicBezTo>
                  <a:cubicBezTo>
                    <a:pt x="778" y="728"/>
                    <a:pt x="828" y="753"/>
                    <a:pt x="828" y="753"/>
                  </a:cubicBezTo>
                  <a:lnTo>
                    <a:pt x="953" y="427"/>
                  </a:lnTo>
                  <a:cubicBezTo>
                    <a:pt x="953" y="427"/>
                    <a:pt x="928" y="402"/>
                    <a:pt x="853" y="377"/>
                  </a:cubicBezTo>
                  <a:cubicBezTo>
                    <a:pt x="778" y="327"/>
                    <a:pt x="678" y="277"/>
                    <a:pt x="577" y="226"/>
                  </a:cubicBezTo>
                  <a:cubicBezTo>
                    <a:pt x="477" y="176"/>
                    <a:pt x="402" y="126"/>
                    <a:pt x="327" y="76"/>
                  </a:cubicBezTo>
                  <a:cubicBezTo>
                    <a:pt x="252" y="26"/>
                    <a:pt x="201" y="1"/>
                    <a:pt x="201" y="1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54"/>
            <p:cNvSpPr/>
            <p:nvPr/>
          </p:nvSpPr>
          <p:spPr>
            <a:xfrm>
              <a:off x="1569447" y="4012078"/>
              <a:ext cx="47720" cy="43863"/>
            </a:xfrm>
            <a:custGeom>
              <a:rect b="b" l="l" r="r" t="t"/>
              <a:pathLst>
                <a:path extrusionOk="0" h="853" w="928">
                  <a:moveTo>
                    <a:pt x="251" y="1"/>
                  </a:moveTo>
                  <a:lnTo>
                    <a:pt x="0" y="276"/>
                  </a:lnTo>
                  <a:cubicBezTo>
                    <a:pt x="0" y="276"/>
                    <a:pt x="25" y="327"/>
                    <a:pt x="100" y="377"/>
                  </a:cubicBezTo>
                  <a:cubicBezTo>
                    <a:pt x="176" y="427"/>
                    <a:pt x="251" y="502"/>
                    <a:pt x="351" y="577"/>
                  </a:cubicBezTo>
                  <a:cubicBezTo>
                    <a:pt x="451" y="652"/>
                    <a:pt x="527" y="728"/>
                    <a:pt x="602" y="778"/>
                  </a:cubicBezTo>
                  <a:cubicBezTo>
                    <a:pt x="652" y="828"/>
                    <a:pt x="702" y="853"/>
                    <a:pt x="702" y="853"/>
                  </a:cubicBezTo>
                  <a:lnTo>
                    <a:pt x="928" y="552"/>
                  </a:lnTo>
                  <a:cubicBezTo>
                    <a:pt x="928" y="552"/>
                    <a:pt x="877" y="527"/>
                    <a:pt x="827" y="477"/>
                  </a:cubicBezTo>
                  <a:cubicBezTo>
                    <a:pt x="752" y="427"/>
                    <a:pt x="677" y="352"/>
                    <a:pt x="577" y="276"/>
                  </a:cubicBezTo>
                  <a:cubicBezTo>
                    <a:pt x="501" y="226"/>
                    <a:pt x="401" y="151"/>
                    <a:pt x="351" y="101"/>
                  </a:cubicBezTo>
                  <a:cubicBezTo>
                    <a:pt x="276" y="51"/>
                    <a:pt x="251" y="1"/>
                    <a:pt x="251" y="1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54"/>
            <p:cNvSpPr/>
            <p:nvPr/>
          </p:nvSpPr>
          <p:spPr>
            <a:xfrm>
              <a:off x="1520440" y="3964409"/>
              <a:ext cx="45200" cy="46435"/>
            </a:xfrm>
            <a:custGeom>
              <a:rect b="b" l="l" r="r" t="t"/>
              <a:pathLst>
                <a:path extrusionOk="0" h="903" w="879">
                  <a:moveTo>
                    <a:pt x="277" y="0"/>
                  </a:moveTo>
                  <a:lnTo>
                    <a:pt x="1" y="226"/>
                  </a:lnTo>
                  <a:cubicBezTo>
                    <a:pt x="1" y="226"/>
                    <a:pt x="151" y="401"/>
                    <a:pt x="302" y="577"/>
                  </a:cubicBezTo>
                  <a:cubicBezTo>
                    <a:pt x="452" y="752"/>
                    <a:pt x="627" y="903"/>
                    <a:pt x="627" y="903"/>
                  </a:cubicBezTo>
                  <a:lnTo>
                    <a:pt x="878" y="627"/>
                  </a:lnTo>
                  <a:cubicBezTo>
                    <a:pt x="878" y="627"/>
                    <a:pt x="728" y="477"/>
                    <a:pt x="577" y="326"/>
                  </a:cubicBezTo>
                  <a:cubicBezTo>
                    <a:pt x="427" y="151"/>
                    <a:pt x="277" y="0"/>
                    <a:pt x="277" y="0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54"/>
            <p:cNvSpPr/>
            <p:nvPr/>
          </p:nvSpPr>
          <p:spPr>
            <a:xfrm>
              <a:off x="1477913" y="3910260"/>
              <a:ext cx="42578" cy="49057"/>
            </a:xfrm>
            <a:custGeom>
              <a:rect b="b" l="l" r="r" t="t"/>
              <a:pathLst>
                <a:path extrusionOk="0" h="954" w="828">
                  <a:moveTo>
                    <a:pt x="302" y="1"/>
                  </a:moveTo>
                  <a:lnTo>
                    <a:pt x="1" y="201"/>
                  </a:lnTo>
                  <a:cubicBezTo>
                    <a:pt x="1" y="201"/>
                    <a:pt x="126" y="402"/>
                    <a:pt x="251" y="577"/>
                  </a:cubicBezTo>
                  <a:cubicBezTo>
                    <a:pt x="327" y="678"/>
                    <a:pt x="402" y="753"/>
                    <a:pt x="452" y="828"/>
                  </a:cubicBezTo>
                  <a:cubicBezTo>
                    <a:pt x="502" y="903"/>
                    <a:pt x="527" y="953"/>
                    <a:pt x="527" y="953"/>
                  </a:cubicBezTo>
                  <a:lnTo>
                    <a:pt x="828" y="728"/>
                  </a:lnTo>
                  <a:cubicBezTo>
                    <a:pt x="828" y="728"/>
                    <a:pt x="778" y="678"/>
                    <a:pt x="728" y="602"/>
                  </a:cubicBezTo>
                  <a:cubicBezTo>
                    <a:pt x="677" y="552"/>
                    <a:pt x="627" y="452"/>
                    <a:pt x="552" y="352"/>
                  </a:cubicBezTo>
                  <a:cubicBezTo>
                    <a:pt x="427" y="176"/>
                    <a:pt x="302" y="1"/>
                    <a:pt x="302" y="1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54"/>
            <p:cNvSpPr/>
            <p:nvPr/>
          </p:nvSpPr>
          <p:spPr>
            <a:xfrm>
              <a:off x="1441866" y="3852306"/>
              <a:ext cx="38670" cy="49006"/>
            </a:xfrm>
            <a:custGeom>
              <a:rect b="b" l="l" r="r" t="t"/>
              <a:pathLst>
                <a:path extrusionOk="0" h="953" w="752">
                  <a:moveTo>
                    <a:pt x="326" y="0"/>
                  </a:moveTo>
                  <a:lnTo>
                    <a:pt x="0" y="150"/>
                  </a:lnTo>
                  <a:cubicBezTo>
                    <a:pt x="0" y="150"/>
                    <a:pt x="100" y="351"/>
                    <a:pt x="226" y="576"/>
                  </a:cubicBezTo>
                  <a:cubicBezTo>
                    <a:pt x="326" y="777"/>
                    <a:pt x="451" y="952"/>
                    <a:pt x="451" y="952"/>
                  </a:cubicBezTo>
                  <a:lnTo>
                    <a:pt x="752" y="777"/>
                  </a:lnTo>
                  <a:cubicBezTo>
                    <a:pt x="752" y="777"/>
                    <a:pt x="652" y="576"/>
                    <a:pt x="526" y="376"/>
                  </a:cubicBezTo>
                  <a:cubicBezTo>
                    <a:pt x="426" y="201"/>
                    <a:pt x="326" y="0"/>
                    <a:pt x="326" y="0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54"/>
            <p:cNvSpPr/>
            <p:nvPr/>
          </p:nvSpPr>
          <p:spPr>
            <a:xfrm>
              <a:off x="1413480" y="3790444"/>
              <a:ext cx="34864" cy="49006"/>
            </a:xfrm>
            <a:custGeom>
              <a:rect b="b" l="l" r="r" t="t"/>
              <a:pathLst>
                <a:path extrusionOk="0" h="953" w="678">
                  <a:moveTo>
                    <a:pt x="326" y="0"/>
                  </a:moveTo>
                  <a:lnTo>
                    <a:pt x="1" y="125"/>
                  </a:lnTo>
                  <a:cubicBezTo>
                    <a:pt x="1" y="125"/>
                    <a:pt x="76" y="326"/>
                    <a:pt x="176" y="551"/>
                  </a:cubicBezTo>
                  <a:cubicBezTo>
                    <a:pt x="251" y="752"/>
                    <a:pt x="352" y="952"/>
                    <a:pt x="352" y="952"/>
                  </a:cubicBezTo>
                  <a:lnTo>
                    <a:pt x="677" y="802"/>
                  </a:lnTo>
                  <a:cubicBezTo>
                    <a:pt x="677" y="802"/>
                    <a:pt x="602" y="602"/>
                    <a:pt x="502" y="401"/>
                  </a:cubicBezTo>
                  <a:cubicBezTo>
                    <a:pt x="427" y="201"/>
                    <a:pt x="326" y="0"/>
                    <a:pt x="326" y="0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54"/>
            <p:cNvSpPr/>
            <p:nvPr/>
          </p:nvSpPr>
          <p:spPr>
            <a:xfrm>
              <a:off x="1390288" y="3725959"/>
              <a:ext cx="32293" cy="49057"/>
            </a:xfrm>
            <a:custGeom>
              <a:rect b="b" l="l" r="r" t="t"/>
              <a:pathLst>
                <a:path extrusionOk="0" h="954" w="628">
                  <a:moveTo>
                    <a:pt x="351" y="1"/>
                  </a:moveTo>
                  <a:lnTo>
                    <a:pt x="1" y="101"/>
                  </a:lnTo>
                  <a:cubicBezTo>
                    <a:pt x="1" y="101"/>
                    <a:pt x="51" y="327"/>
                    <a:pt x="126" y="527"/>
                  </a:cubicBezTo>
                  <a:cubicBezTo>
                    <a:pt x="201" y="753"/>
                    <a:pt x="276" y="953"/>
                    <a:pt x="276" y="953"/>
                  </a:cubicBezTo>
                  <a:lnTo>
                    <a:pt x="627" y="828"/>
                  </a:lnTo>
                  <a:cubicBezTo>
                    <a:pt x="627" y="828"/>
                    <a:pt x="552" y="627"/>
                    <a:pt x="477" y="427"/>
                  </a:cubicBezTo>
                  <a:cubicBezTo>
                    <a:pt x="402" y="201"/>
                    <a:pt x="351" y="1"/>
                    <a:pt x="351" y="1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54"/>
            <p:cNvSpPr/>
            <p:nvPr/>
          </p:nvSpPr>
          <p:spPr>
            <a:xfrm>
              <a:off x="1372238" y="3660241"/>
              <a:ext cx="29722" cy="49057"/>
            </a:xfrm>
            <a:custGeom>
              <a:rect b="b" l="l" r="r" t="t"/>
              <a:pathLst>
                <a:path extrusionOk="0" h="954" w="578">
                  <a:moveTo>
                    <a:pt x="352" y="1"/>
                  </a:moveTo>
                  <a:lnTo>
                    <a:pt x="1" y="76"/>
                  </a:lnTo>
                  <a:cubicBezTo>
                    <a:pt x="1" y="76"/>
                    <a:pt x="51" y="301"/>
                    <a:pt x="101" y="502"/>
                  </a:cubicBezTo>
                  <a:cubicBezTo>
                    <a:pt x="151" y="727"/>
                    <a:pt x="226" y="953"/>
                    <a:pt x="226" y="953"/>
                  </a:cubicBezTo>
                  <a:lnTo>
                    <a:pt x="577" y="853"/>
                  </a:lnTo>
                  <a:cubicBezTo>
                    <a:pt x="577" y="853"/>
                    <a:pt x="527" y="627"/>
                    <a:pt x="452" y="427"/>
                  </a:cubicBezTo>
                  <a:cubicBezTo>
                    <a:pt x="402" y="201"/>
                    <a:pt x="352" y="1"/>
                    <a:pt x="352" y="1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54"/>
            <p:cNvSpPr/>
            <p:nvPr/>
          </p:nvSpPr>
          <p:spPr>
            <a:xfrm>
              <a:off x="1360668" y="3591951"/>
              <a:ext cx="25814" cy="49006"/>
            </a:xfrm>
            <a:custGeom>
              <a:rect b="b" l="l" r="r" t="t"/>
              <a:pathLst>
                <a:path extrusionOk="0" h="953" w="502">
                  <a:moveTo>
                    <a:pt x="376" y="0"/>
                  </a:moveTo>
                  <a:lnTo>
                    <a:pt x="0" y="50"/>
                  </a:lnTo>
                  <a:cubicBezTo>
                    <a:pt x="0" y="50"/>
                    <a:pt x="25" y="276"/>
                    <a:pt x="75" y="502"/>
                  </a:cubicBezTo>
                  <a:cubicBezTo>
                    <a:pt x="100" y="727"/>
                    <a:pt x="150" y="953"/>
                    <a:pt x="150" y="953"/>
                  </a:cubicBezTo>
                  <a:lnTo>
                    <a:pt x="501" y="903"/>
                  </a:lnTo>
                  <a:cubicBezTo>
                    <a:pt x="501" y="903"/>
                    <a:pt x="451" y="677"/>
                    <a:pt x="426" y="451"/>
                  </a:cubicBezTo>
                  <a:cubicBezTo>
                    <a:pt x="401" y="226"/>
                    <a:pt x="376" y="0"/>
                    <a:pt x="376" y="0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54"/>
            <p:cNvSpPr/>
            <p:nvPr/>
          </p:nvSpPr>
          <p:spPr>
            <a:xfrm>
              <a:off x="1355475" y="3524946"/>
              <a:ext cx="21957" cy="47720"/>
            </a:xfrm>
            <a:custGeom>
              <a:rect b="b" l="l" r="r" t="t"/>
              <a:pathLst>
                <a:path extrusionOk="0" h="928" w="427">
                  <a:moveTo>
                    <a:pt x="1" y="0"/>
                  </a:moveTo>
                  <a:cubicBezTo>
                    <a:pt x="1" y="0"/>
                    <a:pt x="26" y="226"/>
                    <a:pt x="26" y="451"/>
                  </a:cubicBezTo>
                  <a:cubicBezTo>
                    <a:pt x="51" y="677"/>
                    <a:pt x="51" y="927"/>
                    <a:pt x="51" y="927"/>
                  </a:cubicBezTo>
                  <a:lnTo>
                    <a:pt x="427" y="877"/>
                  </a:lnTo>
                  <a:cubicBezTo>
                    <a:pt x="427" y="877"/>
                    <a:pt x="402" y="652"/>
                    <a:pt x="377" y="451"/>
                  </a:cubicBezTo>
                  <a:cubicBezTo>
                    <a:pt x="377" y="226"/>
                    <a:pt x="377" y="0"/>
                    <a:pt x="377" y="0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54"/>
            <p:cNvSpPr/>
            <p:nvPr/>
          </p:nvSpPr>
          <p:spPr>
            <a:xfrm>
              <a:off x="1355475" y="3455319"/>
              <a:ext cx="20672" cy="47720"/>
            </a:xfrm>
            <a:custGeom>
              <a:rect b="b" l="l" r="r" t="t"/>
              <a:pathLst>
                <a:path extrusionOk="0" h="928" w="402">
                  <a:moveTo>
                    <a:pt x="51" y="1"/>
                  </a:moveTo>
                  <a:cubicBezTo>
                    <a:pt x="51" y="1"/>
                    <a:pt x="26" y="226"/>
                    <a:pt x="26" y="452"/>
                  </a:cubicBezTo>
                  <a:cubicBezTo>
                    <a:pt x="1" y="677"/>
                    <a:pt x="1" y="903"/>
                    <a:pt x="1" y="903"/>
                  </a:cubicBezTo>
                  <a:lnTo>
                    <a:pt x="377" y="928"/>
                  </a:lnTo>
                  <a:cubicBezTo>
                    <a:pt x="377" y="928"/>
                    <a:pt x="377" y="702"/>
                    <a:pt x="377" y="477"/>
                  </a:cubicBezTo>
                  <a:cubicBezTo>
                    <a:pt x="402" y="251"/>
                    <a:pt x="402" y="26"/>
                    <a:pt x="402" y="26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54"/>
            <p:cNvSpPr/>
            <p:nvPr/>
          </p:nvSpPr>
          <p:spPr>
            <a:xfrm>
              <a:off x="1360668" y="3385744"/>
              <a:ext cx="25814" cy="49006"/>
            </a:xfrm>
            <a:custGeom>
              <a:rect b="b" l="l" r="r" t="t"/>
              <a:pathLst>
                <a:path extrusionOk="0" h="953" w="502">
                  <a:moveTo>
                    <a:pt x="150" y="0"/>
                  </a:moveTo>
                  <a:cubicBezTo>
                    <a:pt x="150" y="0"/>
                    <a:pt x="125" y="50"/>
                    <a:pt x="125" y="151"/>
                  </a:cubicBezTo>
                  <a:cubicBezTo>
                    <a:pt x="100" y="226"/>
                    <a:pt x="75" y="351"/>
                    <a:pt x="50" y="451"/>
                  </a:cubicBezTo>
                  <a:cubicBezTo>
                    <a:pt x="25" y="677"/>
                    <a:pt x="0" y="903"/>
                    <a:pt x="0" y="903"/>
                  </a:cubicBezTo>
                  <a:lnTo>
                    <a:pt x="351" y="953"/>
                  </a:lnTo>
                  <a:cubicBezTo>
                    <a:pt x="351" y="953"/>
                    <a:pt x="376" y="727"/>
                    <a:pt x="426" y="502"/>
                  </a:cubicBezTo>
                  <a:cubicBezTo>
                    <a:pt x="426" y="401"/>
                    <a:pt x="451" y="301"/>
                    <a:pt x="476" y="226"/>
                  </a:cubicBezTo>
                  <a:cubicBezTo>
                    <a:pt x="501" y="126"/>
                    <a:pt x="501" y="75"/>
                    <a:pt x="501" y="75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54"/>
            <p:cNvSpPr/>
            <p:nvPr/>
          </p:nvSpPr>
          <p:spPr>
            <a:xfrm>
              <a:off x="1373524" y="3318739"/>
              <a:ext cx="31008" cy="49006"/>
            </a:xfrm>
            <a:custGeom>
              <a:rect b="b" l="l" r="r" t="t"/>
              <a:pathLst>
                <a:path extrusionOk="0" h="953" w="603">
                  <a:moveTo>
                    <a:pt x="251" y="0"/>
                  </a:moveTo>
                  <a:lnTo>
                    <a:pt x="1" y="877"/>
                  </a:lnTo>
                  <a:lnTo>
                    <a:pt x="352" y="952"/>
                  </a:lnTo>
                  <a:lnTo>
                    <a:pt x="602" y="100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54"/>
            <p:cNvSpPr/>
            <p:nvPr/>
          </p:nvSpPr>
          <p:spPr>
            <a:xfrm>
              <a:off x="1394145" y="3252969"/>
              <a:ext cx="36150" cy="50343"/>
            </a:xfrm>
            <a:custGeom>
              <a:rect b="b" l="l" r="r" t="t"/>
              <a:pathLst>
                <a:path extrusionOk="0" h="979" w="703">
                  <a:moveTo>
                    <a:pt x="352" y="1"/>
                  </a:moveTo>
                  <a:lnTo>
                    <a:pt x="1" y="853"/>
                  </a:lnTo>
                  <a:lnTo>
                    <a:pt x="352" y="978"/>
                  </a:lnTo>
                  <a:lnTo>
                    <a:pt x="702" y="17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54"/>
            <p:cNvSpPr/>
            <p:nvPr/>
          </p:nvSpPr>
          <p:spPr>
            <a:xfrm>
              <a:off x="1423816" y="3192392"/>
              <a:ext cx="40007" cy="49057"/>
            </a:xfrm>
            <a:custGeom>
              <a:rect b="b" l="l" r="r" t="t"/>
              <a:pathLst>
                <a:path extrusionOk="0" h="954" w="778">
                  <a:moveTo>
                    <a:pt x="451" y="1"/>
                  </a:moveTo>
                  <a:cubicBezTo>
                    <a:pt x="451" y="1"/>
                    <a:pt x="351" y="201"/>
                    <a:pt x="226" y="402"/>
                  </a:cubicBezTo>
                  <a:cubicBezTo>
                    <a:pt x="100" y="577"/>
                    <a:pt x="0" y="803"/>
                    <a:pt x="0" y="803"/>
                  </a:cubicBezTo>
                  <a:lnTo>
                    <a:pt x="326" y="953"/>
                  </a:lnTo>
                  <a:cubicBezTo>
                    <a:pt x="326" y="953"/>
                    <a:pt x="426" y="778"/>
                    <a:pt x="526" y="577"/>
                  </a:cubicBezTo>
                  <a:cubicBezTo>
                    <a:pt x="652" y="402"/>
                    <a:pt x="777" y="201"/>
                    <a:pt x="777" y="201"/>
                  </a:cubicBezTo>
                  <a:lnTo>
                    <a:pt x="4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54"/>
            <p:cNvSpPr/>
            <p:nvPr/>
          </p:nvSpPr>
          <p:spPr>
            <a:xfrm>
              <a:off x="1459864" y="3135724"/>
              <a:ext cx="43915" cy="49006"/>
            </a:xfrm>
            <a:custGeom>
              <a:rect b="b" l="l" r="r" t="t"/>
              <a:pathLst>
                <a:path extrusionOk="0" h="953" w="854">
                  <a:moveTo>
                    <a:pt x="577" y="0"/>
                  </a:moveTo>
                  <a:lnTo>
                    <a:pt x="1" y="727"/>
                  </a:lnTo>
                  <a:lnTo>
                    <a:pt x="302" y="952"/>
                  </a:lnTo>
                  <a:lnTo>
                    <a:pt x="853" y="251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54"/>
            <p:cNvSpPr/>
            <p:nvPr/>
          </p:nvSpPr>
          <p:spPr>
            <a:xfrm>
              <a:off x="1503728" y="3084146"/>
              <a:ext cx="46435" cy="47720"/>
            </a:xfrm>
            <a:custGeom>
              <a:rect b="b" l="l" r="r" t="t"/>
              <a:pathLst>
                <a:path extrusionOk="0" h="928" w="903">
                  <a:moveTo>
                    <a:pt x="627" y="1"/>
                  </a:moveTo>
                  <a:cubicBezTo>
                    <a:pt x="627" y="1"/>
                    <a:pt x="476" y="176"/>
                    <a:pt x="301" y="326"/>
                  </a:cubicBezTo>
                  <a:cubicBezTo>
                    <a:pt x="226" y="427"/>
                    <a:pt x="150" y="502"/>
                    <a:pt x="100" y="577"/>
                  </a:cubicBezTo>
                  <a:cubicBezTo>
                    <a:pt x="50" y="627"/>
                    <a:pt x="0" y="677"/>
                    <a:pt x="0" y="677"/>
                  </a:cubicBezTo>
                  <a:lnTo>
                    <a:pt x="276" y="928"/>
                  </a:lnTo>
                  <a:cubicBezTo>
                    <a:pt x="276" y="928"/>
                    <a:pt x="326" y="878"/>
                    <a:pt x="376" y="803"/>
                  </a:cubicBezTo>
                  <a:cubicBezTo>
                    <a:pt x="426" y="752"/>
                    <a:pt x="501" y="652"/>
                    <a:pt x="576" y="577"/>
                  </a:cubicBezTo>
                  <a:cubicBezTo>
                    <a:pt x="727" y="427"/>
                    <a:pt x="902" y="276"/>
                    <a:pt x="902" y="276"/>
                  </a:cubicBezTo>
                  <a:lnTo>
                    <a:pt x="6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54"/>
            <p:cNvSpPr/>
            <p:nvPr/>
          </p:nvSpPr>
          <p:spPr>
            <a:xfrm>
              <a:off x="1552683" y="3037763"/>
              <a:ext cx="47720" cy="45149"/>
            </a:xfrm>
            <a:custGeom>
              <a:rect b="b" l="l" r="r" t="t"/>
              <a:pathLst>
                <a:path extrusionOk="0" h="878" w="928">
                  <a:moveTo>
                    <a:pt x="702" y="0"/>
                  </a:moveTo>
                  <a:cubicBezTo>
                    <a:pt x="702" y="0"/>
                    <a:pt x="652" y="50"/>
                    <a:pt x="577" y="101"/>
                  </a:cubicBezTo>
                  <a:cubicBezTo>
                    <a:pt x="527" y="151"/>
                    <a:pt x="426" y="226"/>
                    <a:pt x="351" y="301"/>
                  </a:cubicBezTo>
                  <a:cubicBezTo>
                    <a:pt x="176" y="451"/>
                    <a:pt x="0" y="602"/>
                    <a:pt x="0" y="602"/>
                  </a:cubicBezTo>
                  <a:lnTo>
                    <a:pt x="251" y="878"/>
                  </a:lnTo>
                  <a:cubicBezTo>
                    <a:pt x="251" y="878"/>
                    <a:pt x="426" y="727"/>
                    <a:pt x="577" y="577"/>
                  </a:cubicBezTo>
                  <a:cubicBezTo>
                    <a:pt x="677" y="502"/>
                    <a:pt x="752" y="426"/>
                    <a:pt x="827" y="376"/>
                  </a:cubicBezTo>
                  <a:cubicBezTo>
                    <a:pt x="878" y="326"/>
                    <a:pt x="928" y="301"/>
                    <a:pt x="928" y="301"/>
                  </a:cubicBezTo>
                  <a:lnTo>
                    <a:pt x="7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54"/>
            <p:cNvSpPr/>
            <p:nvPr/>
          </p:nvSpPr>
          <p:spPr>
            <a:xfrm>
              <a:off x="1606831" y="2996521"/>
              <a:ext cx="49006" cy="42578"/>
            </a:xfrm>
            <a:custGeom>
              <a:rect b="b" l="l" r="r" t="t"/>
              <a:pathLst>
                <a:path extrusionOk="0" h="828" w="953">
                  <a:moveTo>
                    <a:pt x="727" y="0"/>
                  </a:moveTo>
                  <a:cubicBezTo>
                    <a:pt x="727" y="0"/>
                    <a:pt x="551" y="126"/>
                    <a:pt x="351" y="276"/>
                  </a:cubicBezTo>
                  <a:cubicBezTo>
                    <a:pt x="175" y="401"/>
                    <a:pt x="0" y="552"/>
                    <a:pt x="0" y="552"/>
                  </a:cubicBezTo>
                  <a:lnTo>
                    <a:pt x="226" y="827"/>
                  </a:lnTo>
                  <a:cubicBezTo>
                    <a:pt x="226" y="827"/>
                    <a:pt x="401" y="702"/>
                    <a:pt x="576" y="552"/>
                  </a:cubicBezTo>
                  <a:cubicBezTo>
                    <a:pt x="752" y="426"/>
                    <a:pt x="952" y="301"/>
                    <a:pt x="952" y="301"/>
                  </a:cubicBezTo>
                  <a:lnTo>
                    <a:pt x="7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54"/>
            <p:cNvSpPr/>
            <p:nvPr/>
          </p:nvSpPr>
          <p:spPr>
            <a:xfrm>
              <a:off x="1663500" y="2960422"/>
              <a:ext cx="50343" cy="40007"/>
            </a:xfrm>
            <a:custGeom>
              <a:rect b="b" l="l" r="r" t="t"/>
              <a:pathLst>
                <a:path extrusionOk="0" h="778" w="979">
                  <a:moveTo>
                    <a:pt x="778" y="1"/>
                  </a:moveTo>
                  <a:cubicBezTo>
                    <a:pt x="778" y="1"/>
                    <a:pt x="577" y="101"/>
                    <a:pt x="402" y="226"/>
                  </a:cubicBezTo>
                  <a:cubicBezTo>
                    <a:pt x="302" y="276"/>
                    <a:pt x="201" y="326"/>
                    <a:pt x="126" y="377"/>
                  </a:cubicBezTo>
                  <a:cubicBezTo>
                    <a:pt x="51" y="427"/>
                    <a:pt x="1" y="477"/>
                    <a:pt x="1" y="477"/>
                  </a:cubicBezTo>
                  <a:lnTo>
                    <a:pt x="201" y="778"/>
                  </a:lnTo>
                  <a:lnTo>
                    <a:pt x="327" y="702"/>
                  </a:lnTo>
                  <a:cubicBezTo>
                    <a:pt x="377" y="652"/>
                    <a:pt x="477" y="577"/>
                    <a:pt x="577" y="527"/>
                  </a:cubicBezTo>
                  <a:cubicBezTo>
                    <a:pt x="778" y="427"/>
                    <a:pt x="978" y="301"/>
                    <a:pt x="978" y="301"/>
                  </a:cubicBezTo>
                  <a:lnTo>
                    <a:pt x="7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54"/>
            <p:cNvSpPr/>
            <p:nvPr/>
          </p:nvSpPr>
          <p:spPr>
            <a:xfrm>
              <a:off x="1724076" y="2926894"/>
              <a:ext cx="49057" cy="38721"/>
            </a:xfrm>
            <a:custGeom>
              <a:rect b="b" l="l" r="r" t="t"/>
              <a:pathLst>
                <a:path extrusionOk="0" h="753" w="954">
                  <a:moveTo>
                    <a:pt x="803" y="1"/>
                  </a:moveTo>
                  <a:cubicBezTo>
                    <a:pt x="803" y="1"/>
                    <a:pt x="602" y="101"/>
                    <a:pt x="402" y="201"/>
                  </a:cubicBezTo>
                  <a:cubicBezTo>
                    <a:pt x="302" y="252"/>
                    <a:pt x="201" y="327"/>
                    <a:pt x="101" y="352"/>
                  </a:cubicBezTo>
                  <a:cubicBezTo>
                    <a:pt x="51" y="402"/>
                    <a:pt x="1" y="427"/>
                    <a:pt x="1" y="427"/>
                  </a:cubicBezTo>
                  <a:lnTo>
                    <a:pt x="176" y="753"/>
                  </a:lnTo>
                  <a:cubicBezTo>
                    <a:pt x="176" y="753"/>
                    <a:pt x="226" y="728"/>
                    <a:pt x="276" y="678"/>
                  </a:cubicBezTo>
                  <a:cubicBezTo>
                    <a:pt x="352" y="628"/>
                    <a:pt x="452" y="577"/>
                    <a:pt x="552" y="527"/>
                  </a:cubicBezTo>
                  <a:cubicBezTo>
                    <a:pt x="753" y="427"/>
                    <a:pt x="953" y="327"/>
                    <a:pt x="953" y="327"/>
                  </a:cubicBezTo>
                  <a:lnTo>
                    <a:pt x="8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54"/>
            <p:cNvSpPr/>
            <p:nvPr/>
          </p:nvSpPr>
          <p:spPr>
            <a:xfrm>
              <a:off x="1332283" y="2944790"/>
              <a:ext cx="1346858" cy="1182975"/>
            </a:xfrm>
            <a:custGeom>
              <a:rect b="b" l="l" r="r" t="t"/>
              <a:pathLst>
                <a:path extrusionOk="0" h="23005" w="26192">
                  <a:moveTo>
                    <a:pt x="13108" y="0"/>
                  </a:moveTo>
                  <a:cubicBezTo>
                    <a:pt x="11523" y="0"/>
                    <a:pt x="9912" y="331"/>
                    <a:pt x="8372" y="1031"/>
                  </a:cubicBezTo>
                  <a:cubicBezTo>
                    <a:pt x="2582" y="3638"/>
                    <a:pt x="1" y="10455"/>
                    <a:pt x="2607" y="16245"/>
                  </a:cubicBezTo>
                  <a:cubicBezTo>
                    <a:pt x="4540" y="20496"/>
                    <a:pt x="8730" y="23004"/>
                    <a:pt x="13112" y="23004"/>
                  </a:cubicBezTo>
                  <a:cubicBezTo>
                    <a:pt x="14697" y="23004"/>
                    <a:pt x="16308" y="22676"/>
                    <a:pt x="17845" y="21984"/>
                  </a:cubicBezTo>
                  <a:cubicBezTo>
                    <a:pt x="23610" y="19377"/>
                    <a:pt x="26191" y="12560"/>
                    <a:pt x="23585" y="6771"/>
                  </a:cubicBezTo>
                  <a:cubicBezTo>
                    <a:pt x="21653" y="2521"/>
                    <a:pt x="17480" y="0"/>
                    <a:pt x="13108" y="0"/>
                  </a:cubicBezTo>
                  <a:close/>
                </a:path>
              </a:pathLst>
            </a:custGeom>
            <a:solidFill>
              <a:srgbClr val="C5D7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54"/>
            <p:cNvSpPr/>
            <p:nvPr/>
          </p:nvSpPr>
          <p:spPr>
            <a:xfrm>
              <a:off x="1332283" y="2944790"/>
              <a:ext cx="1346858" cy="1182975"/>
            </a:xfrm>
            <a:custGeom>
              <a:rect b="b" l="l" r="r" t="t"/>
              <a:pathLst>
                <a:path extrusionOk="0" h="23005" w="26192">
                  <a:moveTo>
                    <a:pt x="13108" y="0"/>
                  </a:moveTo>
                  <a:cubicBezTo>
                    <a:pt x="11523" y="0"/>
                    <a:pt x="9912" y="331"/>
                    <a:pt x="8372" y="1031"/>
                  </a:cubicBezTo>
                  <a:cubicBezTo>
                    <a:pt x="2582" y="3638"/>
                    <a:pt x="1" y="10455"/>
                    <a:pt x="2607" y="16245"/>
                  </a:cubicBezTo>
                  <a:cubicBezTo>
                    <a:pt x="4540" y="20496"/>
                    <a:pt x="8730" y="23004"/>
                    <a:pt x="13112" y="23004"/>
                  </a:cubicBezTo>
                  <a:cubicBezTo>
                    <a:pt x="14697" y="23004"/>
                    <a:pt x="16308" y="22676"/>
                    <a:pt x="17845" y="21984"/>
                  </a:cubicBezTo>
                  <a:cubicBezTo>
                    <a:pt x="23610" y="19377"/>
                    <a:pt x="26191" y="12560"/>
                    <a:pt x="23585" y="6771"/>
                  </a:cubicBezTo>
                  <a:cubicBezTo>
                    <a:pt x="21653" y="2521"/>
                    <a:pt x="17480" y="0"/>
                    <a:pt x="13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54"/>
            <p:cNvSpPr/>
            <p:nvPr/>
          </p:nvSpPr>
          <p:spPr>
            <a:xfrm>
              <a:off x="1288470" y="3262019"/>
              <a:ext cx="735959" cy="560660"/>
            </a:xfrm>
            <a:custGeom>
              <a:rect b="b" l="l" r="r" t="t"/>
              <a:pathLst>
                <a:path extrusionOk="0" h="10903" w="14312">
                  <a:moveTo>
                    <a:pt x="1404" y="0"/>
                  </a:moveTo>
                  <a:lnTo>
                    <a:pt x="1404" y="0"/>
                  </a:lnTo>
                  <a:cubicBezTo>
                    <a:pt x="51" y="3384"/>
                    <a:pt x="1" y="7294"/>
                    <a:pt x="1630" y="10903"/>
                  </a:cubicBezTo>
                  <a:lnTo>
                    <a:pt x="14311" y="5163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54"/>
            <p:cNvSpPr/>
            <p:nvPr/>
          </p:nvSpPr>
          <p:spPr>
            <a:xfrm>
              <a:off x="1747268" y="2804250"/>
              <a:ext cx="328693" cy="723309"/>
            </a:xfrm>
            <a:custGeom>
              <a:rect b="b" l="l" r="r" t="t"/>
              <a:pathLst>
                <a:path extrusionOk="0" h="14066" w="6392">
                  <a:moveTo>
                    <a:pt x="4913" y="1"/>
                  </a:moveTo>
                  <a:cubicBezTo>
                    <a:pt x="3276" y="1"/>
                    <a:pt x="1617" y="292"/>
                    <a:pt x="1" y="907"/>
                  </a:cubicBezTo>
                  <a:lnTo>
                    <a:pt x="5389" y="14065"/>
                  </a:lnTo>
                  <a:lnTo>
                    <a:pt x="6392" y="80"/>
                  </a:lnTo>
                  <a:cubicBezTo>
                    <a:pt x="5902" y="28"/>
                    <a:pt x="5409" y="1"/>
                    <a:pt x="49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54"/>
            <p:cNvSpPr/>
            <p:nvPr/>
          </p:nvSpPr>
          <p:spPr>
            <a:xfrm>
              <a:off x="2023102" y="3486276"/>
              <a:ext cx="723052" cy="738530"/>
            </a:xfrm>
            <a:custGeom>
              <a:rect b="b" l="l" r="r" t="t"/>
              <a:pathLst>
                <a:path extrusionOk="0" h="14362" w="14061">
                  <a:moveTo>
                    <a:pt x="13634" y="0"/>
                  </a:moveTo>
                  <a:lnTo>
                    <a:pt x="0" y="827"/>
                  </a:lnTo>
                  <a:lnTo>
                    <a:pt x="4186" y="14361"/>
                  </a:lnTo>
                  <a:cubicBezTo>
                    <a:pt x="4587" y="14236"/>
                    <a:pt x="4988" y="14085"/>
                    <a:pt x="5389" y="13885"/>
                  </a:cubicBezTo>
                  <a:cubicBezTo>
                    <a:pt x="10928" y="11404"/>
                    <a:pt x="14061" y="5740"/>
                    <a:pt x="136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54"/>
            <p:cNvSpPr/>
            <p:nvPr/>
          </p:nvSpPr>
          <p:spPr>
            <a:xfrm>
              <a:off x="1477913" y="3528803"/>
              <a:ext cx="545233" cy="871251"/>
            </a:xfrm>
            <a:custGeom>
              <a:rect b="b" l="l" r="r" t="t"/>
              <a:pathLst>
                <a:path extrusionOk="0" h="16943" w="10603">
                  <a:moveTo>
                    <a:pt x="10602" y="0"/>
                  </a:moveTo>
                  <a:lnTo>
                    <a:pt x="1" y="14161"/>
                  </a:lnTo>
                  <a:cubicBezTo>
                    <a:pt x="1780" y="15464"/>
                    <a:pt x="3810" y="16391"/>
                    <a:pt x="5941" y="16943"/>
                  </a:cubicBezTo>
                  <a:lnTo>
                    <a:pt x="106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54"/>
            <p:cNvSpPr/>
            <p:nvPr/>
          </p:nvSpPr>
          <p:spPr>
            <a:xfrm>
              <a:off x="2029530" y="4162902"/>
              <a:ext cx="56770" cy="104439"/>
            </a:xfrm>
            <a:custGeom>
              <a:rect b="b" l="l" r="r" t="t"/>
              <a:pathLst>
                <a:path extrusionOk="0" h="2031" w="1104">
                  <a:moveTo>
                    <a:pt x="702" y="0"/>
                  </a:moveTo>
                  <a:lnTo>
                    <a:pt x="1" y="1880"/>
                  </a:lnTo>
                  <a:lnTo>
                    <a:pt x="402" y="2030"/>
                  </a:lnTo>
                  <a:lnTo>
                    <a:pt x="1103" y="151"/>
                  </a:lnTo>
                  <a:lnTo>
                    <a:pt x="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54"/>
            <p:cNvSpPr/>
            <p:nvPr/>
          </p:nvSpPr>
          <p:spPr>
            <a:xfrm>
              <a:off x="2006338" y="4187380"/>
              <a:ext cx="103154" cy="55485"/>
            </a:xfrm>
            <a:custGeom>
              <a:rect b="b" l="l" r="r" t="t"/>
              <a:pathLst>
                <a:path extrusionOk="0" h="1079" w="2006">
                  <a:moveTo>
                    <a:pt x="151" y="0"/>
                  </a:moveTo>
                  <a:lnTo>
                    <a:pt x="1" y="376"/>
                  </a:lnTo>
                  <a:lnTo>
                    <a:pt x="1855" y="1078"/>
                  </a:lnTo>
                  <a:lnTo>
                    <a:pt x="2006" y="702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54"/>
            <p:cNvSpPr/>
            <p:nvPr/>
          </p:nvSpPr>
          <p:spPr>
            <a:xfrm>
              <a:off x="2269265" y="3116389"/>
              <a:ext cx="55485" cy="104439"/>
            </a:xfrm>
            <a:custGeom>
              <a:rect b="b" l="l" r="r" t="t"/>
              <a:pathLst>
                <a:path extrusionOk="0" h="2031" w="1079">
                  <a:moveTo>
                    <a:pt x="702" y="0"/>
                  </a:moveTo>
                  <a:lnTo>
                    <a:pt x="0" y="1880"/>
                  </a:lnTo>
                  <a:lnTo>
                    <a:pt x="376" y="2030"/>
                  </a:lnTo>
                  <a:lnTo>
                    <a:pt x="1078" y="151"/>
                  </a:lnTo>
                  <a:lnTo>
                    <a:pt x="7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54"/>
            <p:cNvSpPr/>
            <p:nvPr/>
          </p:nvSpPr>
          <p:spPr>
            <a:xfrm>
              <a:off x="2246073" y="3140866"/>
              <a:ext cx="101868" cy="55485"/>
            </a:xfrm>
            <a:custGeom>
              <a:rect b="b" l="l" r="r" t="t"/>
              <a:pathLst>
                <a:path extrusionOk="0" h="1079" w="1981">
                  <a:moveTo>
                    <a:pt x="126" y="0"/>
                  </a:moveTo>
                  <a:lnTo>
                    <a:pt x="0" y="376"/>
                  </a:lnTo>
                  <a:lnTo>
                    <a:pt x="1855" y="1078"/>
                  </a:lnTo>
                  <a:lnTo>
                    <a:pt x="1980" y="702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54"/>
            <p:cNvSpPr/>
            <p:nvPr/>
          </p:nvSpPr>
          <p:spPr>
            <a:xfrm>
              <a:off x="1342619" y="3021822"/>
              <a:ext cx="110867" cy="102331"/>
            </a:xfrm>
            <a:custGeom>
              <a:rect b="b" l="l" r="r" t="t"/>
              <a:pathLst>
                <a:path extrusionOk="0" h="1990" w="2156">
                  <a:moveTo>
                    <a:pt x="1003" y="411"/>
                  </a:moveTo>
                  <a:cubicBezTo>
                    <a:pt x="1228" y="411"/>
                    <a:pt x="1454" y="536"/>
                    <a:pt x="1554" y="761"/>
                  </a:cubicBezTo>
                  <a:cubicBezTo>
                    <a:pt x="1679" y="1037"/>
                    <a:pt x="1554" y="1388"/>
                    <a:pt x="1253" y="1513"/>
                  </a:cubicBezTo>
                  <a:cubicBezTo>
                    <a:pt x="1178" y="1554"/>
                    <a:pt x="1096" y="1573"/>
                    <a:pt x="1014" y="1573"/>
                  </a:cubicBezTo>
                  <a:cubicBezTo>
                    <a:pt x="792" y="1573"/>
                    <a:pt x="568" y="1439"/>
                    <a:pt x="476" y="1238"/>
                  </a:cubicBezTo>
                  <a:cubicBezTo>
                    <a:pt x="426" y="1087"/>
                    <a:pt x="401" y="937"/>
                    <a:pt x="476" y="787"/>
                  </a:cubicBezTo>
                  <a:cubicBezTo>
                    <a:pt x="526" y="636"/>
                    <a:pt x="627" y="536"/>
                    <a:pt x="777" y="461"/>
                  </a:cubicBezTo>
                  <a:cubicBezTo>
                    <a:pt x="852" y="436"/>
                    <a:pt x="928" y="411"/>
                    <a:pt x="1003" y="411"/>
                  </a:cubicBezTo>
                  <a:close/>
                  <a:moveTo>
                    <a:pt x="984" y="1"/>
                  </a:moveTo>
                  <a:cubicBezTo>
                    <a:pt x="853" y="1"/>
                    <a:pt x="723" y="28"/>
                    <a:pt x="602" y="85"/>
                  </a:cubicBezTo>
                  <a:cubicBezTo>
                    <a:pt x="351" y="210"/>
                    <a:pt x="176" y="386"/>
                    <a:pt x="75" y="636"/>
                  </a:cubicBezTo>
                  <a:cubicBezTo>
                    <a:pt x="0" y="887"/>
                    <a:pt x="0" y="1162"/>
                    <a:pt x="100" y="1413"/>
                  </a:cubicBezTo>
                  <a:cubicBezTo>
                    <a:pt x="276" y="1764"/>
                    <a:pt x="627" y="1990"/>
                    <a:pt x="1003" y="1990"/>
                  </a:cubicBezTo>
                  <a:cubicBezTo>
                    <a:pt x="1153" y="1990"/>
                    <a:pt x="1303" y="1964"/>
                    <a:pt x="1429" y="1889"/>
                  </a:cubicBezTo>
                  <a:cubicBezTo>
                    <a:pt x="1930" y="1664"/>
                    <a:pt x="2156" y="1087"/>
                    <a:pt x="1930" y="586"/>
                  </a:cubicBezTo>
                  <a:cubicBezTo>
                    <a:pt x="1762" y="231"/>
                    <a:pt x="1370" y="1"/>
                    <a:pt x="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54"/>
            <p:cNvSpPr/>
            <p:nvPr/>
          </p:nvSpPr>
          <p:spPr>
            <a:xfrm>
              <a:off x="2104300" y="2852176"/>
              <a:ext cx="594187" cy="603186"/>
            </a:xfrm>
            <a:custGeom>
              <a:rect b="b" l="l" r="r" t="t"/>
              <a:pathLst>
                <a:path extrusionOk="0" h="11730" w="11555">
                  <a:moveTo>
                    <a:pt x="1228" y="451"/>
                  </a:moveTo>
                  <a:cubicBezTo>
                    <a:pt x="5138" y="953"/>
                    <a:pt x="8547" y="3434"/>
                    <a:pt x="10176" y="7018"/>
                  </a:cubicBezTo>
                  <a:cubicBezTo>
                    <a:pt x="10677" y="8196"/>
                    <a:pt x="11003" y="9399"/>
                    <a:pt x="11128" y="10652"/>
                  </a:cubicBezTo>
                  <a:lnTo>
                    <a:pt x="426" y="11304"/>
                  </a:lnTo>
                  <a:lnTo>
                    <a:pt x="1228" y="451"/>
                  </a:lnTo>
                  <a:close/>
                  <a:moveTo>
                    <a:pt x="852" y="0"/>
                  </a:moveTo>
                  <a:lnTo>
                    <a:pt x="0" y="11730"/>
                  </a:lnTo>
                  <a:lnTo>
                    <a:pt x="11554" y="11053"/>
                  </a:lnTo>
                  <a:lnTo>
                    <a:pt x="11554" y="10852"/>
                  </a:lnTo>
                  <a:cubicBezTo>
                    <a:pt x="11454" y="9474"/>
                    <a:pt x="11103" y="8121"/>
                    <a:pt x="10527" y="6842"/>
                  </a:cubicBezTo>
                  <a:cubicBezTo>
                    <a:pt x="8822" y="3083"/>
                    <a:pt x="5213" y="451"/>
                    <a:pt x="1078" y="25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54"/>
            <p:cNvSpPr/>
            <p:nvPr/>
          </p:nvSpPr>
          <p:spPr>
            <a:xfrm>
              <a:off x="2260215" y="4266006"/>
              <a:ext cx="70963" cy="41292"/>
            </a:xfrm>
            <a:custGeom>
              <a:rect b="b" l="l" r="r" t="t"/>
              <a:pathLst>
                <a:path extrusionOk="0" h="803" w="1380">
                  <a:moveTo>
                    <a:pt x="1254" y="0"/>
                  </a:moveTo>
                  <a:cubicBezTo>
                    <a:pt x="1254" y="0"/>
                    <a:pt x="1154" y="25"/>
                    <a:pt x="1054" y="75"/>
                  </a:cubicBezTo>
                  <a:cubicBezTo>
                    <a:pt x="928" y="125"/>
                    <a:pt x="778" y="176"/>
                    <a:pt x="627" y="251"/>
                  </a:cubicBezTo>
                  <a:cubicBezTo>
                    <a:pt x="477" y="301"/>
                    <a:pt x="302" y="351"/>
                    <a:pt x="201" y="401"/>
                  </a:cubicBezTo>
                  <a:cubicBezTo>
                    <a:pt x="76" y="426"/>
                    <a:pt x="1" y="451"/>
                    <a:pt x="1" y="451"/>
                  </a:cubicBezTo>
                  <a:lnTo>
                    <a:pt x="101" y="802"/>
                  </a:lnTo>
                  <a:cubicBezTo>
                    <a:pt x="101" y="802"/>
                    <a:pt x="176" y="777"/>
                    <a:pt x="302" y="752"/>
                  </a:cubicBezTo>
                  <a:cubicBezTo>
                    <a:pt x="427" y="702"/>
                    <a:pt x="577" y="652"/>
                    <a:pt x="753" y="602"/>
                  </a:cubicBezTo>
                  <a:cubicBezTo>
                    <a:pt x="903" y="526"/>
                    <a:pt x="1079" y="476"/>
                    <a:pt x="1179" y="426"/>
                  </a:cubicBezTo>
                  <a:cubicBezTo>
                    <a:pt x="1304" y="376"/>
                    <a:pt x="1379" y="326"/>
                    <a:pt x="1379" y="326"/>
                  </a:cubicBezTo>
                  <a:lnTo>
                    <a:pt x="12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54"/>
            <p:cNvSpPr/>
            <p:nvPr/>
          </p:nvSpPr>
          <p:spPr>
            <a:xfrm>
              <a:off x="2354319" y="4219571"/>
              <a:ext cx="70912" cy="49057"/>
            </a:xfrm>
            <a:custGeom>
              <a:rect b="b" l="l" r="r" t="t"/>
              <a:pathLst>
                <a:path extrusionOk="0" h="954" w="1379">
                  <a:moveTo>
                    <a:pt x="1178" y="1"/>
                  </a:moveTo>
                  <a:cubicBezTo>
                    <a:pt x="1178" y="1"/>
                    <a:pt x="878" y="151"/>
                    <a:pt x="602" y="327"/>
                  </a:cubicBezTo>
                  <a:cubicBezTo>
                    <a:pt x="301" y="477"/>
                    <a:pt x="0" y="627"/>
                    <a:pt x="0" y="627"/>
                  </a:cubicBezTo>
                  <a:lnTo>
                    <a:pt x="151" y="953"/>
                  </a:lnTo>
                  <a:cubicBezTo>
                    <a:pt x="151" y="953"/>
                    <a:pt x="477" y="803"/>
                    <a:pt x="777" y="653"/>
                  </a:cubicBezTo>
                  <a:cubicBezTo>
                    <a:pt x="1078" y="477"/>
                    <a:pt x="1379" y="302"/>
                    <a:pt x="1379" y="302"/>
                  </a:cubicBezTo>
                  <a:lnTo>
                    <a:pt x="11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54"/>
            <p:cNvSpPr/>
            <p:nvPr/>
          </p:nvSpPr>
          <p:spPr>
            <a:xfrm>
              <a:off x="2443230" y="4161617"/>
              <a:ext cx="67106" cy="55433"/>
            </a:xfrm>
            <a:custGeom>
              <a:rect b="b" l="l" r="r" t="t"/>
              <a:pathLst>
                <a:path extrusionOk="0" h="1078" w="1305">
                  <a:moveTo>
                    <a:pt x="1079" y="0"/>
                  </a:moveTo>
                  <a:cubicBezTo>
                    <a:pt x="1079" y="0"/>
                    <a:pt x="1028" y="50"/>
                    <a:pt x="928" y="125"/>
                  </a:cubicBezTo>
                  <a:cubicBezTo>
                    <a:pt x="828" y="201"/>
                    <a:pt x="677" y="301"/>
                    <a:pt x="552" y="401"/>
                  </a:cubicBezTo>
                  <a:cubicBezTo>
                    <a:pt x="427" y="501"/>
                    <a:pt x="276" y="602"/>
                    <a:pt x="176" y="677"/>
                  </a:cubicBezTo>
                  <a:cubicBezTo>
                    <a:pt x="76" y="727"/>
                    <a:pt x="1" y="777"/>
                    <a:pt x="1" y="777"/>
                  </a:cubicBezTo>
                  <a:lnTo>
                    <a:pt x="201" y="1078"/>
                  </a:lnTo>
                  <a:cubicBezTo>
                    <a:pt x="201" y="1078"/>
                    <a:pt x="276" y="1028"/>
                    <a:pt x="377" y="978"/>
                  </a:cubicBezTo>
                  <a:cubicBezTo>
                    <a:pt x="477" y="902"/>
                    <a:pt x="627" y="802"/>
                    <a:pt x="753" y="702"/>
                  </a:cubicBezTo>
                  <a:cubicBezTo>
                    <a:pt x="903" y="602"/>
                    <a:pt x="1028" y="501"/>
                    <a:pt x="1154" y="426"/>
                  </a:cubicBezTo>
                  <a:cubicBezTo>
                    <a:pt x="1254" y="351"/>
                    <a:pt x="1304" y="301"/>
                    <a:pt x="1304" y="301"/>
                  </a:cubicBezTo>
                  <a:lnTo>
                    <a:pt x="10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54"/>
            <p:cNvSpPr/>
            <p:nvPr/>
          </p:nvSpPr>
          <p:spPr>
            <a:xfrm>
              <a:off x="2524427" y="4093275"/>
              <a:ext cx="64484" cy="61913"/>
            </a:xfrm>
            <a:custGeom>
              <a:rect b="b" l="l" r="r" t="t"/>
              <a:pathLst>
                <a:path extrusionOk="0" h="1204" w="1254">
                  <a:moveTo>
                    <a:pt x="978" y="1"/>
                  </a:moveTo>
                  <a:lnTo>
                    <a:pt x="1" y="928"/>
                  </a:lnTo>
                  <a:lnTo>
                    <a:pt x="251" y="1204"/>
                  </a:lnTo>
                  <a:lnTo>
                    <a:pt x="1254" y="276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54"/>
            <p:cNvSpPr/>
            <p:nvPr/>
          </p:nvSpPr>
          <p:spPr>
            <a:xfrm>
              <a:off x="2597911" y="4015935"/>
              <a:ext cx="59342" cy="65821"/>
            </a:xfrm>
            <a:custGeom>
              <a:rect b="b" l="l" r="r" t="t"/>
              <a:pathLst>
                <a:path extrusionOk="0" h="1280" w="1154">
                  <a:moveTo>
                    <a:pt x="852" y="1"/>
                  </a:moveTo>
                  <a:cubicBezTo>
                    <a:pt x="852" y="1"/>
                    <a:pt x="652" y="277"/>
                    <a:pt x="451" y="527"/>
                  </a:cubicBezTo>
                  <a:cubicBezTo>
                    <a:pt x="351" y="678"/>
                    <a:pt x="226" y="778"/>
                    <a:pt x="151" y="878"/>
                  </a:cubicBezTo>
                  <a:cubicBezTo>
                    <a:pt x="50" y="978"/>
                    <a:pt x="0" y="1029"/>
                    <a:pt x="0" y="1029"/>
                  </a:cubicBezTo>
                  <a:lnTo>
                    <a:pt x="276" y="1279"/>
                  </a:lnTo>
                  <a:cubicBezTo>
                    <a:pt x="276" y="1279"/>
                    <a:pt x="326" y="1204"/>
                    <a:pt x="426" y="1129"/>
                  </a:cubicBezTo>
                  <a:cubicBezTo>
                    <a:pt x="502" y="1029"/>
                    <a:pt x="627" y="903"/>
                    <a:pt x="727" y="778"/>
                  </a:cubicBezTo>
                  <a:cubicBezTo>
                    <a:pt x="928" y="502"/>
                    <a:pt x="1153" y="227"/>
                    <a:pt x="1153" y="227"/>
                  </a:cubicBezTo>
                  <a:lnTo>
                    <a:pt x="8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54"/>
            <p:cNvSpPr/>
            <p:nvPr/>
          </p:nvSpPr>
          <p:spPr>
            <a:xfrm>
              <a:off x="2661059" y="3930881"/>
              <a:ext cx="52862" cy="68392"/>
            </a:xfrm>
            <a:custGeom>
              <a:rect b="b" l="l" r="r" t="t"/>
              <a:pathLst>
                <a:path extrusionOk="0" h="1330" w="1028">
                  <a:moveTo>
                    <a:pt x="702" y="1"/>
                  </a:moveTo>
                  <a:cubicBezTo>
                    <a:pt x="702" y="1"/>
                    <a:pt x="677" y="76"/>
                    <a:pt x="602" y="176"/>
                  </a:cubicBezTo>
                  <a:cubicBezTo>
                    <a:pt x="552" y="302"/>
                    <a:pt x="452" y="427"/>
                    <a:pt x="376" y="577"/>
                  </a:cubicBezTo>
                  <a:cubicBezTo>
                    <a:pt x="176" y="853"/>
                    <a:pt x="0" y="1129"/>
                    <a:pt x="0" y="1129"/>
                  </a:cubicBezTo>
                  <a:lnTo>
                    <a:pt x="301" y="1329"/>
                  </a:lnTo>
                  <a:cubicBezTo>
                    <a:pt x="301" y="1329"/>
                    <a:pt x="502" y="1053"/>
                    <a:pt x="677" y="753"/>
                  </a:cubicBezTo>
                  <a:cubicBezTo>
                    <a:pt x="777" y="627"/>
                    <a:pt x="853" y="477"/>
                    <a:pt x="928" y="377"/>
                  </a:cubicBezTo>
                  <a:cubicBezTo>
                    <a:pt x="978" y="251"/>
                    <a:pt x="1028" y="176"/>
                    <a:pt x="1028" y="176"/>
                  </a:cubicBez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54"/>
            <p:cNvSpPr/>
            <p:nvPr/>
          </p:nvSpPr>
          <p:spPr>
            <a:xfrm>
              <a:off x="2712585" y="3839399"/>
              <a:ext cx="46486" cy="70912"/>
            </a:xfrm>
            <a:custGeom>
              <a:rect b="b" l="l" r="r" t="t"/>
              <a:pathLst>
                <a:path extrusionOk="0" h="1379" w="904">
                  <a:moveTo>
                    <a:pt x="577" y="0"/>
                  </a:moveTo>
                  <a:cubicBezTo>
                    <a:pt x="577" y="0"/>
                    <a:pt x="427" y="301"/>
                    <a:pt x="302" y="602"/>
                  </a:cubicBezTo>
                  <a:cubicBezTo>
                    <a:pt x="252" y="752"/>
                    <a:pt x="176" y="903"/>
                    <a:pt x="101" y="1028"/>
                  </a:cubicBezTo>
                  <a:cubicBezTo>
                    <a:pt x="51" y="1128"/>
                    <a:pt x="1" y="1203"/>
                    <a:pt x="1" y="1203"/>
                  </a:cubicBezTo>
                  <a:lnTo>
                    <a:pt x="327" y="1379"/>
                  </a:lnTo>
                  <a:cubicBezTo>
                    <a:pt x="327" y="1379"/>
                    <a:pt x="377" y="1304"/>
                    <a:pt x="427" y="1178"/>
                  </a:cubicBezTo>
                  <a:cubicBezTo>
                    <a:pt x="502" y="1053"/>
                    <a:pt x="577" y="928"/>
                    <a:pt x="653" y="752"/>
                  </a:cubicBezTo>
                  <a:cubicBezTo>
                    <a:pt x="778" y="452"/>
                    <a:pt x="903" y="126"/>
                    <a:pt x="903" y="126"/>
                  </a:cubicBezTo>
                  <a:lnTo>
                    <a:pt x="5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54"/>
            <p:cNvSpPr/>
            <p:nvPr/>
          </p:nvSpPr>
          <p:spPr>
            <a:xfrm>
              <a:off x="2173875" y="3756916"/>
              <a:ext cx="141823" cy="279687"/>
            </a:xfrm>
            <a:custGeom>
              <a:rect b="b" l="l" r="r" t="t"/>
              <a:pathLst>
                <a:path extrusionOk="0" h="5439" w="2758">
                  <a:moveTo>
                    <a:pt x="51" y="0"/>
                  </a:moveTo>
                  <a:lnTo>
                    <a:pt x="1" y="176"/>
                  </a:lnTo>
                  <a:lnTo>
                    <a:pt x="652" y="401"/>
                  </a:lnTo>
                  <a:cubicBezTo>
                    <a:pt x="753" y="426"/>
                    <a:pt x="828" y="502"/>
                    <a:pt x="878" y="627"/>
                  </a:cubicBezTo>
                  <a:cubicBezTo>
                    <a:pt x="928" y="727"/>
                    <a:pt x="928" y="853"/>
                    <a:pt x="853" y="953"/>
                  </a:cubicBezTo>
                  <a:lnTo>
                    <a:pt x="727" y="1228"/>
                  </a:lnTo>
                  <a:cubicBezTo>
                    <a:pt x="652" y="1379"/>
                    <a:pt x="627" y="1529"/>
                    <a:pt x="677" y="1680"/>
                  </a:cubicBezTo>
                  <a:cubicBezTo>
                    <a:pt x="727" y="1830"/>
                    <a:pt x="853" y="1955"/>
                    <a:pt x="1003" y="2005"/>
                  </a:cubicBezTo>
                  <a:lnTo>
                    <a:pt x="1479" y="2231"/>
                  </a:lnTo>
                  <a:cubicBezTo>
                    <a:pt x="1555" y="2256"/>
                    <a:pt x="1630" y="2331"/>
                    <a:pt x="1680" y="2431"/>
                  </a:cubicBezTo>
                  <a:cubicBezTo>
                    <a:pt x="1730" y="2532"/>
                    <a:pt x="1705" y="2657"/>
                    <a:pt x="1680" y="2757"/>
                  </a:cubicBezTo>
                  <a:lnTo>
                    <a:pt x="1479" y="3183"/>
                  </a:lnTo>
                  <a:cubicBezTo>
                    <a:pt x="1404" y="3334"/>
                    <a:pt x="1404" y="3484"/>
                    <a:pt x="1454" y="3609"/>
                  </a:cubicBezTo>
                  <a:cubicBezTo>
                    <a:pt x="1504" y="3760"/>
                    <a:pt x="1605" y="3885"/>
                    <a:pt x="1755" y="3935"/>
                  </a:cubicBezTo>
                  <a:lnTo>
                    <a:pt x="2281" y="4186"/>
                  </a:lnTo>
                  <a:cubicBezTo>
                    <a:pt x="2482" y="4261"/>
                    <a:pt x="2557" y="4512"/>
                    <a:pt x="2482" y="4712"/>
                  </a:cubicBezTo>
                  <a:lnTo>
                    <a:pt x="2181" y="5364"/>
                  </a:lnTo>
                  <a:lnTo>
                    <a:pt x="2332" y="5439"/>
                  </a:lnTo>
                  <a:lnTo>
                    <a:pt x="2632" y="4762"/>
                  </a:lnTo>
                  <a:cubicBezTo>
                    <a:pt x="2758" y="4487"/>
                    <a:pt x="2632" y="4161"/>
                    <a:pt x="2357" y="4035"/>
                  </a:cubicBezTo>
                  <a:lnTo>
                    <a:pt x="1830" y="3785"/>
                  </a:lnTo>
                  <a:cubicBezTo>
                    <a:pt x="1730" y="3735"/>
                    <a:pt x="1655" y="3660"/>
                    <a:pt x="1605" y="3559"/>
                  </a:cubicBezTo>
                  <a:cubicBezTo>
                    <a:pt x="1580" y="3459"/>
                    <a:pt x="1580" y="3359"/>
                    <a:pt x="1630" y="3259"/>
                  </a:cubicBezTo>
                  <a:lnTo>
                    <a:pt x="1830" y="2807"/>
                  </a:lnTo>
                  <a:cubicBezTo>
                    <a:pt x="1880" y="2682"/>
                    <a:pt x="1905" y="2532"/>
                    <a:pt x="1830" y="2381"/>
                  </a:cubicBezTo>
                  <a:cubicBezTo>
                    <a:pt x="1780" y="2231"/>
                    <a:pt x="1680" y="2131"/>
                    <a:pt x="1530" y="2056"/>
                  </a:cubicBezTo>
                  <a:lnTo>
                    <a:pt x="1053" y="1855"/>
                  </a:lnTo>
                  <a:cubicBezTo>
                    <a:pt x="953" y="1805"/>
                    <a:pt x="878" y="1730"/>
                    <a:pt x="853" y="1629"/>
                  </a:cubicBezTo>
                  <a:cubicBezTo>
                    <a:pt x="803" y="1504"/>
                    <a:pt x="828" y="1404"/>
                    <a:pt x="878" y="1304"/>
                  </a:cubicBezTo>
                  <a:lnTo>
                    <a:pt x="1028" y="1028"/>
                  </a:lnTo>
                  <a:cubicBezTo>
                    <a:pt x="1103" y="878"/>
                    <a:pt x="1103" y="702"/>
                    <a:pt x="1053" y="552"/>
                  </a:cubicBezTo>
                  <a:cubicBezTo>
                    <a:pt x="978" y="401"/>
                    <a:pt x="853" y="276"/>
                    <a:pt x="702" y="226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54"/>
            <p:cNvSpPr/>
            <p:nvPr/>
          </p:nvSpPr>
          <p:spPr>
            <a:xfrm>
              <a:off x="1026829" y="4339438"/>
              <a:ext cx="1808221" cy="107010"/>
            </a:xfrm>
            <a:custGeom>
              <a:rect b="b" l="l" r="r" t="t"/>
              <a:pathLst>
                <a:path extrusionOk="0" h="2081" w="35164">
                  <a:moveTo>
                    <a:pt x="1" y="1"/>
                  </a:moveTo>
                  <a:lnTo>
                    <a:pt x="1" y="2081"/>
                  </a:lnTo>
                  <a:lnTo>
                    <a:pt x="35164" y="2081"/>
                  </a:lnTo>
                  <a:lnTo>
                    <a:pt x="351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54"/>
            <p:cNvSpPr/>
            <p:nvPr/>
          </p:nvSpPr>
          <p:spPr>
            <a:xfrm>
              <a:off x="654370" y="3510753"/>
              <a:ext cx="1477008" cy="935684"/>
            </a:xfrm>
            <a:custGeom>
              <a:rect b="b" l="l" r="r" t="t"/>
              <a:pathLst>
                <a:path extrusionOk="0" h="18196" w="28723">
                  <a:moveTo>
                    <a:pt x="1" y="0"/>
                  </a:moveTo>
                  <a:lnTo>
                    <a:pt x="3685" y="18196"/>
                  </a:lnTo>
                  <a:lnTo>
                    <a:pt x="28723" y="18196"/>
                  </a:lnTo>
                  <a:lnTo>
                    <a:pt x="237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54"/>
            <p:cNvSpPr/>
            <p:nvPr/>
          </p:nvSpPr>
          <p:spPr>
            <a:xfrm>
              <a:off x="2681680" y="4142282"/>
              <a:ext cx="88961" cy="87675"/>
            </a:xfrm>
            <a:custGeom>
              <a:rect b="b" l="l" r="r" t="t"/>
              <a:pathLst>
                <a:path extrusionOk="0" h="1705" w="1730">
                  <a:moveTo>
                    <a:pt x="301" y="0"/>
                  </a:moveTo>
                  <a:lnTo>
                    <a:pt x="0" y="301"/>
                  </a:lnTo>
                  <a:lnTo>
                    <a:pt x="1429" y="1704"/>
                  </a:lnTo>
                  <a:lnTo>
                    <a:pt x="1730" y="140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54"/>
            <p:cNvSpPr/>
            <p:nvPr/>
          </p:nvSpPr>
          <p:spPr>
            <a:xfrm>
              <a:off x="2682965" y="4142282"/>
              <a:ext cx="86390" cy="87675"/>
            </a:xfrm>
            <a:custGeom>
              <a:rect b="b" l="l" r="r" t="t"/>
              <a:pathLst>
                <a:path extrusionOk="0" h="1705" w="1680">
                  <a:moveTo>
                    <a:pt x="1404" y="0"/>
                  </a:moveTo>
                  <a:lnTo>
                    <a:pt x="0" y="1404"/>
                  </a:lnTo>
                  <a:lnTo>
                    <a:pt x="301" y="1704"/>
                  </a:lnTo>
                  <a:lnTo>
                    <a:pt x="1680" y="301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54"/>
            <p:cNvSpPr/>
            <p:nvPr/>
          </p:nvSpPr>
          <p:spPr>
            <a:xfrm>
              <a:off x="615700" y="4066227"/>
              <a:ext cx="225591" cy="19386"/>
            </a:xfrm>
            <a:custGeom>
              <a:rect b="b" l="l" r="r" t="t"/>
              <a:pathLst>
                <a:path extrusionOk="0" h="377" w="4387">
                  <a:moveTo>
                    <a:pt x="1" y="0"/>
                  </a:moveTo>
                  <a:lnTo>
                    <a:pt x="1" y="376"/>
                  </a:lnTo>
                  <a:lnTo>
                    <a:pt x="4387" y="376"/>
                  </a:lnTo>
                  <a:lnTo>
                    <a:pt x="43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54"/>
            <p:cNvSpPr/>
            <p:nvPr/>
          </p:nvSpPr>
          <p:spPr>
            <a:xfrm>
              <a:off x="703377" y="4001794"/>
              <a:ext cx="123774" cy="19386"/>
            </a:xfrm>
            <a:custGeom>
              <a:rect b="b" l="l" r="r" t="t"/>
              <a:pathLst>
                <a:path extrusionOk="0" h="377" w="2407">
                  <a:moveTo>
                    <a:pt x="0" y="0"/>
                  </a:moveTo>
                  <a:lnTo>
                    <a:pt x="0" y="376"/>
                  </a:lnTo>
                  <a:lnTo>
                    <a:pt x="2406" y="376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54"/>
            <p:cNvSpPr/>
            <p:nvPr/>
          </p:nvSpPr>
          <p:spPr>
            <a:xfrm>
              <a:off x="641514" y="3144723"/>
              <a:ext cx="51577" cy="18101"/>
            </a:xfrm>
            <a:custGeom>
              <a:rect b="b" l="l" r="r" t="t"/>
              <a:pathLst>
                <a:path extrusionOk="0" h="352" w="1003">
                  <a:moveTo>
                    <a:pt x="25" y="1"/>
                  </a:moveTo>
                  <a:lnTo>
                    <a:pt x="0" y="351"/>
                  </a:lnTo>
                  <a:lnTo>
                    <a:pt x="1003" y="351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54"/>
            <p:cNvSpPr/>
            <p:nvPr/>
          </p:nvSpPr>
          <p:spPr>
            <a:xfrm>
              <a:off x="717518" y="3144723"/>
              <a:ext cx="50343" cy="19386"/>
            </a:xfrm>
            <a:custGeom>
              <a:rect b="b" l="l" r="r" t="t"/>
              <a:pathLst>
                <a:path extrusionOk="0" h="377" w="979">
                  <a:moveTo>
                    <a:pt x="1" y="1"/>
                  </a:moveTo>
                  <a:lnTo>
                    <a:pt x="1" y="351"/>
                  </a:lnTo>
                  <a:lnTo>
                    <a:pt x="978" y="376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54"/>
            <p:cNvSpPr/>
            <p:nvPr/>
          </p:nvSpPr>
          <p:spPr>
            <a:xfrm>
              <a:off x="792287" y="3144723"/>
              <a:ext cx="51577" cy="19386"/>
            </a:xfrm>
            <a:custGeom>
              <a:rect b="b" l="l" r="r" t="t"/>
              <a:pathLst>
                <a:path extrusionOk="0" h="377" w="1003">
                  <a:moveTo>
                    <a:pt x="0" y="1"/>
                  </a:moveTo>
                  <a:lnTo>
                    <a:pt x="0" y="376"/>
                  </a:lnTo>
                  <a:lnTo>
                    <a:pt x="1003" y="376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54"/>
            <p:cNvSpPr/>
            <p:nvPr/>
          </p:nvSpPr>
          <p:spPr>
            <a:xfrm>
              <a:off x="868342" y="3144723"/>
              <a:ext cx="50291" cy="19386"/>
            </a:xfrm>
            <a:custGeom>
              <a:rect b="b" l="l" r="r" t="t"/>
              <a:pathLst>
                <a:path extrusionOk="0" h="377" w="978">
                  <a:moveTo>
                    <a:pt x="0" y="1"/>
                  </a:moveTo>
                  <a:lnTo>
                    <a:pt x="0" y="376"/>
                  </a:lnTo>
                  <a:lnTo>
                    <a:pt x="978" y="376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54"/>
            <p:cNvSpPr/>
            <p:nvPr/>
          </p:nvSpPr>
          <p:spPr>
            <a:xfrm>
              <a:off x="943060" y="3146009"/>
              <a:ext cx="50343" cy="18101"/>
            </a:xfrm>
            <a:custGeom>
              <a:rect b="b" l="l" r="r" t="t"/>
              <a:pathLst>
                <a:path extrusionOk="0" h="352" w="979">
                  <a:moveTo>
                    <a:pt x="1" y="1"/>
                  </a:moveTo>
                  <a:lnTo>
                    <a:pt x="1" y="351"/>
                  </a:lnTo>
                  <a:lnTo>
                    <a:pt x="978" y="351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54"/>
            <p:cNvSpPr/>
            <p:nvPr/>
          </p:nvSpPr>
          <p:spPr>
            <a:xfrm>
              <a:off x="1019115" y="3146009"/>
              <a:ext cx="50291" cy="19386"/>
            </a:xfrm>
            <a:custGeom>
              <a:rect b="b" l="l" r="r" t="t"/>
              <a:pathLst>
                <a:path extrusionOk="0" h="377" w="978">
                  <a:moveTo>
                    <a:pt x="0" y="1"/>
                  </a:moveTo>
                  <a:lnTo>
                    <a:pt x="0" y="351"/>
                  </a:lnTo>
                  <a:lnTo>
                    <a:pt x="978" y="377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54"/>
            <p:cNvSpPr/>
            <p:nvPr/>
          </p:nvSpPr>
          <p:spPr>
            <a:xfrm>
              <a:off x="1093885" y="3146009"/>
              <a:ext cx="50291" cy="19386"/>
            </a:xfrm>
            <a:custGeom>
              <a:rect b="b" l="l" r="r" t="t"/>
              <a:pathLst>
                <a:path extrusionOk="0" h="377" w="978">
                  <a:moveTo>
                    <a:pt x="0" y="1"/>
                  </a:moveTo>
                  <a:lnTo>
                    <a:pt x="0" y="377"/>
                  </a:lnTo>
                  <a:lnTo>
                    <a:pt x="978" y="377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54"/>
            <p:cNvSpPr/>
            <p:nvPr/>
          </p:nvSpPr>
          <p:spPr>
            <a:xfrm>
              <a:off x="2171304" y="3632884"/>
              <a:ext cx="77391" cy="28694"/>
            </a:xfrm>
            <a:custGeom>
              <a:rect b="b" l="l" r="r" t="t"/>
              <a:pathLst>
                <a:path extrusionOk="0" h="558" w="1505">
                  <a:moveTo>
                    <a:pt x="714" y="0"/>
                  </a:moveTo>
                  <a:cubicBezTo>
                    <a:pt x="384" y="0"/>
                    <a:pt x="26" y="232"/>
                    <a:pt x="26" y="232"/>
                  </a:cubicBezTo>
                  <a:cubicBezTo>
                    <a:pt x="26" y="232"/>
                    <a:pt x="0" y="296"/>
                    <a:pt x="95" y="296"/>
                  </a:cubicBezTo>
                  <a:cubicBezTo>
                    <a:pt x="133" y="296"/>
                    <a:pt x="190" y="286"/>
                    <a:pt x="276" y="257"/>
                  </a:cubicBezTo>
                  <a:cubicBezTo>
                    <a:pt x="330" y="244"/>
                    <a:pt x="369" y="237"/>
                    <a:pt x="402" y="237"/>
                  </a:cubicBezTo>
                  <a:cubicBezTo>
                    <a:pt x="493" y="237"/>
                    <a:pt x="537" y="284"/>
                    <a:pt x="702" y="357"/>
                  </a:cubicBezTo>
                  <a:cubicBezTo>
                    <a:pt x="928" y="432"/>
                    <a:pt x="1003" y="432"/>
                    <a:pt x="1128" y="508"/>
                  </a:cubicBezTo>
                  <a:cubicBezTo>
                    <a:pt x="1204" y="533"/>
                    <a:pt x="1454" y="558"/>
                    <a:pt x="1454" y="558"/>
                  </a:cubicBezTo>
                  <a:lnTo>
                    <a:pt x="1504" y="182"/>
                  </a:lnTo>
                  <a:cubicBezTo>
                    <a:pt x="1153" y="107"/>
                    <a:pt x="1229" y="82"/>
                    <a:pt x="803" y="6"/>
                  </a:cubicBezTo>
                  <a:cubicBezTo>
                    <a:pt x="773" y="2"/>
                    <a:pt x="744" y="0"/>
                    <a:pt x="714" y="0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54"/>
            <p:cNvSpPr/>
            <p:nvPr/>
          </p:nvSpPr>
          <p:spPr>
            <a:xfrm>
              <a:off x="2189354" y="3648670"/>
              <a:ext cx="56770" cy="16712"/>
            </a:xfrm>
            <a:custGeom>
              <a:rect b="b" l="l" r="r" t="t"/>
              <a:pathLst>
                <a:path extrusionOk="0" h="325" w="1104">
                  <a:moveTo>
                    <a:pt x="652" y="0"/>
                  </a:moveTo>
                  <a:cubicBezTo>
                    <a:pt x="652" y="0"/>
                    <a:pt x="0" y="201"/>
                    <a:pt x="151" y="301"/>
                  </a:cubicBezTo>
                  <a:cubicBezTo>
                    <a:pt x="176" y="317"/>
                    <a:pt x="211" y="324"/>
                    <a:pt x="253" y="324"/>
                  </a:cubicBezTo>
                  <a:cubicBezTo>
                    <a:pt x="468" y="324"/>
                    <a:pt x="873" y="146"/>
                    <a:pt x="1103" y="125"/>
                  </a:cubicBezTo>
                  <a:lnTo>
                    <a:pt x="652" y="0"/>
                  </a:ln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54"/>
            <p:cNvSpPr/>
            <p:nvPr/>
          </p:nvSpPr>
          <p:spPr>
            <a:xfrm>
              <a:off x="2224167" y="3490801"/>
              <a:ext cx="253924" cy="196897"/>
            </a:xfrm>
            <a:custGeom>
              <a:rect b="b" l="l" r="r" t="t"/>
              <a:pathLst>
                <a:path extrusionOk="0" h="3829" w="4938">
                  <a:moveTo>
                    <a:pt x="4041" y="0"/>
                  </a:moveTo>
                  <a:cubicBezTo>
                    <a:pt x="3942" y="0"/>
                    <a:pt x="3832" y="12"/>
                    <a:pt x="3709" y="38"/>
                  </a:cubicBezTo>
                  <a:cubicBezTo>
                    <a:pt x="3008" y="163"/>
                    <a:pt x="3459" y="1466"/>
                    <a:pt x="3133" y="1942"/>
                  </a:cubicBezTo>
                  <a:cubicBezTo>
                    <a:pt x="2572" y="2744"/>
                    <a:pt x="1048" y="2824"/>
                    <a:pt x="461" y="2824"/>
                  </a:cubicBezTo>
                  <a:cubicBezTo>
                    <a:pt x="314" y="2824"/>
                    <a:pt x="226" y="2819"/>
                    <a:pt x="226" y="2819"/>
                  </a:cubicBezTo>
                  <a:cubicBezTo>
                    <a:pt x="0" y="3020"/>
                    <a:pt x="125" y="3371"/>
                    <a:pt x="125" y="3371"/>
                  </a:cubicBezTo>
                  <a:cubicBezTo>
                    <a:pt x="125" y="3371"/>
                    <a:pt x="1451" y="3828"/>
                    <a:pt x="2610" y="3828"/>
                  </a:cubicBezTo>
                  <a:cubicBezTo>
                    <a:pt x="3144" y="3828"/>
                    <a:pt x="3643" y="3731"/>
                    <a:pt x="3960" y="3446"/>
                  </a:cubicBezTo>
                  <a:cubicBezTo>
                    <a:pt x="4937" y="2544"/>
                    <a:pt x="4937" y="1366"/>
                    <a:pt x="4812" y="664"/>
                  </a:cubicBezTo>
                  <a:cubicBezTo>
                    <a:pt x="4750" y="289"/>
                    <a:pt x="4531" y="0"/>
                    <a:pt x="40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54"/>
            <p:cNvSpPr/>
            <p:nvPr/>
          </p:nvSpPr>
          <p:spPr>
            <a:xfrm>
              <a:off x="2661059" y="4281433"/>
              <a:ext cx="36150" cy="45252"/>
            </a:xfrm>
            <a:custGeom>
              <a:rect b="b" l="l" r="r" t="t"/>
              <a:pathLst>
                <a:path extrusionOk="0" h="880" w="703">
                  <a:moveTo>
                    <a:pt x="502" y="1"/>
                  </a:moveTo>
                  <a:lnTo>
                    <a:pt x="0" y="302"/>
                  </a:lnTo>
                  <a:cubicBezTo>
                    <a:pt x="76" y="377"/>
                    <a:pt x="126" y="452"/>
                    <a:pt x="176" y="502"/>
                  </a:cubicBezTo>
                  <a:cubicBezTo>
                    <a:pt x="251" y="602"/>
                    <a:pt x="251" y="628"/>
                    <a:pt x="25" y="878"/>
                  </a:cubicBezTo>
                  <a:cubicBezTo>
                    <a:pt x="37" y="879"/>
                    <a:pt x="48" y="879"/>
                    <a:pt x="59" y="879"/>
                  </a:cubicBezTo>
                  <a:cubicBezTo>
                    <a:pt x="395" y="879"/>
                    <a:pt x="678" y="526"/>
                    <a:pt x="702" y="477"/>
                  </a:cubicBezTo>
                  <a:cubicBezTo>
                    <a:pt x="677" y="352"/>
                    <a:pt x="602" y="176"/>
                    <a:pt x="502" y="1"/>
                  </a:cubicBezTo>
                  <a:close/>
                </a:path>
              </a:pathLst>
            </a:custGeom>
            <a:solidFill>
              <a:srgbClr val="F9B2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54"/>
            <p:cNvSpPr/>
            <p:nvPr/>
          </p:nvSpPr>
          <p:spPr>
            <a:xfrm>
              <a:off x="2644243" y="4305962"/>
              <a:ext cx="67106" cy="36613"/>
            </a:xfrm>
            <a:custGeom>
              <a:rect b="b" l="l" r="r" t="t"/>
              <a:pathLst>
                <a:path extrusionOk="0" h="712" w="1305">
                  <a:moveTo>
                    <a:pt x="1029" y="0"/>
                  </a:moveTo>
                  <a:lnTo>
                    <a:pt x="1029" y="0"/>
                  </a:lnTo>
                  <a:cubicBezTo>
                    <a:pt x="1005" y="49"/>
                    <a:pt x="722" y="402"/>
                    <a:pt x="386" y="402"/>
                  </a:cubicBezTo>
                  <a:cubicBezTo>
                    <a:pt x="375" y="402"/>
                    <a:pt x="364" y="402"/>
                    <a:pt x="352" y="401"/>
                  </a:cubicBezTo>
                  <a:cubicBezTo>
                    <a:pt x="352" y="401"/>
                    <a:pt x="0" y="712"/>
                    <a:pt x="219" y="712"/>
                  </a:cubicBezTo>
                  <a:cubicBezTo>
                    <a:pt x="241" y="712"/>
                    <a:pt x="268" y="709"/>
                    <a:pt x="302" y="702"/>
                  </a:cubicBezTo>
                  <a:cubicBezTo>
                    <a:pt x="678" y="652"/>
                    <a:pt x="1305" y="401"/>
                    <a:pt x="1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54"/>
            <p:cNvSpPr/>
            <p:nvPr/>
          </p:nvSpPr>
          <p:spPr>
            <a:xfrm>
              <a:off x="2407182" y="3802014"/>
              <a:ext cx="289663" cy="501369"/>
            </a:xfrm>
            <a:custGeom>
              <a:rect b="b" l="l" r="r" t="t"/>
              <a:pathLst>
                <a:path extrusionOk="0" h="9750" w="5633">
                  <a:moveTo>
                    <a:pt x="2782" y="1"/>
                  </a:moveTo>
                  <a:lnTo>
                    <a:pt x="852" y="803"/>
                  </a:lnTo>
                  <a:lnTo>
                    <a:pt x="0" y="1153"/>
                  </a:lnTo>
                  <a:cubicBezTo>
                    <a:pt x="0" y="1153"/>
                    <a:pt x="175" y="2256"/>
                    <a:pt x="451" y="2883"/>
                  </a:cubicBezTo>
                  <a:cubicBezTo>
                    <a:pt x="1328" y="4838"/>
                    <a:pt x="1454" y="4737"/>
                    <a:pt x="1729" y="5164"/>
                  </a:cubicBezTo>
                  <a:cubicBezTo>
                    <a:pt x="1729" y="5214"/>
                    <a:pt x="1754" y="5239"/>
                    <a:pt x="1780" y="5289"/>
                  </a:cubicBezTo>
                  <a:cubicBezTo>
                    <a:pt x="2306" y="6266"/>
                    <a:pt x="3684" y="8647"/>
                    <a:pt x="4962" y="9725"/>
                  </a:cubicBezTo>
                  <a:cubicBezTo>
                    <a:pt x="4983" y="9742"/>
                    <a:pt x="5011" y="9750"/>
                    <a:pt x="5043" y="9750"/>
                  </a:cubicBezTo>
                  <a:cubicBezTo>
                    <a:pt x="5246" y="9750"/>
                    <a:pt x="5632" y="9443"/>
                    <a:pt x="5589" y="9249"/>
                  </a:cubicBezTo>
                  <a:cubicBezTo>
                    <a:pt x="5138" y="7620"/>
                    <a:pt x="4787" y="7269"/>
                    <a:pt x="4311" y="5514"/>
                  </a:cubicBezTo>
                  <a:cubicBezTo>
                    <a:pt x="4186" y="4988"/>
                    <a:pt x="4035" y="3960"/>
                    <a:pt x="3910" y="3309"/>
                  </a:cubicBezTo>
                  <a:cubicBezTo>
                    <a:pt x="3759" y="2532"/>
                    <a:pt x="3484" y="677"/>
                    <a:pt x="27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54"/>
            <p:cNvSpPr/>
            <p:nvPr/>
          </p:nvSpPr>
          <p:spPr>
            <a:xfrm>
              <a:off x="2403274" y="4320103"/>
              <a:ext cx="41292" cy="34402"/>
            </a:xfrm>
            <a:custGeom>
              <a:rect b="b" l="l" r="r" t="t"/>
              <a:pathLst>
                <a:path extrusionOk="0" h="669" w="803">
                  <a:moveTo>
                    <a:pt x="803" y="1"/>
                  </a:moveTo>
                  <a:lnTo>
                    <a:pt x="226" y="76"/>
                  </a:lnTo>
                  <a:cubicBezTo>
                    <a:pt x="251" y="151"/>
                    <a:pt x="277" y="251"/>
                    <a:pt x="302" y="327"/>
                  </a:cubicBezTo>
                  <a:cubicBezTo>
                    <a:pt x="327" y="427"/>
                    <a:pt x="327" y="477"/>
                    <a:pt x="1" y="602"/>
                  </a:cubicBezTo>
                  <a:cubicBezTo>
                    <a:pt x="84" y="651"/>
                    <a:pt x="176" y="669"/>
                    <a:pt x="268" y="669"/>
                  </a:cubicBezTo>
                  <a:cubicBezTo>
                    <a:pt x="508" y="669"/>
                    <a:pt x="741" y="545"/>
                    <a:pt x="778" y="527"/>
                  </a:cubicBezTo>
                  <a:cubicBezTo>
                    <a:pt x="803" y="377"/>
                    <a:pt x="803" y="201"/>
                    <a:pt x="803" y="1"/>
                  </a:cubicBezTo>
                  <a:close/>
                </a:path>
              </a:pathLst>
            </a:custGeom>
            <a:solidFill>
              <a:srgbClr val="F9B2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54"/>
            <p:cNvSpPr/>
            <p:nvPr/>
          </p:nvSpPr>
          <p:spPr>
            <a:xfrm>
              <a:off x="2376226" y="4347203"/>
              <a:ext cx="70809" cy="20775"/>
            </a:xfrm>
            <a:custGeom>
              <a:rect b="b" l="l" r="r" t="t"/>
              <a:pathLst>
                <a:path extrusionOk="0" h="404" w="1377">
                  <a:moveTo>
                    <a:pt x="1304" y="0"/>
                  </a:moveTo>
                  <a:cubicBezTo>
                    <a:pt x="1267" y="18"/>
                    <a:pt x="1034" y="142"/>
                    <a:pt x="794" y="142"/>
                  </a:cubicBezTo>
                  <a:cubicBezTo>
                    <a:pt x="702" y="142"/>
                    <a:pt x="610" y="124"/>
                    <a:pt x="527" y="75"/>
                  </a:cubicBezTo>
                  <a:cubicBezTo>
                    <a:pt x="527" y="75"/>
                    <a:pt x="1" y="226"/>
                    <a:pt x="351" y="326"/>
                  </a:cubicBezTo>
                  <a:cubicBezTo>
                    <a:pt x="488" y="371"/>
                    <a:pt x="663" y="404"/>
                    <a:pt x="828" y="404"/>
                  </a:cubicBezTo>
                  <a:cubicBezTo>
                    <a:pt x="1119" y="404"/>
                    <a:pt x="1377" y="304"/>
                    <a:pt x="1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54"/>
            <p:cNvSpPr/>
            <p:nvPr/>
          </p:nvSpPr>
          <p:spPr>
            <a:xfrm>
              <a:off x="2407182" y="3843256"/>
              <a:ext cx="113438" cy="224305"/>
            </a:xfrm>
            <a:custGeom>
              <a:rect b="b" l="l" r="r" t="t"/>
              <a:pathLst>
                <a:path extrusionOk="0" h="4362" w="2206">
                  <a:moveTo>
                    <a:pt x="852" y="1"/>
                  </a:moveTo>
                  <a:lnTo>
                    <a:pt x="0" y="351"/>
                  </a:lnTo>
                  <a:cubicBezTo>
                    <a:pt x="0" y="351"/>
                    <a:pt x="175" y="1454"/>
                    <a:pt x="451" y="2081"/>
                  </a:cubicBezTo>
                  <a:cubicBezTo>
                    <a:pt x="1328" y="4036"/>
                    <a:pt x="1454" y="3935"/>
                    <a:pt x="1729" y="4362"/>
                  </a:cubicBezTo>
                  <a:cubicBezTo>
                    <a:pt x="1805" y="4161"/>
                    <a:pt x="1880" y="3961"/>
                    <a:pt x="1955" y="3735"/>
                  </a:cubicBezTo>
                  <a:cubicBezTo>
                    <a:pt x="2206" y="3008"/>
                    <a:pt x="2080" y="953"/>
                    <a:pt x="1729" y="76"/>
                  </a:cubicBezTo>
                  <a:lnTo>
                    <a:pt x="8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54"/>
            <p:cNvSpPr/>
            <p:nvPr/>
          </p:nvSpPr>
          <p:spPr>
            <a:xfrm>
              <a:off x="2347891" y="3822635"/>
              <a:ext cx="183064" cy="510985"/>
            </a:xfrm>
            <a:custGeom>
              <a:rect b="b" l="l" r="r" t="t"/>
              <a:pathLst>
                <a:path extrusionOk="0" h="9937" w="3560">
                  <a:moveTo>
                    <a:pt x="326" y="1"/>
                  </a:moveTo>
                  <a:cubicBezTo>
                    <a:pt x="326" y="1"/>
                    <a:pt x="25" y="1053"/>
                    <a:pt x="25" y="1755"/>
                  </a:cubicBezTo>
                  <a:cubicBezTo>
                    <a:pt x="0" y="4061"/>
                    <a:pt x="0" y="3986"/>
                    <a:pt x="25" y="4612"/>
                  </a:cubicBezTo>
                  <a:cubicBezTo>
                    <a:pt x="100" y="5715"/>
                    <a:pt x="577" y="8321"/>
                    <a:pt x="1278" y="9850"/>
                  </a:cubicBezTo>
                  <a:lnTo>
                    <a:pt x="1328" y="9900"/>
                  </a:lnTo>
                  <a:lnTo>
                    <a:pt x="1404" y="9925"/>
                  </a:lnTo>
                  <a:cubicBezTo>
                    <a:pt x="1437" y="9933"/>
                    <a:pt x="1475" y="9936"/>
                    <a:pt x="1515" y="9936"/>
                  </a:cubicBezTo>
                  <a:cubicBezTo>
                    <a:pt x="1741" y="9936"/>
                    <a:pt x="2034" y="9820"/>
                    <a:pt x="2055" y="9650"/>
                  </a:cubicBezTo>
                  <a:cubicBezTo>
                    <a:pt x="2331" y="8021"/>
                    <a:pt x="2506" y="7620"/>
                    <a:pt x="2506" y="5765"/>
                  </a:cubicBezTo>
                  <a:cubicBezTo>
                    <a:pt x="2506" y="4863"/>
                    <a:pt x="2857" y="4211"/>
                    <a:pt x="3008" y="3559"/>
                  </a:cubicBezTo>
                  <a:cubicBezTo>
                    <a:pt x="3208" y="2808"/>
                    <a:pt x="3559" y="978"/>
                    <a:pt x="3208" y="76"/>
                  </a:cubicBezTo>
                  <a:lnTo>
                    <a:pt x="3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54"/>
            <p:cNvSpPr/>
            <p:nvPr/>
          </p:nvSpPr>
          <p:spPr>
            <a:xfrm>
              <a:off x="2360747" y="3831686"/>
              <a:ext cx="59342" cy="501369"/>
            </a:xfrm>
            <a:custGeom>
              <a:rect b="b" l="l" r="r" t="t"/>
              <a:pathLst>
                <a:path extrusionOk="0" h="9750" w="1154">
                  <a:moveTo>
                    <a:pt x="552" y="0"/>
                  </a:moveTo>
                  <a:cubicBezTo>
                    <a:pt x="176" y="877"/>
                    <a:pt x="1" y="1880"/>
                    <a:pt x="1" y="3033"/>
                  </a:cubicBezTo>
                  <a:cubicBezTo>
                    <a:pt x="1" y="4085"/>
                    <a:pt x="151" y="5163"/>
                    <a:pt x="276" y="6115"/>
                  </a:cubicBezTo>
                  <a:cubicBezTo>
                    <a:pt x="452" y="7218"/>
                    <a:pt x="627" y="8496"/>
                    <a:pt x="1078" y="9724"/>
                  </a:cubicBezTo>
                  <a:lnTo>
                    <a:pt x="1154" y="9749"/>
                  </a:lnTo>
                  <a:cubicBezTo>
                    <a:pt x="703" y="8521"/>
                    <a:pt x="527" y="7218"/>
                    <a:pt x="352" y="6090"/>
                  </a:cubicBezTo>
                  <a:cubicBezTo>
                    <a:pt x="226" y="5163"/>
                    <a:pt x="76" y="4085"/>
                    <a:pt x="51" y="3033"/>
                  </a:cubicBezTo>
                  <a:cubicBezTo>
                    <a:pt x="51" y="1905"/>
                    <a:pt x="251" y="877"/>
                    <a:pt x="602" y="50"/>
                  </a:cubicBezTo>
                  <a:lnTo>
                    <a:pt x="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54"/>
            <p:cNvSpPr/>
            <p:nvPr/>
          </p:nvSpPr>
          <p:spPr>
            <a:xfrm>
              <a:off x="2358176" y="3802014"/>
              <a:ext cx="230733" cy="94463"/>
            </a:xfrm>
            <a:custGeom>
              <a:rect b="b" l="l" r="r" t="t"/>
              <a:pathLst>
                <a:path extrusionOk="0" h="1837" w="4487">
                  <a:moveTo>
                    <a:pt x="3735" y="1"/>
                  </a:moveTo>
                  <a:lnTo>
                    <a:pt x="2632" y="477"/>
                  </a:lnTo>
                  <a:lnTo>
                    <a:pt x="126" y="402"/>
                  </a:lnTo>
                  <a:cubicBezTo>
                    <a:pt x="126" y="402"/>
                    <a:pt x="76" y="627"/>
                    <a:pt x="1" y="928"/>
                  </a:cubicBezTo>
                  <a:cubicBezTo>
                    <a:pt x="719" y="1499"/>
                    <a:pt x="1755" y="1836"/>
                    <a:pt x="2813" y="1836"/>
                  </a:cubicBezTo>
                  <a:cubicBezTo>
                    <a:pt x="3380" y="1836"/>
                    <a:pt x="3953" y="1739"/>
                    <a:pt x="4487" y="1529"/>
                  </a:cubicBezTo>
                  <a:cubicBezTo>
                    <a:pt x="4311" y="903"/>
                    <a:pt x="4061" y="326"/>
                    <a:pt x="3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54"/>
            <p:cNvSpPr/>
            <p:nvPr/>
          </p:nvSpPr>
          <p:spPr>
            <a:xfrm>
              <a:off x="2327271" y="3550709"/>
              <a:ext cx="265906" cy="320928"/>
            </a:xfrm>
            <a:custGeom>
              <a:rect b="b" l="l" r="r" t="t"/>
              <a:pathLst>
                <a:path extrusionOk="0" h="6241" w="5171">
                  <a:moveTo>
                    <a:pt x="1871" y="1"/>
                  </a:moveTo>
                  <a:cubicBezTo>
                    <a:pt x="1503" y="1"/>
                    <a:pt x="1094" y="163"/>
                    <a:pt x="727" y="627"/>
                  </a:cubicBezTo>
                  <a:cubicBezTo>
                    <a:pt x="276" y="1178"/>
                    <a:pt x="0" y="2256"/>
                    <a:pt x="602" y="5589"/>
                  </a:cubicBezTo>
                  <a:cubicBezTo>
                    <a:pt x="672" y="5998"/>
                    <a:pt x="2122" y="6240"/>
                    <a:pt x="3364" y="6240"/>
                  </a:cubicBezTo>
                  <a:cubicBezTo>
                    <a:pt x="4330" y="6240"/>
                    <a:pt x="5171" y="6094"/>
                    <a:pt x="5138" y="5765"/>
                  </a:cubicBezTo>
                  <a:cubicBezTo>
                    <a:pt x="4837" y="3484"/>
                    <a:pt x="3910" y="2131"/>
                    <a:pt x="2932" y="527"/>
                  </a:cubicBezTo>
                  <a:cubicBezTo>
                    <a:pt x="2776" y="284"/>
                    <a:pt x="2359" y="1"/>
                    <a:pt x="18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54"/>
            <p:cNvSpPr/>
            <p:nvPr/>
          </p:nvSpPr>
          <p:spPr>
            <a:xfrm>
              <a:off x="2160402" y="3723337"/>
              <a:ext cx="32910" cy="27665"/>
            </a:xfrm>
            <a:custGeom>
              <a:rect b="b" l="l" r="r" t="t"/>
              <a:pathLst>
                <a:path extrusionOk="0" h="538" w="640">
                  <a:moveTo>
                    <a:pt x="127" y="1"/>
                  </a:moveTo>
                  <a:cubicBezTo>
                    <a:pt x="1" y="1"/>
                    <a:pt x="263" y="453"/>
                    <a:pt x="263" y="453"/>
                  </a:cubicBezTo>
                  <a:lnTo>
                    <a:pt x="162" y="478"/>
                  </a:lnTo>
                  <a:cubicBezTo>
                    <a:pt x="162" y="478"/>
                    <a:pt x="422" y="538"/>
                    <a:pt x="544" y="538"/>
                  </a:cubicBezTo>
                  <a:cubicBezTo>
                    <a:pt x="616" y="538"/>
                    <a:pt x="640" y="518"/>
                    <a:pt x="538" y="453"/>
                  </a:cubicBezTo>
                  <a:cubicBezTo>
                    <a:pt x="288" y="252"/>
                    <a:pt x="313" y="52"/>
                    <a:pt x="137" y="2"/>
                  </a:cubicBezTo>
                  <a:cubicBezTo>
                    <a:pt x="134" y="1"/>
                    <a:pt x="130" y="1"/>
                    <a:pt x="127" y="1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54"/>
            <p:cNvSpPr/>
            <p:nvPr/>
          </p:nvSpPr>
          <p:spPr>
            <a:xfrm>
              <a:off x="2132222" y="3725651"/>
              <a:ext cx="52040" cy="39030"/>
            </a:xfrm>
            <a:custGeom>
              <a:rect b="b" l="l" r="r" t="t"/>
              <a:pathLst>
                <a:path extrusionOk="0" h="759" w="1012">
                  <a:moveTo>
                    <a:pt x="93" y="0"/>
                  </a:moveTo>
                  <a:cubicBezTo>
                    <a:pt x="29" y="0"/>
                    <a:pt x="1" y="30"/>
                    <a:pt x="34" y="107"/>
                  </a:cubicBezTo>
                  <a:cubicBezTo>
                    <a:pt x="184" y="458"/>
                    <a:pt x="334" y="734"/>
                    <a:pt x="936" y="759"/>
                  </a:cubicBezTo>
                  <a:lnTo>
                    <a:pt x="1011" y="383"/>
                  </a:lnTo>
                  <a:cubicBezTo>
                    <a:pt x="1011" y="383"/>
                    <a:pt x="323" y="0"/>
                    <a:pt x="93" y="0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54"/>
            <p:cNvSpPr/>
            <p:nvPr/>
          </p:nvSpPr>
          <p:spPr>
            <a:xfrm>
              <a:off x="2171304" y="3597453"/>
              <a:ext cx="253924" cy="195046"/>
            </a:xfrm>
            <a:custGeom>
              <a:rect b="b" l="l" r="r" t="t"/>
              <a:pathLst>
                <a:path extrusionOk="0" h="3793" w="4938">
                  <a:moveTo>
                    <a:pt x="4016" y="0"/>
                  </a:moveTo>
                  <a:cubicBezTo>
                    <a:pt x="3938" y="0"/>
                    <a:pt x="3852" y="6"/>
                    <a:pt x="3760" y="19"/>
                  </a:cubicBezTo>
                  <a:cubicBezTo>
                    <a:pt x="2933" y="144"/>
                    <a:pt x="3509" y="1798"/>
                    <a:pt x="3158" y="2274"/>
                  </a:cubicBezTo>
                  <a:cubicBezTo>
                    <a:pt x="2821" y="2745"/>
                    <a:pt x="2134" y="2867"/>
                    <a:pt x="1513" y="2867"/>
                  </a:cubicBezTo>
                  <a:cubicBezTo>
                    <a:pt x="844" y="2867"/>
                    <a:pt x="251" y="2725"/>
                    <a:pt x="251" y="2725"/>
                  </a:cubicBezTo>
                  <a:cubicBezTo>
                    <a:pt x="1" y="2901"/>
                    <a:pt x="101" y="3277"/>
                    <a:pt x="101" y="3277"/>
                  </a:cubicBezTo>
                  <a:cubicBezTo>
                    <a:pt x="101" y="3277"/>
                    <a:pt x="1476" y="3793"/>
                    <a:pt x="2645" y="3793"/>
                  </a:cubicBezTo>
                  <a:cubicBezTo>
                    <a:pt x="3146" y="3793"/>
                    <a:pt x="3610" y="3698"/>
                    <a:pt x="3910" y="3427"/>
                  </a:cubicBezTo>
                  <a:cubicBezTo>
                    <a:pt x="4938" y="2575"/>
                    <a:pt x="4938" y="1397"/>
                    <a:pt x="4863" y="695"/>
                  </a:cubicBezTo>
                  <a:cubicBezTo>
                    <a:pt x="4797" y="300"/>
                    <a:pt x="4577" y="0"/>
                    <a:pt x="40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54"/>
            <p:cNvSpPr/>
            <p:nvPr/>
          </p:nvSpPr>
          <p:spPr>
            <a:xfrm>
              <a:off x="2280835" y="3406519"/>
              <a:ext cx="278453" cy="316917"/>
            </a:xfrm>
            <a:custGeom>
              <a:rect b="b" l="l" r="r" t="t"/>
              <a:pathLst>
                <a:path extrusionOk="0" h="6163" w="5415">
                  <a:moveTo>
                    <a:pt x="1994" y="0"/>
                  </a:moveTo>
                  <a:cubicBezTo>
                    <a:pt x="1793" y="0"/>
                    <a:pt x="1545" y="50"/>
                    <a:pt x="1229" y="173"/>
                  </a:cubicBezTo>
                  <a:cubicBezTo>
                    <a:pt x="803" y="348"/>
                    <a:pt x="327" y="874"/>
                    <a:pt x="552" y="1752"/>
                  </a:cubicBezTo>
                  <a:cubicBezTo>
                    <a:pt x="778" y="2654"/>
                    <a:pt x="778" y="2654"/>
                    <a:pt x="552" y="3080"/>
                  </a:cubicBezTo>
                  <a:cubicBezTo>
                    <a:pt x="1" y="4108"/>
                    <a:pt x="1981" y="3506"/>
                    <a:pt x="1705" y="4509"/>
                  </a:cubicBezTo>
                  <a:cubicBezTo>
                    <a:pt x="1333" y="5748"/>
                    <a:pt x="1833" y="6162"/>
                    <a:pt x="2541" y="6162"/>
                  </a:cubicBezTo>
                  <a:cubicBezTo>
                    <a:pt x="3408" y="6162"/>
                    <a:pt x="4587" y="5543"/>
                    <a:pt x="4863" y="5060"/>
                  </a:cubicBezTo>
                  <a:cubicBezTo>
                    <a:pt x="5414" y="4057"/>
                    <a:pt x="5339" y="2629"/>
                    <a:pt x="4287" y="2278"/>
                  </a:cubicBezTo>
                  <a:cubicBezTo>
                    <a:pt x="3961" y="2153"/>
                    <a:pt x="4211" y="975"/>
                    <a:pt x="3460" y="950"/>
                  </a:cubicBezTo>
                  <a:cubicBezTo>
                    <a:pt x="2829" y="929"/>
                    <a:pt x="2859" y="0"/>
                    <a:pt x="1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3" name="Google Shape;2173;p54"/>
          <p:cNvSpPr txBox="1"/>
          <p:nvPr>
            <p:ph type="title"/>
          </p:nvPr>
        </p:nvSpPr>
        <p:spPr>
          <a:xfrm>
            <a:off x="4372713" y="17812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2174" name="Google Shape;2174;p54"/>
          <p:cNvSpPr txBox="1"/>
          <p:nvPr>
            <p:ph idx="4294967295" type="subTitle"/>
          </p:nvPr>
        </p:nvSpPr>
        <p:spPr>
          <a:xfrm>
            <a:off x="5915050" y="2760600"/>
            <a:ext cx="23622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Questions</a:t>
            </a:r>
            <a:r>
              <a:rPr b="1" lang="en" sz="3000"/>
              <a:t>?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30"/>
          <p:cNvSpPr txBox="1"/>
          <p:nvPr>
            <p:ph type="title"/>
          </p:nvPr>
        </p:nvSpPr>
        <p:spPr>
          <a:xfrm>
            <a:off x="634050" y="75575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542" name="Google Shape;1542;p30"/>
          <p:cNvSpPr txBox="1"/>
          <p:nvPr>
            <p:ph idx="4294967295" type="subTitle"/>
          </p:nvPr>
        </p:nvSpPr>
        <p:spPr>
          <a:xfrm>
            <a:off x="739700" y="1902825"/>
            <a:ext cx="3868200" cy="21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 Light"/>
              <a:buChar char="●"/>
            </a:pPr>
            <a:r>
              <a:rPr lang="en" sz="1600">
                <a:solidFill>
                  <a:schemeClr val="accent3"/>
                </a:solidFill>
              </a:rPr>
              <a:t>Understand</a:t>
            </a:r>
            <a:r>
              <a:rPr lang="en" sz="1600"/>
              <a:t> fairness as it applies to financial algorithms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 Light"/>
              <a:buChar char="●"/>
            </a:pPr>
            <a:r>
              <a:rPr lang="en" sz="1600"/>
              <a:t>Find the best off-the-shelf package that </a:t>
            </a:r>
            <a:r>
              <a:rPr lang="en" sz="1600">
                <a:solidFill>
                  <a:schemeClr val="accent3"/>
                </a:solidFill>
              </a:rPr>
              <a:t>assesses fairness</a:t>
            </a:r>
            <a:r>
              <a:rPr lang="en" sz="1600"/>
              <a:t> in financial algorithms and </a:t>
            </a:r>
            <a:r>
              <a:rPr lang="en" sz="1600">
                <a:solidFill>
                  <a:schemeClr val="accent3"/>
                </a:solidFill>
              </a:rPr>
              <a:t>reduces bias</a:t>
            </a:r>
            <a:r>
              <a:rPr lang="en" sz="1600"/>
              <a:t> in those algorithms without hurting model performance.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grpSp>
        <p:nvGrpSpPr>
          <p:cNvPr id="1543" name="Google Shape;1543;p30"/>
          <p:cNvGrpSpPr/>
          <p:nvPr/>
        </p:nvGrpSpPr>
        <p:grpSpPr>
          <a:xfrm>
            <a:off x="4670800" y="2064600"/>
            <a:ext cx="4086450" cy="1878275"/>
            <a:chOff x="2528775" y="2725725"/>
            <a:chExt cx="4086450" cy="1878275"/>
          </a:xfrm>
        </p:grpSpPr>
        <p:sp>
          <p:nvSpPr>
            <p:cNvPr id="1544" name="Google Shape;1544;p30"/>
            <p:cNvSpPr/>
            <p:nvPr/>
          </p:nvSpPr>
          <p:spPr>
            <a:xfrm>
              <a:off x="3044068" y="3010514"/>
              <a:ext cx="2425211" cy="1195697"/>
            </a:xfrm>
            <a:custGeom>
              <a:rect b="b" l="l" r="r" t="t"/>
              <a:pathLst>
                <a:path extrusionOk="0" h="13259" w="26893">
                  <a:moveTo>
                    <a:pt x="0" y="0"/>
                  </a:moveTo>
                  <a:lnTo>
                    <a:pt x="777" y="13258"/>
                  </a:lnTo>
                  <a:lnTo>
                    <a:pt x="26116" y="13258"/>
                  </a:lnTo>
                  <a:lnTo>
                    <a:pt x="26893" y="0"/>
                  </a:lnTo>
                  <a:close/>
                </a:path>
              </a:pathLst>
            </a:custGeom>
            <a:solidFill>
              <a:srgbClr val="F8C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0"/>
            <p:cNvSpPr/>
            <p:nvPr/>
          </p:nvSpPr>
          <p:spPr>
            <a:xfrm>
              <a:off x="3032795" y="2899773"/>
              <a:ext cx="1152771" cy="549286"/>
            </a:xfrm>
            <a:custGeom>
              <a:rect b="b" l="l" r="r" t="t"/>
              <a:pathLst>
                <a:path extrusionOk="0" h="6091" w="12783">
                  <a:moveTo>
                    <a:pt x="0" y="0"/>
                  </a:moveTo>
                  <a:lnTo>
                    <a:pt x="351" y="6090"/>
                  </a:lnTo>
                  <a:lnTo>
                    <a:pt x="8972" y="6015"/>
                  </a:lnTo>
                  <a:cubicBezTo>
                    <a:pt x="11078" y="6015"/>
                    <a:pt x="12782" y="4662"/>
                    <a:pt x="12782" y="3008"/>
                  </a:cubicBezTo>
                  <a:cubicBezTo>
                    <a:pt x="12782" y="1353"/>
                    <a:pt x="11078" y="0"/>
                    <a:pt x="8972" y="0"/>
                  </a:cubicBezTo>
                  <a:close/>
                </a:path>
              </a:pathLst>
            </a:custGeom>
            <a:solidFill>
              <a:srgbClr val="F8C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0"/>
            <p:cNvSpPr/>
            <p:nvPr/>
          </p:nvSpPr>
          <p:spPr>
            <a:xfrm>
              <a:off x="3098266" y="3139292"/>
              <a:ext cx="2316814" cy="944816"/>
            </a:xfrm>
            <a:custGeom>
              <a:rect b="b" l="l" r="r" t="t"/>
              <a:pathLst>
                <a:path extrusionOk="0" h="10477" w="25691">
                  <a:moveTo>
                    <a:pt x="1" y="1"/>
                  </a:moveTo>
                  <a:lnTo>
                    <a:pt x="1" y="10477"/>
                  </a:lnTo>
                  <a:lnTo>
                    <a:pt x="25690" y="10477"/>
                  </a:lnTo>
                  <a:lnTo>
                    <a:pt x="25690" y="1"/>
                  </a:lnTo>
                  <a:close/>
                </a:path>
              </a:pathLst>
            </a:custGeom>
            <a:solidFill>
              <a:srgbClr val="CB6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0"/>
            <p:cNvSpPr/>
            <p:nvPr/>
          </p:nvSpPr>
          <p:spPr>
            <a:xfrm>
              <a:off x="3263297" y="3175454"/>
              <a:ext cx="2242145" cy="960688"/>
            </a:xfrm>
            <a:custGeom>
              <a:rect b="b" l="l" r="r" t="t"/>
              <a:pathLst>
                <a:path extrusionOk="0" h="10653" w="24863">
                  <a:moveTo>
                    <a:pt x="24863" y="1"/>
                  </a:moveTo>
                  <a:lnTo>
                    <a:pt x="0" y="176"/>
                  </a:lnTo>
                  <a:lnTo>
                    <a:pt x="0" y="10652"/>
                  </a:lnTo>
                  <a:lnTo>
                    <a:pt x="24186" y="10652"/>
                  </a:lnTo>
                  <a:lnTo>
                    <a:pt x="24863" y="1"/>
                  </a:lnTo>
                  <a:close/>
                </a:path>
              </a:pathLst>
            </a:custGeom>
            <a:solidFill>
              <a:srgbClr val="D0C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0"/>
            <p:cNvSpPr/>
            <p:nvPr/>
          </p:nvSpPr>
          <p:spPr>
            <a:xfrm>
              <a:off x="3145792" y="3082839"/>
              <a:ext cx="2271544" cy="944816"/>
            </a:xfrm>
            <a:custGeom>
              <a:rect b="b" l="l" r="r" t="t"/>
              <a:pathLst>
                <a:path extrusionOk="0" h="10477" w="25189">
                  <a:moveTo>
                    <a:pt x="0" y="0"/>
                  </a:moveTo>
                  <a:lnTo>
                    <a:pt x="0" y="10476"/>
                  </a:lnTo>
                  <a:lnTo>
                    <a:pt x="25188" y="10476"/>
                  </a:lnTo>
                  <a:lnTo>
                    <a:pt x="25188" y="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0"/>
            <p:cNvSpPr/>
            <p:nvPr/>
          </p:nvSpPr>
          <p:spPr>
            <a:xfrm>
              <a:off x="3059849" y="2795795"/>
              <a:ext cx="2443337" cy="1518902"/>
            </a:xfrm>
            <a:custGeom>
              <a:rect b="b" l="l" r="r" t="t"/>
              <a:pathLst>
                <a:path extrusionOk="0" h="16843" w="27094">
                  <a:moveTo>
                    <a:pt x="2808" y="0"/>
                  </a:moveTo>
                  <a:lnTo>
                    <a:pt x="1" y="10100"/>
                  </a:lnTo>
                  <a:lnTo>
                    <a:pt x="24287" y="16842"/>
                  </a:lnTo>
                  <a:lnTo>
                    <a:pt x="27094" y="6742"/>
                  </a:lnTo>
                  <a:lnTo>
                    <a:pt x="2808" y="0"/>
                  </a:lnTo>
                  <a:close/>
                </a:path>
              </a:pathLst>
            </a:custGeom>
            <a:solidFill>
              <a:srgbClr val="304B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0"/>
            <p:cNvSpPr/>
            <p:nvPr/>
          </p:nvSpPr>
          <p:spPr>
            <a:xfrm>
              <a:off x="3233898" y="3191326"/>
              <a:ext cx="2167566" cy="944816"/>
            </a:xfrm>
            <a:custGeom>
              <a:rect b="b" l="l" r="r" t="t"/>
              <a:pathLst>
                <a:path extrusionOk="0" h="10477" w="24036">
                  <a:moveTo>
                    <a:pt x="1" y="0"/>
                  </a:moveTo>
                  <a:lnTo>
                    <a:pt x="1" y="10476"/>
                  </a:lnTo>
                  <a:lnTo>
                    <a:pt x="24036" y="10476"/>
                  </a:lnTo>
                  <a:lnTo>
                    <a:pt x="24036" y="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0"/>
            <p:cNvSpPr/>
            <p:nvPr/>
          </p:nvSpPr>
          <p:spPr>
            <a:xfrm>
              <a:off x="2964979" y="3114402"/>
              <a:ext cx="2540461" cy="1417269"/>
            </a:xfrm>
            <a:custGeom>
              <a:rect b="b" l="l" r="r" t="t"/>
              <a:pathLst>
                <a:path extrusionOk="0" h="15716" w="28171">
                  <a:moveTo>
                    <a:pt x="18822" y="1"/>
                  </a:moveTo>
                  <a:cubicBezTo>
                    <a:pt x="16867" y="1"/>
                    <a:pt x="15263" y="1054"/>
                    <a:pt x="14912" y="2432"/>
                  </a:cubicBezTo>
                  <a:lnTo>
                    <a:pt x="0" y="2432"/>
                  </a:lnTo>
                  <a:lnTo>
                    <a:pt x="802" y="15715"/>
                  </a:lnTo>
                  <a:lnTo>
                    <a:pt x="27243" y="15715"/>
                  </a:lnTo>
                  <a:lnTo>
                    <a:pt x="27820" y="6091"/>
                  </a:lnTo>
                  <a:lnTo>
                    <a:pt x="28045" y="2432"/>
                  </a:lnTo>
                  <a:lnTo>
                    <a:pt x="28171" y="1"/>
                  </a:lnTo>
                  <a:close/>
                </a:path>
              </a:pathLst>
            </a:custGeom>
            <a:solidFill>
              <a:srgbClr val="F8C2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0"/>
            <p:cNvSpPr/>
            <p:nvPr/>
          </p:nvSpPr>
          <p:spPr>
            <a:xfrm>
              <a:off x="6583481" y="3433099"/>
              <a:ext cx="31743" cy="45361"/>
            </a:xfrm>
            <a:custGeom>
              <a:rect b="b" l="l" r="r" t="t"/>
              <a:pathLst>
                <a:path extrusionOk="0" h="503" w="352">
                  <a:moveTo>
                    <a:pt x="1" y="1"/>
                  </a:moveTo>
                  <a:lnTo>
                    <a:pt x="1" y="502"/>
                  </a:lnTo>
                  <a:lnTo>
                    <a:pt x="352" y="50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CB6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0"/>
            <p:cNvSpPr/>
            <p:nvPr/>
          </p:nvSpPr>
          <p:spPr>
            <a:xfrm>
              <a:off x="6583481" y="3500915"/>
              <a:ext cx="31743" cy="45270"/>
            </a:xfrm>
            <a:custGeom>
              <a:rect b="b" l="l" r="r" t="t"/>
              <a:pathLst>
                <a:path extrusionOk="0" h="502" w="352">
                  <a:moveTo>
                    <a:pt x="1" y="1"/>
                  </a:moveTo>
                  <a:lnTo>
                    <a:pt x="1" y="502"/>
                  </a:lnTo>
                  <a:lnTo>
                    <a:pt x="352" y="50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CB6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0"/>
            <p:cNvSpPr/>
            <p:nvPr/>
          </p:nvSpPr>
          <p:spPr>
            <a:xfrm>
              <a:off x="6583481" y="3568730"/>
              <a:ext cx="31743" cy="45270"/>
            </a:xfrm>
            <a:custGeom>
              <a:rect b="b" l="l" r="r" t="t"/>
              <a:pathLst>
                <a:path extrusionOk="0" h="502" w="352">
                  <a:moveTo>
                    <a:pt x="1" y="1"/>
                  </a:moveTo>
                  <a:lnTo>
                    <a:pt x="1" y="502"/>
                  </a:lnTo>
                  <a:lnTo>
                    <a:pt x="352" y="50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CB6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0"/>
            <p:cNvSpPr/>
            <p:nvPr/>
          </p:nvSpPr>
          <p:spPr>
            <a:xfrm>
              <a:off x="6583481" y="3634291"/>
              <a:ext cx="31743" cy="45270"/>
            </a:xfrm>
            <a:custGeom>
              <a:rect b="b" l="l" r="r" t="t"/>
              <a:pathLst>
                <a:path extrusionOk="0" h="502" w="352">
                  <a:moveTo>
                    <a:pt x="1" y="0"/>
                  </a:moveTo>
                  <a:lnTo>
                    <a:pt x="1" y="502"/>
                  </a:lnTo>
                  <a:lnTo>
                    <a:pt x="352" y="50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CB6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0"/>
            <p:cNvSpPr/>
            <p:nvPr/>
          </p:nvSpPr>
          <p:spPr>
            <a:xfrm>
              <a:off x="6583481" y="3702107"/>
              <a:ext cx="31743" cy="45270"/>
            </a:xfrm>
            <a:custGeom>
              <a:rect b="b" l="l" r="r" t="t"/>
              <a:pathLst>
                <a:path extrusionOk="0" h="502" w="352">
                  <a:moveTo>
                    <a:pt x="1" y="0"/>
                  </a:moveTo>
                  <a:lnTo>
                    <a:pt x="1" y="502"/>
                  </a:lnTo>
                  <a:lnTo>
                    <a:pt x="352" y="50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CB6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0"/>
            <p:cNvSpPr/>
            <p:nvPr/>
          </p:nvSpPr>
          <p:spPr>
            <a:xfrm>
              <a:off x="6583481" y="3769923"/>
              <a:ext cx="31743" cy="45270"/>
            </a:xfrm>
            <a:custGeom>
              <a:rect b="b" l="l" r="r" t="t"/>
              <a:pathLst>
                <a:path extrusionOk="0" h="502" w="352">
                  <a:moveTo>
                    <a:pt x="1" y="0"/>
                  </a:moveTo>
                  <a:lnTo>
                    <a:pt x="1" y="501"/>
                  </a:lnTo>
                  <a:lnTo>
                    <a:pt x="352" y="501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CB6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0"/>
            <p:cNvSpPr/>
            <p:nvPr/>
          </p:nvSpPr>
          <p:spPr>
            <a:xfrm>
              <a:off x="6583481" y="3837738"/>
              <a:ext cx="31743" cy="45270"/>
            </a:xfrm>
            <a:custGeom>
              <a:rect b="b" l="l" r="r" t="t"/>
              <a:pathLst>
                <a:path extrusionOk="0" h="502" w="352">
                  <a:moveTo>
                    <a:pt x="1" y="0"/>
                  </a:moveTo>
                  <a:lnTo>
                    <a:pt x="1" y="501"/>
                  </a:lnTo>
                  <a:lnTo>
                    <a:pt x="352" y="501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CB6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0"/>
            <p:cNvSpPr/>
            <p:nvPr/>
          </p:nvSpPr>
          <p:spPr>
            <a:xfrm>
              <a:off x="2528775" y="3548440"/>
              <a:ext cx="754897" cy="120210"/>
            </a:xfrm>
            <a:custGeom>
              <a:rect b="b" l="l" r="r" t="t"/>
              <a:pathLst>
                <a:path extrusionOk="0" h="1333" w="8371">
                  <a:moveTo>
                    <a:pt x="175" y="0"/>
                  </a:moveTo>
                  <a:lnTo>
                    <a:pt x="0" y="150"/>
                  </a:lnTo>
                  <a:lnTo>
                    <a:pt x="702" y="927"/>
                  </a:lnTo>
                  <a:cubicBezTo>
                    <a:pt x="851" y="1104"/>
                    <a:pt x="1074" y="1192"/>
                    <a:pt x="1299" y="1192"/>
                  </a:cubicBezTo>
                  <a:cubicBezTo>
                    <a:pt x="1489" y="1192"/>
                    <a:pt x="1680" y="1129"/>
                    <a:pt x="1830" y="1003"/>
                  </a:cubicBezTo>
                  <a:lnTo>
                    <a:pt x="2456" y="451"/>
                  </a:lnTo>
                  <a:cubicBezTo>
                    <a:pt x="2539" y="368"/>
                    <a:pt x="2657" y="319"/>
                    <a:pt x="2780" y="319"/>
                  </a:cubicBezTo>
                  <a:cubicBezTo>
                    <a:pt x="2806" y="319"/>
                    <a:pt x="2831" y="322"/>
                    <a:pt x="2857" y="326"/>
                  </a:cubicBezTo>
                  <a:cubicBezTo>
                    <a:pt x="3008" y="326"/>
                    <a:pt x="3158" y="401"/>
                    <a:pt x="3233" y="501"/>
                  </a:cubicBezTo>
                  <a:lnTo>
                    <a:pt x="3684" y="1028"/>
                  </a:lnTo>
                  <a:cubicBezTo>
                    <a:pt x="3835" y="1203"/>
                    <a:pt x="4035" y="1278"/>
                    <a:pt x="4261" y="1303"/>
                  </a:cubicBezTo>
                  <a:cubicBezTo>
                    <a:pt x="4461" y="1303"/>
                    <a:pt x="4687" y="1253"/>
                    <a:pt x="4837" y="1103"/>
                  </a:cubicBezTo>
                  <a:lnTo>
                    <a:pt x="5389" y="602"/>
                  </a:lnTo>
                  <a:cubicBezTo>
                    <a:pt x="5514" y="501"/>
                    <a:pt x="5664" y="451"/>
                    <a:pt x="5815" y="451"/>
                  </a:cubicBezTo>
                  <a:cubicBezTo>
                    <a:pt x="5965" y="476"/>
                    <a:pt x="6115" y="551"/>
                    <a:pt x="6216" y="677"/>
                  </a:cubicBezTo>
                  <a:lnTo>
                    <a:pt x="6491" y="1028"/>
                  </a:lnTo>
                  <a:cubicBezTo>
                    <a:pt x="6642" y="1203"/>
                    <a:pt x="6842" y="1328"/>
                    <a:pt x="7093" y="1328"/>
                  </a:cubicBezTo>
                  <a:cubicBezTo>
                    <a:pt x="7116" y="1331"/>
                    <a:pt x="7139" y="1332"/>
                    <a:pt x="7162" y="1332"/>
                  </a:cubicBezTo>
                  <a:cubicBezTo>
                    <a:pt x="7364" y="1332"/>
                    <a:pt x="7559" y="1235"/>
                    <a:pt x="7694" y="1078"/>
                  </a:cubicBezTo>
                  <a:lnTo>
                    <a:pt x="8371" y="376"/>
                  </a:lnTo>
                  <a:lnTo>
                    <a:pt x="8196" y="201"/>
                  </a:lnTo>
                  <a:lnTo>
                    <a:pt x="7519" y="902"/>
                  </a:lnTo>
                  <a:cubicBezTo>
                    <a:pt x="7419" y="1028"/>
                    <a:pt x="7268" y="1103"/>
                    <a:pt x="7093" y="1103"/>
                  </a:cubicBezTo>
                  <a:cubicBezTo>
                    <a:pt x="6917" y="1078"/>
                    <a:pt x="6767" y="1003"/>
                    <a:pt x="6667" y="877"/>
                  </a:cubicBezTo>
                  <a:lnTo>
                    <a:pt x="6391" y="526"/>
                  </a:lnTo>
                  <a:cubicBezTo>
                    <a:pt x="6266" y="351"/>
                    <a:pt x="6065" y="251"/>
                    <a:pt x="5840" y="226"/>
                  </a:cubicBezTo>
                  <a:cubicBezTo>
                    <a:pt x="5811" y="222"/>
                    <a:pt x="5782" y="221"/>
                    <a:pt x="5754" y="221"/>
                  </a:cubicBezTo>
                  <a:cubicBezTo>
                    <a:pt x="5558" y="221"/>
                    <a:pt x="5366" y="295"/>
                    <a:pt x="5213" y="426"/>
                  </a:cubicBezTo>
                  <a:lnTo>
                    <a:pt x="4687" y="927"/>
                  </a:lnTo>
                  <a:cubicBezTo>
                    <a:pt x="4583" y="1010"/>
                    <a:pt x="4462" y="1059"/>
                    <a:pt x="4338" y="1059"/>
                  </a:cubicBezTo>
                  <a:cubicBezTo>
                    <a:pt x="4312" y="1059"/>
                    <a:pt x="4286" y="1057"/>
                    <a:pt x="4261" y="1053"/>
                  </a:cubicBezTo>
                  <a:cubicBezTo>
                    <a:pt x="4110" y="1053"/>
                    <a:pt x="3985" y="977"/>
                    <a:pt x="3885" y="877"/>
                  </a:cubicBezTo>
                  <a:lnTo>
                    <a:pt x="3434" y="351"/>
                  </a:lnTo>
                  <a:cubicBezTo>
                    <a:pt x="3283" y="175"/>
                    <a:pt x="3083" y="100"/>
                    <a:pt x="2882" y="75"/>
                  </a:cubicBezTo>
                  <a:cubicBezTo>
                    <a:pt x="2854" y="72"/>
                    <a:pt x="2825" y="70"/>
                    <a:pt x="2797" y="70"/>
                  </a:cubicBezTo>
                  <a:cubicBezTo>
                    <a:pt x="2606" y="70"/>
                    <a:pt x="2434" y="144"/>
                    <a:pt x="2281" y="276"/>
                  </a:cubicBezTo>
                  <a:lnTo>
                    <a:pt x="1654" y="827"/>
                  </a:lnTo>
                  <a:cubicBezTo>
                    <a:pt x="1551" y="919"/>
                    <a:pt x="1422" y="963"/>
                    <a:pt x="1294" y="963"/>
                  </a:cubicBezTo>
                  <a:cubicBezTo>
                    <a:pt x="1140" y="963"/>
                    <a:pt x="986" y="900"/>
                    <a:pt x="877" y="777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304B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0"/>
            <p:cNvSpPr/>
            <p:nvPr/>
          </p:nvSpPr>
          <p:spPr>
            <a:xfrm>
              <a:off x="4235175" y="3453480"/>
              <a:ext cx="594467" cy="1078192"/>
            </a:xfrm>
            <a:custGeom>
              <a:rect b="b" l="l" r="r" t="t"/>
              <a:pathLst>
                <a:path extrusionOk="0" h="11956" w="6592">
                  <a:moveTo>
                    <a:pt x="3284" y="0"/>
                  </a:moveTo>
                  <a:lnTo>
                    <a:pt x="0" y="11955"/>
                  </a:lnTo>
                  <a:lnTo>
                    <a:pt x="6592" y="11955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rgbClr val="1F33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0"/>
            <p:cNvSpPr/>
            <p:nvPr/>
          </p:nvSpPr>
          <p:spPr>
            <a:xfrm>
              <a:off x="3640704" y="4262577"/>
              <a:ext cx="594557" cy="269097"/>
            </a:xfrm>
            <a:custGeom>
              <a:rect b="b" l="l" r="r" t="t"/>
              <a:pathLst>
                <a:path extrusionOk="0" h="2984" w="6593">
                  <a:moveTo>
                    <a:pt x="3284" y="1"/>
                  </a:moveTo>
                  <a:lnTo>
                    <a:pt x="1" y="2983"/>
                  </a:lnTo>
                  <a:lnTo>
                    <a:pt x="6592" y="2983"/>
                  </a:lnTo>
                  <a:lnTo>
                    <a:pt x="3284" y="1"/>
                  </a:lnTo>
                  <a:close/>
                </a:path>
              </a:pathLst>
            </a:custGeom>
            <a:solidFill>
              <a:srgbClr val="CB6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0"/>
            <p:cNvSpPr/>
            <p:nvPr/>
          </p:nvSpPr>
          <p:spPr>
            <a:xfrm>
              <a:off x="4820538" y="3830884"/>
              <a:ext cx="594557" cy="700789"/>
            </a:xfrm>
            <a:custGeom>
              <a:rect b="b" l="l" r="r" t="t"/>
              <a:pathLst>
                <a:path extrusionOk="0" h="7771" w="6593">
                  <a:moveTo>
                    <a:pt x="3309" y="1"/>
                  </a:moveTo>
                  <a:lnTo>
                    <a:pt x="1" y="7770"/>
                  </a:lnTo>
                  <a:lnTo>
                    <a:pt x="6592" y="7770"/>
                  </a:lnTo>
                  <a:lnTo>
                    <a:pt x="3309" y="1"/>
                  </a:lnTo>
                  <a:close/>
                </a:path>
              </a:pathLst>
            </a:custGeom>
            <a:solidFill>
              <a:srgbClr val="D8E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0"/>
            <p:cNvSpPr/>
            <p:nvPr/>
          </p:nvSpPr>
          <p:spPr>
            <a:xfrm>
              <a:off x="6004882" y="3991405"/>
              <a:ext cx="594557" cy="540268"/>
            </a:xfrm>
            <a:custGeom>
              <a:rect b="b" l="l" r="r" t="t"/>
              <a:pathLst>
                <a:path extrusionOk="0" h="5991" w="6593">
                  <a:moveTo>
                    <a:pt x="3309" y="0"/>
                  </a:moveTo>
                  <a:lnTo>
                    <a:pt x="1" y="5990"/>
                  </a:lnTo>
                  <a:lnTo>
                    <a:pt x="6592" y="5990"/>
                  </a:lnTo>
                  <a:lnTo>
                    <a:pt x="3309" y="0"/>
                  </a:lnTo>
                  <a:close/>
                </a:path>
              </a:pathLst>
            </a:custGeom>
            <a:solidFill>
              <a:srgbClr val="304B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0"/>
            <p:cNvSpPr/>
            <p:nvPr/>
          </p:nvSpPr>
          <p:spPr>
            <a:xfrm>
              <a:off x="5410501" y="3659181"/>
              <a:ext cx="594467" cy="872492"/>
            </a:xfrm>
            <a:custGeom>
              <a:rect b="b" l="l" r="r" t="t"/>
              <a:pathLst>
                <a:path extrusionOk="0" h="9675" w="6592">
                  <a:moveTo>
                    <a:pt x="3308" y="0"/>
                  </a:moveTo>
                  <a:lnTo>
                    <a:pt x="0" y="9674"/>
                  </a:lnTo>
                  <a:lnTo>
                    <a:pt x="6592" y="9674"/>
                  </a:lnTo>
                  <a:lnTo>
                    <a:pt x="3308" y="0"/>
                  </a:lnTo>
                  <a:close/>
                </a:path>
              </a:pathLst>
            </a:custGeom>
            <a:solidFill>
              <a:srgbClr val="CB6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0"/>
            <p:cNvSpPr/>
            <p:nvPr/>
          </p:nvSpPr>
          <p:spPr>
            <a:xfrm>
              <a:off x="3618158" y="3207107"/>
              <a:ext cx="2445591" cy="845438"/>
            </a:xfrm>
            <a:custGeom>
              <a:rect b="b" l="l" r="r" t="t"/>
              <a:pathLst>
                <a:path extrusionOk="0" h="9375" w="27119">
                  <a:moveTo>
                    <a:pt x="9950" y="1"/>
                  </a:moveTo>
                  <a:lnTo>
                    <a:pt x="6191" y="8798"/>
                  </a:lnTo>
                  <a:lnTo>
                    <a:pt x="2782" y="6943"/>
                  </a:lnTo>
                  <a:lnTo>
                    <a:pt x="0" y="8898"/>
                  </a:lnTo>
                  <a:lnTo>
                    <a:pt x="226" y="9249"/>
                  </a:lnTo>
                  <a:lnTo>
                    <a:pt x="2807" y="7419"/>
                  </a:lnTo>
                  <a:lnTo>
                    <a:pt x="6391" y="9374"/>
                  </a:lnTo>
                  <a:lnTo>
                    <a:pt x="9975" y="978"/>
                  </a:lnTo>
                  <a:lnTo>
                    <a:pt x="12983" y="6868"/>
                  </a:lnTo>
                  <a:lnTo>
                    <a:pt x="16943" y="2056"/>
                  </a:lnTo>
                  <a:lnTo>
                    <a:pt x="20702" y="6341"/>
                  </a:lnTo>
                  <a:lnTo>
                    <a:pt x="23158" y="3459"/>
                  </a:lnTo>
                  <a:lnTo>
                    <a:pt x="26792" y="8597"/>
                  </a:lnTo>
                  <a:lnTo>
                    <a:pt x="27118" y="8372"/>
                  </a:lnTo>
                  <a:lnTo>
                    <a:pt x="23183" y="2783"/>
                  </a:lnTo>
                  <a:lnTo>
                    <a:pt x="20702" y="5715"/>
                  </a:lnTo>
                  <a:lnTo>
                    <a:pt x="16918" y="1429"/>
                  </a:lnTo>
                  <a:lnTo>
                    <a:pt x="13058" y="6116"/>
                  </a:lnTo>
                  <a:lnTo>
                    <a:pt x="9950" y="1"/>
                  </a:lnTo>
                  <a:close/>
                </a:path>
              </a:pathLst>
            </a:custGeom>
            <a:solidFill>
              <a:srgbClr val="D8E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0"/>
            <p:cNvSpPr/>
            <p:nvPr/>
          </p:nvSpPr>
          <p:spPr>
            <a:xfrm>
              <a:off x="5998118" y="3898700"/>
              <a:ext cx="101813" cy="101813"/>
            </a:xfrm>
            <a:custGeom>
              <a:rect b="b" l="l" r="r" t="t"/>
              <a:pathLst>
                <a:path extrusionOk="0" h="1129" w="1129">
                  <a:moveTo>
                    <a:pt x="552" y="1"/>
                  </a:moveTo>
                  <a:cubicBezTo>
                    <a:pt x="251" y="1"/>
                    <a:pt x="0" y="251"/>
                    <a:pt x="0" y="577"/>
                  </a:cubicBezTo>
                  <a:cubicBezTo>
                    <a:pt x="0" y="878"/>
                    <a:pt x="251" y="1129"/>
                    <a:pt x="552" y="1129"/>
                  </a:cubicBezTo>
                  <a:cubicBezTo>
                    <a:pt x="878" y="1129"/>
                    <a:pt x="1128" y="878"/>
                    <a:pt x="1128" y="577"/>
                  </a:cubicBezTo>
                  <a:cubicBezTo>
                    <a:pt x="1128" y="251"/>
                    <a:pt x="878" y="1"/>
                    <a:pt x="552" y="1"/>
                  </a:cubicBezTo>
                  <a:close/>
                </a:path>
              </a:pathLst>
            </a:custGeom>
            <a:solidFill>
              <a:srgbClr val="D8E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0"/>
            <p:cNvSpPr/>
            <p:nvPr/>
          </p:nvSpPr>
          <p:spPr>
            <a:xfrm>
              <a:off x="5433046" y="3699852"/>
              <a:ext cx="101813" cy="101813"/>
            </a:xfrm>
            <a:custGeom>
              <a:rect b="b" l="l" r="r" t="t"/>
              <a:pathLst>
                <a:path extrusionOk="0" h="1129" w="1129">
                  <a:moveTo>
                    <a:pt x="577" y="0"/>
                  </a:moveTo>
                  <a:cubicBezTo>
                    <a:pt x="251" y="0"/>
                    <a:pt x="1" y="251"/>
                    <a:pt x="1" y="552"/>
                  </a:cubicBezTo>
                  <a:cubicBezTo>
                    <a:pt x="1" y="877"/>
                    <a:pt x="251" y="1128"/>
                    <a:pt x="577" y="1128"/>
                  </a:cubicBezTo>
                  <a:cubicBezTo>
                    <a:pt x="878" y="1128"/>
                    <a:pt x="1129" y="877"/>
                    <a:pt x="1129" y="552"/>
                  </a:cubicBezTo>
                  <a:cubicBezTo>
                    <a:pt x="1129" y="251"/>
                    <a:pt x="878" y="0"/>
                    <a:pt x="577" y="0"/>
                  </a:cubicBezTo>
                  <a:close/>
                </a:path>
              </a:pathLst>
            </a:custGeom>
            <a:solidFill>
              <a:srgbClr val="D8E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0"/>
            <p:cNvSpPr/>
            <p:nvPr/>
          </p:nvSpPr>
          <p:spPr>
            <a:xfrm>
              <a:off x="5656784" y="3448971"/>
              <a:ext cx="101813" cy="101813"/>
            </a:xfrm>
            <a:custGeom>
              <a:rect b="b" l="l" r="r" t="t"/>
              <a:pathLst>
                <a:path extrusionOk="0" h="1129" w="1129">
                  <a:moveTo>
                    <a:pt x="577" y="0"/>
                  </a:moveTo>
                  <a:cubicBezTo>
                    <a:pt x="252" y="0"/>
                    <a:pt x="1" y="251"/>
                    <a:pt x="1" y="577"/>
                  </a:cubicBezTo>
                  <a:cubicBezTo>
                    <a:pt x="1" y="877"/>
                    <a:pt x="252" y="1128"/>
                    <a:pt x="577" y="1128"/>
                  </a:cubicBezTo>
                  <a:cubicBezTo>
                    <a:pt x="878" y="1128"/>
                    <a:pt x="1129" y="877"/>
                    <a:pt x="1129" y="577"/>
                  </a:cubicBezTo>
                  <a:cubicBezTo>
                    <a:pt x="1129" y="251"/>
                    <a:pt x="878" y="0"/>
                    <a:pt x="577" y="0"/>
                  </a:cubicBezTo>
                  <a:close/>
                </a:path>
              </a:pathLst>
            </a:custGeom>
            <a:solidFill>
              <a:srgbClr val="D8E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0"/>
            <p:cNvSpPr/>
            <p:nvPr/>
          </p:nvSpPr>
          <p:spPr>
            <a:xfrm>
              <a:off x="5094056" y="3313340"/>
              <a:ext cx="101813" cy="101813"/>
            </a:xfrm>
            <a:custGeom>
              <a:rect b="b" l="l" r="r" t="t"/>
              <a:pathLst>
                <a:path extrusionOk="0" h="1129" w="1129">
                  <a:moveTo>
                    <a:pt x="552" y="1"/>
                  </a:moveTo>
                  <a:cubicBezTo>
                    <a:pt x="251" y="1"/>
                    <a:pt x="0" y="251"/>
                    <a:pt x="0" y="577"/>
                  </a:cubicBezTo>
                  <a:cubicBezTo>
                    <a:pt x="0" y="878"/>
                    <a:pt x="251" y="1128"/>
                    <a:pt x="552" y="1128"/>
                  </a:cubicBezTo>
                  <a:cubicBezTo>
                    <a:pt x="877" y="1128"/>
                    <a:pt x="1128" y="878"/>
                    <a:pt x="1128" y="577"/>
                  </a:cubicBezTo>
                  <a:cubicBezTo>
                    <a:pt x="1128" y="251"/>
                    <a:pt x="877" y="1"/>
                    <a:pt x="552" y="1"/>
                  </a:cubicBezTo>
                  <a:close/>
                </a:path>
              </a:pathLst>
            </a:custGeom>
            <a:solidFill>
              <a:srgbClr val="D8E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0"/>
            <p:cNvSpPr/>
            <p:nvPr/>
          </p:nvSpPr>
          <p:spPr>
            <a:xfrm>
              <a:off x="4754977" y="3726997"/>
              <a:ext cx="101813" cy="101723"/>
            </a:xfrm>
            <a:custGeom>
              <a:rect b="b" l="l" r="r" t="t"/>
              <a:pathLst>
                <a:path extrusionOk="0" h="1128" w="1129">
                  <a:moveTo>
                    <a:pt x="552" y="0"/>
                  </a:moveTo>
                  <a:cubicBezTo>
                    <a:pt x="251" y="0"/>
                    <a:pt x="1" y="276"/>
                    <a:pt x="1" y="576"/>
                  </a:cubicBezTo>
                  <a:cubicBezTo>
                    <a:pt x="1" y="877"/>
                    <a:pt x="251" y="1128"/>
                    <a:pt x="552" y="1128"/>
                  </a:cubicBezTo>
                  <a:cubicBezTo>
                    <a:pt x="878" y="1128"/>
                    <a:pt x="1129" y="877"/>
                    <a:pt x="1129" y="576"/>
                  </a:cubicBezTo>
                  <a:cubicBezTo>
                    <a:pt x="1129" y="276"/>
                    <a:pt x="878" y="0"/>
                    <a:pt x="552" y="0"/>
                  </a:cubicBezTo>
                  <a:close/>
                </a:path>
              </a:pathLst>
            </a:custGeom>
            <a:solidFill>
              <a:srgbClr val="D8E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0"/>
            <p:cNvSpPr/>
            <p:nvPr/>
          </p:nvSpPr>
          <p:spPr>
            <a:xfrm>
              <a:off x="4467931" y="3191326"/>
              <a:ext cx="99559" cy="101723"/>
            </a:xfrm>
            <a:custGeom>
              <a:rect b="b" l="l" r="r" t="t"/>
              <a:pathLst>
                <a:path extrusionOk="0" h="1128" w="1104">
                  <a:moveTo>
                    <a:pt x="552" y="0"/>
                  </a:moveTo>
                  <a:cubicBezTo>
                    <a:pt x="252" y="0"/>
                    <a:pt x="1" y="251"/>
                    <a:pt x="1" y="552"/>
                  </a:cubicBezTo>
                  <a:cubicBezTo>
                    <a:pt x="1" y="852"/>
                    <a:pt x="252" y="1128"/>
                    <a:pt x="552" y="1128"/>
                  </a:cubicBezTo>
                  <a:cubicBezTo>
                    <a:pt x="853" y="1128"/>
                    <a:pt x="1104" y="852"/>
                    <a:pt x="1104" y="552"/>
                  </a:cubicBezTo>
                  <a:cubicBezTo>
                    <a:pt x="1104" y="251"/>
                    <a:pt x="853" y="0"/>
                    <a:pt x="552" y="0"/>
                  </a:cubicBezTo>
                  <a:close/>
                </a:path>
              </a:pathLst>
            </a:custGeom>
            <a:solidFill>
              <a:srgbClr val="D8E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0"/>
            <p:cNvSpPr/>
            <p:nvPr/>
          </p:nvSpPr>
          <p:spPr>
            <a:xfrm>
              <a:off x="4135706" y="3975534"/>
              <a:ext cx="101813" cy="101813"/>
            </a:xfrm>
            <a:custGeom>
              <a:rect b="b" l="l" r="r" t="t"/>
              <a:pathLst>
                <a:path extrusionOk="0" h="1129" w="1129">
                  <a:moveTo>
                    <a:pt x="552" y="1"/>
                  </a:moveTo>
                  <a:cubicBezTo>
                    <a:pt x="251" y="1"/>
                    <a:pt x="1" y="252"/>
                    <a:pt x="1" y="552"/>
                  </a:cubicBezTo>
                  <a:cubicBezTo>
                    <a:pt x="1" y="878"/>
                    <a:pt x="251" y="1129"/>
                    <a:pt x="552" y="1129"/>
                  </a:cubicBezTo>
                  <a:cubicBezTo>
                    <a:pt x="878" y="1129"/>
                    <a:pt x="1128" y="878"/>
                    <a:pt x="1128" y="552"/>
                  </a:cubicBezTo>
                  <a:cubicBezTo>
                    <a:pt x="1128" y="252"/>
                    <a:pt x="878" y="1"/>
                    <a:pt x="552" y="1"/>
                  </a:cubicBezTo>
                  <a:close/>
                </a:path>
              </a:pathLst>
            </a:custGeom>
            <a:solidFill>
              <a:srgbClr val="D8E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0"/>
            <p:cNvSpPr/>
            <p:nvPr/>
          </p:nvSpPr>
          <p:spPr>
            <a:xfrm>
              <a:off x="3837388" y="3801576"/>
              <a:ext cx="99559" cy="101723"/>
            </a:xfrm>
            <a:custGeom>
              <a:rect b="b" l="l" r="r" t="t"/>
              <a:pathLst>
                <a:path extrusionOk="0" h="1128" w="1104">
                  <a:moveTo>
                    <a:pt x="552" y="0"/>
                  </a:moveTo>
                  <a:cubicBezTo>
                    <a:pt x="251" y="0"/>
                    <a:pt x="0" y="251"/>
                    <a:pt x="0" y="551"/>
                  </a:cubicBezTo>
                  <a:cubicBezTo>
                    <a:pt x="0" y="877"/>
                    <a:pt x="251" y="1128"/>
                    <a:pt x="552" y="1128"/>
                  </a:cubicBezTo>
                  <a:cubicBezTo>
                    <a:pt x="852" y="1128"/>
                    <a:pt x="1103" y="877"/>
                    <a:pt x="1103" y="551"/>
                  </a:cubicBezTo>
                  <a:cubicBezTo>
                    <a:pt x="1103" y="251"/>
                    <a:pt x="852" y="0"/>
                    <a:pt x="552" y="0"/>
                  </a:cubicBezTo>
                  <a:close/>
                </a:path>
              </a:pathLst>
            </a:custGeom>
            <a:solidFill>
              <a:srgbClr val="D8E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0"/>
            <p:cNvSpPr/>
            <p:nvPr/>
          </p:nvSpPr>
          <p:spPr>
            <a:xfrm>
              <a:off x="3577487" y="3950734"/>
              <a:ext cx="101723" cy="101813"/>
            </a:xfrm>
            <a:custGeom>
              <a:rect b="b" l="l" r="r" t="t"/>
              <a:pathLst>
                <a:path extrusionOk="0" h="1129" w="1128">
                  <a:moveTo>
                    <a:pt x="577" y="0"/>
                  </a:moveTo>
                  <a:cubicBezTo>
                    <a:pt x="251" y="0"/>
                    <a:pt x="0" y="251"/>
                    <a:pt x="0" y="552"/>
                  </a:cubicBezTo>
                  <a:cubicBezTo>
                    <a:pt x="0" y="877"/>
                    <a:pt x="251" y="1128"/>
                    <a:pt x="577" y="1128"/>
                  </a:cubicBezTo>
                  <a:cubicBezTo>
                    <a:pt x="877" y="1128"/>
                    <a:pt x="1128" y="877"/>
                    <a:pt x="1128" y="552"/>
                  </a:cubicBezTo>
                  <a:cubicBezTo>
                    <a:pt x="1128" y="251"/>
                    <a:pt x="877" y="0"/>
                    <a:pt x="577" y="0"/>
                  </a:cubicBezTo>
                  <a:close/>
                </a:path>
              </a:pathLst>
            </a:custGeom>
            <a:solidFill>
              <a:srgbClr val="C5D7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0"/>
            <p:cNvSpPr/>
            <p:nvPr/>
          </p:nvSpPr>
          <p:spPr>
            <a:xfrm>
              <a:off x="5469208" y="2725725"/>
              <a:ext cx="156102" cy="153757"/>
            </a:xfrm>
            <a:custGeom>
              <a:rect b="b" l="l" r="r" t="t"/>
              <a:pathLst>
                <a:path extrusionOk="0" h="1705" w="1731">
                  <a:moveTo>
                    <a:pt x="301" y="0"/>
                  </a:moveTo>
                  <a:lnTo>
                    <a:pt x="1" y="301"/>
                  </a:lnTo>
                  <a:lnTo>
                    <a:pt x="1429" y="1704"/>
                  </a:lnTo>
                  <a:lnTo>
                    <a:pt x="1730" y="140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304B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0"/>
            <p:cNvSpPr/>
            <p:nvPr/>
          </p:nvSpPr>
          <p:spPr>
            <a:xfrm>
              <a:off x="5471463" y="2725725"/>
              <a:ext cx="151502" cy="153757"/>
            </a:xfrm>
            <a:custGeom>
              <a:rect b="b" l="l" r="r" t="t"/>
              <a:pathLst>
                <a:path extrusionOk="0" h="1705" w="1680">
                  <a:moveTo>
                    <a:pt x="1379" y="0"/>
                  </a:moveTo>
                  <a:lnTo>
                    <a:pt x="1" y="1404"/>
                  </a:lnTo>
                  <a:lnTo>
                    <a:pt x="276" y="1704"/>
                  </a:lnTo>
                  <a:lnTo>
                    <a:pt x="1680" y="301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rgbClr val="304B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0"/>
            <p:cNvSpPr/>
            <p:nvPr/>
          </p:nvSpPr>
          <p:spPr>
            <a:xfrm>
              <a:off x="5738217" y="3143801"/>
              <a:ext cx="533415" cy="22725"/>
            </a:xfrm>
            <a:custGeom>
              <a:rect b="b" l="l" r="r" t="t"/>
              <a:pathLst>
                <a:path extrusionOk="0" h="252" w="5915">
                  <a:moveTo>
                    <a:pt x="0" y="1"/>
                  </a:moveTo>
                  <a:lnTo>
                    <a:pt x="0" y="251"/>
                  </a:lnTo>
                  <a:lnTo>
                    <a:pt x="5915" y="251"/>
                  </a:lnTo>
                  <a:lnTo>
                    <a:pt x="5915" y="1"/>
                  </a:lnTo>
                  <a:close/>
                </a:path>
              </a:pathLst>
            </a:custGeom>
            <a:solidFill>
              <a:srgbClr val="CB6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0"/>
            <p:cNvSpPr/>
            <p:nvPr/>
          </p:nvSpPr>
          <p:spPr>
            <a:xfrm>
              <a:off x="5747235" y="3216125"/>
              <a:ext cx="296151" cy="22725"/>
            </a:xfrm>
            <a:custGeom>
              <a:rect b="b" l="l" r="r" t="t"/>
              <a:pathLst>
                <a:path extrusionOk="0" h="252" w="3284">
                  <a:moveTo>
                    <a:pt x="0" y="1"/>
                  </a:moveTo>
                  <a:lnTo>
                    <a:pt x="0" y="251"/>
                  </a:lnTo>
                  <a:lnTo>
                    <a:pt x="3284" y="251"/>
                  </a:lnTo>
                  <a:lnTo>
                    <a:pt x="3284" y="1"/>
                  </a:lnTo>
                  <a:close/>
                </a:path>
              </a:pathLst>
            </a:custGeom>
            <a:solidFill>
              <a:srgbClr val="CB6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0"/>
            <p:cNvSpPr/>
            <p:nvPr/>
          </p:nvSpPr>
          <p:spPr>
            <a:xfrm>
              <a:off x="2736642" y="4004932"/>
              <a:ext cx="178647" cy="180901"/>
            </a:xfrm>
            <a:custGeom>
              <a:rect b="b" l="l" r="r" t="t"/>
              <a:pathLst>
                <a:path extrusionOk="0" h="2006" w="1981">
                  <a:moveTo>
                    <a:pt x="1003" y="427"/>
                  </a:moveTo>
                  <a:cubicBezTo>
                    <a:pt x="1329" y="427"/>
                    <a:pt x="1580" y="677"/>
                    <a:pt x="1580" y="1003"/>
                  </a:cubicBezTo>
                  <a:cubicBezTo>
                    <a:pt x="1580" y="1329"/>
                    <a:pt x="1329" y="1580"/>
                    <a:pt x="1003" y="1580"/>
                  </a:cubicBezTo>
                  <a:cubicBezTo>
                    <a:pt x="677" y="1580"/>
                    <a:pt x="427" y="1329"/>
                    <a:pt x="427" y="1003"/>
                  </a:cubicBezTo>
                  <a:cubicBezTo>
                    <a:pt x="427" y="677"/>
                    <a:pt x="677" y="427"/>
                    <a:pt x="1003" y="427"/>
                  </a:cubicBezTo>
                  <a:close/>
                  <a:moveTo>
                    <a:pt x="1003" y="1"/>
                  </a:moveTo>
                  <a:cubicBezTo>
                    <a:pt x="452" y="1"/>
                    <a:pt x="1" y="452"/>
                    <a:pt x="1" y="1003"/>
                  </a:cubicBezTo>
                  <a:cubicBezTo>
                    <a:pt x="1" y="1555"/>
                    <a:pt x="452" y="2006"/>
                    <a:pt x="1003" y="2006"/>
                  </a:cubicBezTo>
                  <a:cubicBezTo>
                    <a:pt x="1555" y="2006"/>
                    <a:pt x="1981" y="1555"/>
                    <a:pt x="1981" y="1003"/>
                  </a:cubicBezTo>
                  <a:cubicBezTo>
                    <a:pt x="1981" y="452"/>
                    <a:pt x="1555" y="1"/>
                    <a:pt x="1003" y="1"/>
                  </a:cubicBezTo>
                  <a:close/>
                </a:path>
              </a:pathLst>
            </a:custGeom>
            <a:solidFill>
              <a:srgbClr val="304B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0"/>
            <p:cNvSpPr/>
            <p:nvPr/>
          </p:nvSpPr>
          <p:spPr>
            <a:xfrm>
              <a:off x="3518779" y="4148770"/>
              <a:ext cx="157725" cy="448465"/>
            </a:xfrm>
            <a:custGeom>
              <a:rect b="b" l="l" r="r" t="t"/>
              <a:pathLst>
                <a:path extrusionOk="0" h="4973" w="1749">
                  <a:moveTo>
                    <a:pt x="914" y="1"/>
                  </a:moveTo>
                  <a:cubicBezTo>
                    <a:pt x="697" y="1"/>
                    <a:pt x="497" y="181"/>
                    <a:pt x="426" y="611"/>
                  </a:cubicBezTo>
                  <a:cubicBezTo>
                    <a:pt x="176" y="2009"/>
                    <a:pt x="1" y="4972"/>
                    <a:pt x="618" y="4972"/>
                  </a:cubicBezTo>
                  <a:cubicBezTo>
                    <a:pt x="621" y="4972"/>
                    <a:pt x="623" y="4972"/>
                    <a:pt x="626" y="4972"/>
                  </a:cubicBezTo>
                  <a:cubicBezTo>
                    <a:pt x="1228" y="4947"/>
                    <a:pt x="1553" y="4722"/>
                    <a:pt x="1203" y="4621"/>
                  </a:cubicBezTo>
                  <a:cubicBezTo>
                    <a:pt x="827" y="4546"/>
                    <a:pt x="827" y="4496"/>
                    <a:pt x="827" y="4396"/>
                  </a:cubicBezTo>
                  <a:cubicBezTo>
                    <a:pt x="852" y="3694"/>
                    <a:pt x="1403" y="2366"/>
                    <a:pt x="1604" y="1338"/>
                  </a:cubicBezTo>
                  <a:cubicBezTo>
                    <a:pt x="1748" y="582"/>
                    <a:pt x="1304" y="1"/>
                    <a:pt x="914" y="1"/>
                  </a:cubicBezTo>
                  <a:close/>
                </a:path>
              </a:pathLst>
            </a:custGeom>
            <a:solidFill>
              <a:srgbClr val="EF8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0"/>
            <p:cNvSpPr/>
            <p:nvPr/>
          </p:nvSpPr>
          <p:spPr>
            <a:xfrm>
              <a:off x="3548088" y="4565493"/>
              <a:ext cx="133466" cy="38507"/>
            </a:xfrm>
            <a:custGeom>
              <a:rect b="b" l="l" r="r" t="t"/>
              <a:pathLst>
                <a:path extrusionOk="0" h="427" w="1480">
                  <a:moveTo>
                    <a:pt x="878" y="0"/>
                  </a:moveTo>
                  <a:cubicBezTo>
                    <a:pt x="745" y="113"/>
                    <a:pt x="575" y="146"/>
                    <a:pt x="420" y="146"/>
                  </a:cubicBezTo>
                  <a:cubicBezTo>
                    <a:pt x="194" y="146"/>
                    <a:pt x="0" y="76"/>
                    <a:pt x="0" y="75"/>
                  </a:cubicBezTo>
                  <a:lnTo>
                    <a:pt x="0" y="75"/>
                  </a:lnTo>
                  <a:cubicBezTo>
                    <a:pt x="13" y="339"/>
                    <a:pt x="201" y="426"/>
                    <a:pt x="430" y="426"/>
                  </a:cubicBezTo>
                  <a:cubicBezTo>
                    <a:pt x="658" y="426"/>
                    <a:pt x="928" y="339"/>
                    <a:pt x="1103" y="251"/>
                  </a:cubicBezTo>
                  <a:cubicBezTo>
                    <a:pt x="1479" y="50"/>
                    <a:pt x="878" y="0"/>
                    <a:pt x="878" y="0"/>
                  </a:cubicBezTo>
                  <a:close/>
                </a:path>
              </a:pathLst>
            </a:custGeom>
            <a:solidFill>
              <a:srgbClr val="1F33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0"/>
            <p:cNvSpPr/>
            <p:nvPr/>
          </p:nvSpPr>
          <p:spPr>
            <a:xfrm>
              <a:off x="3281333" y="3693089"/>
              <a:ext cx="436381" cy="774105"/>
            </a:xfrm>
            <a:custGeom>
              <a:rect b="b" l="l" r="r" t="t"/>
              <a:pathLst>
                <a:path extrusionOk="0" h="8584" w="4839">
                  <a:moveTo>
                    <a:pt x="803" y="0"/>
                  </a:moveTo>
                  <a:lnTo>
                    <a:pt x="1" y="2732"/>
                  </a:lnTo>
                  <a:cubicBezTo>
                    <a:pt x="1" y="2732"/>
                    <a:pt x="2332" y="4336"/>
                    <a:pt x="2683" y="5188"/>
                  </a:cubicBezTo>
                  <a:cubicBezTo>
                    <a:pt x="2983" y="5915"/>
                    <a:pt x="2582" y="8396"/>
                    <a:pt x="2582" y="8396"/>
                  </a:cubicBezTo>
                  <a:cubicBezTo>
                    <a:pt x="2840" y="8541"/>
                    <a:pt x="3107" y="8583"/>
                    <a:pt x="3331" y="8583"/>
                  </a:cubicBezTo>
                  <a:cubicBezTo>
                    <a:pt x="3651" y="8583"/>
                    <a:pt x="3886" y="8496"/>
                    <a:pt x="3886" y="8496"/>
                  </a:cubicBezTo>
                  <a:cubicBezTo>
                    <a:pt x="3886" y="8496"/>
                    <a:pt x="4838" y="4361"/>
                    <a:pt x="4412" y="3358"/>
                  </a:cubicBezTo>
                  <a:cubicBezTo>
                    <a:pt x="3961" y="2206"/>
                    <a:pt x="803" y="0"/>
                    <a:pt x="803" y="0"/>
                  </a:cubicBezTo>
                  <a:close/>
                </a:path>
              </a:pathLst>
            </a:custGeom>
            <a:solidFill>
              <a:srgbClr val="F0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0"/>
            <p:cNvSpPr/>
            <p:nvPr/>
          </p:nvSpPr>
          <p:spPr>
            <a:xfrm>
              <a:off x="2861001" y="4197467"/>
              <a:ext cx="421411" cy="382904"/>
            </a:xfrm>
            <a:custGeom>
              <a:rect b="b" l="l" r="r" t="t"/>
              <a:pathLst>
                <a:path extrusionOk="0" h="4246" w="4673">
                  <a:moveTo>
                    <a:pt x="3971" y="0"/>
                  </a:moveTo>
                  <a:cubicBezTo>
                    <a:pt x="3814" y="0"/>
                    <a:pt x="3624" y="73"/>
                    <a:pt x="3409" y="247"/>
                  </a:cubicBezTo>
                  <a:cubicBezTo>
                    <a:pt x="2231" y="1224"/>
                    <a:pt x="0" y="3480"/>
                    <a:pt x="527" y="3906"/>
                  </a:cubicBezTo>
                  <a:cubicBezTo>
                    <a:pt x="807" y="4131"/>
                    <a:pt x="1065" y="4245"/>
                    <a:pt x="1197" y="4245"/>
                  </a:cubicBezTo>
                  <a:cubicBezTo>
                    <a:pt x="1301" y="4245"/>
                    <a:pt x="1328" y="4174"/>
                    <a:pt x="1228" y="4031"/>
                  </a:cubicBezTo>
                  <a:cubicBezTo>
                    <a:pt x="978" y="3705"/>
                    <a:pt x="1003" y="3655"/>
                    <a:pt x="1078" y="3580"/>
                  </a:cubicBezTo>
                  <a:cubicBezTo>
                    <a:pt x="1604" y="3029"/>
                    <a:pt x="2983" y="2352"/>
                    <a:pt x="3860" y="1675"/>
                  </a:cubicBezTo>
                  <a:cubicBezTo>
                    <a:pt x="4672" y="1041"/>
                    <a:pt x="4560" y="0"/>
                    <a:pt x="3971" y="0"/>
                  </a:cubicBezTo>
                  <a:close/>
                </a:path>
              </a:pathLst>
            </a:custGeom>
            <a:solidFill>
              <a:srgbClr val="EF8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0"/>
            <p:cNvSpPr/>
            <p:nvPr/>
          </p:nvSpPr>
          <p:spPr>
            <a:xfrm>
              <a:off x="2870019" y="4511204"/>
              <a:ext cx="135090" cy="84950"/>
            </a:xfrm>
            <a:custGeom>
              <a:rect b="b" l="l" r="r" t="t"/>
              <a:pathLst>
                <a:path extrusionOk="0" h="942" w="1498">
                  <a:moveTo>
                    <a:pt x="376" y="1"/>
                  </a:moveTo>
                  <a:lnTo>
                    <a:pt x="376" y="1"/>
                  </a:lnTo>
                  <a:cubicBezTo>
                    <a:pt x="0" y="452"/>
                    <a:pt x="727" y="803"/>
                    <a:pt x="1153" y="928"/>
                  </a:cubicBezTo>
                  <a:cubicBezTo>
                    <a:pt x="1194" y="938"/>
                    <a:pt x="1227" y="942"/>
                    <a:pt x="1252" y="942"/>
                  </a:cubicBezTo>
                  <a:cubicBezTo>
                    <a:pt x="1498" y="942"/>
                    <a:pt x="1128" y="552"/>
                    <a:pt x="1128" y="552"/>
                  </a:cubicBezTo>
                  <a:cubicBezTo>
                    <a:pt x="677" y="552"/>
                    <a:pt x="376" y="1"/>
                    <a:pt x="376" y="1"/>
                  </a:cubicBezTo>
                  <a:close/>
                </a:path>
              </a:pathLst>
            </a:custGeom>
            <a:solidFill>
              <a:srgbClr val="1F33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0"/>
            <p:cNvSpPr/>
            <p:nvPr/>
          </p:nvSpPr>
          <p:spPr>
            <a:xfrm>
              <a:off x="2967234" y="3683981"/>
              <a:ext cx="490489" cy="788895"/>
            </a:xfrm>
            <a:custGeom>
              <a:rect b="b" l="l" r="r" t="t"/>
              <a:pathLst>
                <a:path extrusionOk="0" h="8748" w="5439">
                  <a:moveTo>
                    <a:pt x="3810" y="1"/>
                  </a:moveTo>
                  <a:lnTo>
                    <a:pt x="1855" y="1304"/>
                  </a:lnTo>
                  <a:cubicBezTo>
                    <a:pt x="1404" y="2382"/>
                    <a:pt x="2206" y="4161"/>
                    <a:pt x="1980" y="5139"/>
                  </a:cubicBezTo>
                  <a:cubicBezTo>
                    <a:pt x="1805" y="5991"/>
                    <a:pt x="0" y="7770"/>
                    <a:pt x="0" y="7770"/>
                  </a:cubicBezTo>
                  <a:cubicBezTo>
                    <a:pt x="226" y="8497"/>
                    <a:pt x="953" y="8748"/>
                    <a:pt x="953" y="8748"/>
                  </a:cubicBezTo>
                  <a:cubicBezTo>
                    <a:pt x="953" y="8748"/>
                    <a:pt x="4637" y="6091"/>
                    <a:pt x="5013" y="4988"/>
                  </a:cubicBezTo>
                  <a:cubicBezTo>
                    <a:pt x="5439" y="3760"/>
                    <a:pt x="3810" y="1"/>
                    <a:pt x="3810" y="1"/>
                  </a:cubicBezTo>
                  <a:close/>
                </a:path>
              </a:pathLst>
            </a:custGeom>
            <a:solidFill>
              <a:srgbClr val="F0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0"/>
            <p:cNvSpPr/>
            <p:nvPr/>
          </p:nvSpPr>
          <p:spPr>
            <a:xfrm>
              <a:off x="3123156" y="3683981"/>
              <a:ext cx="425018" cy="231492"/>
            </a:xfrm>
            <a:custGeom>
              <a:rect b="b" l="l" r="r" t="t"/>
              <a:pathLst>
                <a:path extrusionOk="0" h="2567" w="4713">
                  <a:moveTo>
                    <a:pt x="2081" y="1"/>
                  </a:moveTo>
                  <a:lnTo>
                    <a:pt x="126" y="1304"/>
                  </a:lnTo>
                  <a:cubicBezTo>
                    <a:pt x="76" y="1454"/>
                    <a:pt x="26" y="1605"/>
                    <a:pt x="1" y="1755"/>
                  </a:cubicBezTo>
                  <a:cubicBezTo>
                    <a:pt x="757" y="2297"/>
                    <a:pt x="1564" y="2567"/>
                    <a:pt x="2371" y="2567"/>
                  </a:cubicBezTo>
                  <a:cubicBezTo>
                    <a:pt x="3168" y="2567"/>
                    <a:pt x="3965" y="2303"/>
                    <a:pt x="4712" y="1780"/>
                  </a:cubicBezTo>
                  <a:cubicBezTo>
                    <a:pt x="3685" y="903"/>
                    <a:pt x="2557" y="101"/>
                    <a:pt x="2557" y="101"/>
                  </a:cubicBezTo>
                  <a:lnTo>
                    <a:pt x="2356" y="703"/>
                  </a:lnTo>
                  <a:cubicBezTo>
                    <a:pt x="2206" y="277"/>
                    <a:pt x="2081" y="1"/>
                    <a:pt x="2081" y="1"/>
                  </a:cubicBezTo>
                  <a:close/>
                </a:path>
              </a:pathLst>
            </a:custGeom>
            <a:solidFill>
              <a:srgbClr val="F0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0"/>
            <p:cNvSpPr/>
            <p:nvPr/>
          </p:nvSpPr>
          <p:spPr>
            <a:xfrm>
              <a:off x="2987524" y="3844502"/>
              <a:ext cx="264588" cy="583194"/>
            </a:xfrm>
            <a:custGeom>
              <a:rect b="b" l="l" r="r" t="t"/>
              <a:pathLst>
                <a:path extrusionOk="0" h="6467" w="2934">
                  <a:moveTo>
                    <a:pt x="2231" y="0"/>
                  </a:moveTo>
                  <a:lnTo>
                    <a:pt x="2206" y="50"/>
                  </a:lnTo>
                  <a:cubicBezTo>
                    <a:pt x="2733" y="1028"/>
                    <a:pt x="2858" y="2206"/>
                    <a:pt x="2582" y="3283"/>
                  </a:cubicBezTo>
                  <a:cubicBezTo>
                    <a:pt x="2307" y="4361"/>
                    <a:pt x="1630" y="5339"/>
                    <a:pt x="703" y="5940"/>
                  </a:cubicBezTo>
                  <a:cubicBezTo>
                    <a:pt x="627" y="5990"/>
                    <a:pt x="577" y="6015"/>
                    <a:pt x="502" y="6065"/>
                  </a:cubicBezTo>
                  <a:cubicBezTo>
                    <a:pt x="327" y="6166"/>
                    <a:pt x="151" y="6291"/>
                    <a:pt x="1" y="6416"/>
                  </a:cubicBezTo>
                  <a:lnTo>
                    <a:pt x="51" y="6466"/>
                  </a:lnTo>
                  <a:cubicBezTo>
                    <a:pt x="201" y="6341"/>
                    <a:pt x="377" y="6241"/>
                    <a:pt x="552" y="6116"/>
                  </a:cubicBezTo>
                  <a:cubicBezTo>
                    <a:pt x="602" y="6091"/>
                    <a:pt x="677" y="6040"/>
                    <a:pt x="728" y="5990"/>
                  </a:cubicBezTo>
                  <a:cubicBezTo>
                    <a:pt x="1680" y="5389"/>
                    <a:pt x="2382" y="4411"/>
                    <a:pt x="2657" y="3309"/>
                  </a:cubicBezTo>
                  <a:cubicBezTo>
                    <a:pt x="2933" y="2231"/>
                    <a:pt x="2808" y="1028"/>
                    <a:pt x="2281" y="25"/>
                  </a:cubicBezTo>
                  <a:lnTo>
                    <a:pt x="2231" y="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0"/>
            <p:cNvSpPr/>
            <p:nvPr/>
          </p:nvSpPr>
          <p:spPr>
            <a:xfrm>
              <a:off x="3362766" y="3422999"/>
              <a:ext cx="525930" cy="337724"/>
            </a:xfrm>
            <a:custGeom>
              <a:rect b="b" l="l" r="r" t="t"/>
              <a:pathLst>
                <a:path extrusionOk="0" h="3745" w="5832">
                  <a:moveTo>
                    <a:pt x="997" y="0"/>
                  </a:moveTo>
                  <a:cubicBezTo>
                    <a:pt x="968" y="0"/>
                    <a:pt x="944" y="4"/>
                    <a:pt x="927" y="13"/>
                  </a:cubicBezTo>
                  <a:cubicBezTo>
                    <a:pt x="0" y="439"/>
                    <a:pt x="1529" y="3296"/>
                    <a:pt x="2907" y="3697"/>
                  </a:cubicBezTo>
                  <a:cubicBezTo>
                    <a:pt x="3026" y="3730"/>
                    <a:pt x="3145" y="3745"/>
                    <a:pt x="3264" y="3745"/>
                  </a:cubicBezTo>
                  <a:cubicBezTo>
                    <a:pt x="4223" y="3745"/>
                    <a:pt x="5141" y="2772"/>
                    <a:pt x="5364" y="2594"/>
                  </a:cubicBezTo>
                  <a:cubicBezTo>
                    <a:pt x="5832" y="2193"/>
                    <a:pt x="5804" y="1930"/>
                    <a:pt x="5633" y="1930"/>
                  </a:cubicBezTo>
                  <a:cubicBezTo>
                    <a:pt x="5612" y="1930"/>
                    <a:pt x="5589" y="1934"/>
                    <a:pt x="5564" y="1942"/>
                  </a:cubicBezTo>
                  <a:cubicBezTo>
                    <a:pt x="5339" y="2043"/>
                    <a:pt x="5263" y="2293"/>
                    <a:pt x="4887" y="2469"/>
                  </a:cubicBezTo>
                  <a:cubicBezTo>
                    <a:pt x="4658" y="2600"/>
                    <a:pt x="4353" y="2785"/>
                    <a:pt x="3939" y="2785"/>
                  </a:cubicBezTo>
                  <a:cubicBezTo>
                    <a:pt x="3720" y="2785"/>
                    <a:pt x="3469" y="2733"/>
                    <a:pt x="3183" y="2594"/>
                  </a:cubicBezTo>
                  <a:cubicBezTo>
                    <a:pt x="2381" y="2193"/>
                    <a:pt x="2431" y="1191"/>
                    <a:pt x="2080" y="639"/>
                  </a:cubicBezTo>
                  <a:cubicBezTo>
                    <a:pt x="1835" y="260"/>
                    <a:pt x="1233" y="0"/>
                    <a:pt x="997" y="0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0"/>
            <p:cNvSpPr/>
            <p:nvPr/>
          </p:nvSpPr>
          <p:spPr>
            <a:xfrm>
              <a:off x="3093848" y="3400364"/>
              <a:ext cx="485980" cy="480569"/>
            </a:xfrm>
            <a:custGeom>
              <a:rect b="b" l="l" r="r" t="t"/>
              <a:pathLst>
                <a:path extrusionOk="0" h="5329" w="5389">
                  <a:moveTo>
                    <a:pt x="2880" y="0"/>
                  </a:moveTo>
                  <a:cubicBezTo>
                    <a:pt x="2206" y="0"/>
                    <a:pt x="1490" y="221"/>
                    <a:pt x="1529" y="1492"/>
                  </a:cubicBezTo>
                  <a:cubicBezTo>
                    <a:pt x="1554" y="2670"/>
                    <a:pt x="1153" y="3271"/>
                    <a:pt x="551" y="4249"/>
                  </a:cubicBezTo>
                  <a:lnTo>
                    <a:pt x="501" y="4324"/>
                  </a:lnTo>
                  <a:cubicBezTo>
                    <a:pt x="0" y="4946"/>
                    <a:pt x="1272" y="5329"/>
                    <a:pt x="2509" y="5329"/>
                  </a:cubicBezTo>
                  <a:cubicBezTo>
                    <a:pt x="3316" y="5329"/>
                    <a:pt x="4109" y="5166"/>
                    <a:pt x="4386" y="4800"/>
                  </a:cubicBezTo>
                  <a:cubicBezTo>
                    <a:pt x="4987" y="3998"/>
                    <a:pt x="5338" y="2770"/>
                    <a:pt x="5363" y="1792"/>
                  </a:cubicBezTo>
                  <a:cubicBezTo>
                    <a:pt x="5388" y="464"/>
                    <a:pt x="4210" y="113"/>
                    <a:pt x="3458" y="38"/>
                  </a:cubicBezTo>
                  <a:cubicBezTo>
                    <a:pt x="3284" y="21"/>
                    <a:pt x="3084" y="0"/>
                    <a:pt x="2880" y="0"/>
                  </a:cubicBezTo>
                  <a:close/>
                </a:path>
              </a:pathLst>
            </a:custGeom>
            <a:solidFill>
              <a:srgbClr val="304B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0"/>
            <p:cNvSpPr/>
            <p:nvPr/>
          </p:nvSpPr>
          <p:spPr>
            <a:xfrm>
              <a:off x="3350141" y="3315594"/>
              <a:ext cx="143747" cy="179999"/>
            </a:xfrm>
            <a:custGeom>
              <a:rect b="b" l="l" r="r" t="t"/>
              <a:pathLst>
                <a:path extrusionOk="0" h="1996" w="1594">
                  <a:moveTo>
                    <a:pt x="717" y="1"/>
                  </a:moveTo>
                  <a:cubicBezTo>
                    <a:pt x="717" y="1"/>
                    <a:pt x="892" y="652"/>
                    <a:pt x="416" y="878"/>
                  </a:cubicBezTo>
                  <a:cubicBezTo>
                    <a:pt x="1" y="1074"/>
                    <a:pt x="1072" y="1995"/>
                    <a:pt x="1369" y="1995"/>
                  </a:cubicBezTo>
                  <a:cubicBezTo>
                    <a:pt x="1413" y="1995"/>
                    <a:pt x="1440" y="1975"/>
                    <a:pt x="1443" y="1930"/>
                  </a:cubicBezTo>
                  <a:cubicBezTo>
                    <a:pt x="1469" y="1479"/>
                    <a:pt x="1293" y="1179"/>
                    <a:pt x="1594" y="727"/>
                  </a:cubicBezTo>
                  <a:lnTo>
                    <a:pt x="717" y="1"/>
                  </a:ln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0"/>
            <p:cNvSpPr/>
            <p:nvPr/>
          </p:nvSpPr>
          <p:spPr>
            <a:xfrm>
              <a:off x="3383057" y="3208370"/>
              <a:ext cx="171883" cy="234107"/>
            </a:xfrm>
            <a:custGeom>
              <a:rect b="b" l="l" r="r" t="t"/>
              <a:pathLst>
                <a:path extrusionOk="0" h="2596" w="1906">
                  <a:moveTo>
                    <a:pt x="986" y="0"/>
                  </a:moveTo>
                  <a:cubicBezTo>
                    <a:pt x="729" y="0"/>
                    <a:pt x="481" y="153"/>
                    <a:pt x="377" y="287"/>
                  </a:cubicBezTo>
                  <a:cubicBezTo>
                    <a:pt x="1" y="764"/>
                    <a:pt x="126" y="1315"/>
                    <a:pt x="276" y="1641"/>
                  </a:cubicBezTo>
                  <a:cubicBezTo>
                    <a:pt x="533" y="2282"/>
                    <a:pt x="1064" y="2596"/>
                    <a:pt x="1338" y="2596"/>
                  </a:cubicBezTo>
                  <a:cubicBezTo>
                    <a:pt x="1385" y="2596"/>
                    <a:pt x="1425" y="2586"/>
                    <a:pt x="1454" y="2568"/>
                  </a:cubicBezTo>
                  <a:cubicBezTo>
                    <a:pt x="1906" y="2317"/>
                    <a:pt x="1805" y="688"/>
                    <a:pt x="1479" y="262"/>
                  </a:cubicBezTo>
                  <a:cubicBezTo>
                    <a:pt x="1338" y="70"/>
                    <a:pt x="1160" y="0"/>
                    <a:pt x="986" y="0"/>
                  </a:cubicBezTo>
                  <a:close/>
                </a:path>
              </a:pathLst>
            </a:custGeom>
            <a:solidFill>
              <a:srgbClr val="F9B2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0"/>
            <p:cNvSpPr/>
            <p:nvPr/>
          </p:nvSpPr>
          <p:spPr>
            <a:xfrm>
              <a:off x="3360512" y="3194843"/>
              <a:ext cx="192174" cy="184689"/>
            </a:xfrm>
            <a:custGeom>
              <a:rect b="b" l="l" r="r" t="t"/>
              <a:pathLst>
                <a:path extrusionOk="0" h="2048" w="2131">
                  <a:moveTo>
                    <a:pt x="1198" y="1"/>
                  </a:moveTo>
                  <a:cubicBezTo>
                    <a:pt x="899" y="1"/>
                    <a:pt x="595" y="133"/>
                    <a:pt x="401" y="412"/>
                  </a:cubicBezTo>
                  <a:cubicBezTo>
                    <a:pt x="0" y="964"/>
                    <a:pt x="176" y="1390"/>
                    <a:pt x="201" y="1490"/>
                  </a:cubicBezTo>
                  <a:cubicBezTo>
                    <a:pt x="299" y="1785"/>
                    <a:pt x="515" y="2047"/>
                    <a:pt x="618" y="2047"/>
                  </a:cubicBezTo>
                  <a:cubicBezTo>
                    <a:pt x="672" y="2047"/>
                    <a:pt x="695" y="1973"/>
                    <a:pt x="652" y="1791"/>
                  </a:cubicBezTo>
                  <a:cubicBezTo>
                    <a:pt x="526" y="1264"/>
                    <a:pt x="927" y="1415"/>
                    <a:pt x="827" y="989"/>
                  </a:cubicBezTo>
                  <a:cubicBezTo>
                    <a:pt x="815" y="901"/>
                    <a:pt x="833" y="876"/>
                    <a:pt x="931" y="876"/>
                  </a:cubicBezTo>
                  <a:cubicBezTo>
                    <a:pt x="1028" y="876"/>
                    <a:pt x="1203" y="901"/>
                    <a:pt x="1504" y="914"/>
                  </a:cubicBezTo>
                  <a:cubicBezTo>
                    <a:pt x="2105" y="914"/>
                    <a:pt x="2130" y="888"/>
                    <a:pt x="2080" y="663"/>
                  </a:cubicBezTo>
                  <a:cubicBezTo>
                    <a:pt x="1980" y="234"/>
                    <a:pt x="1594" y="1"/>
                    <a:pt x="1198" y="1"/>
                  </a:cubicBezTo>
                  <a:close/>
                </a:path>
              </a:pathLst>
            </a:custGeom>
            <a:solidFill>
              <a:srgbClr val="171B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0"/>
            <p:cNvSpPr/>
            <p:nvPr/>
          </p:nvSpPr>
          <p:spPr>
            <a:xfrm>
              <a:off x="3360512" y="3196105"/>
              <a:ext cx="176392" cy="182344"/>
            </a:xfrm>
            <a:custGeom>
              <a:rect b="b" l="l" r="r" t="t"/>
              <a:pathLst>
                <a:path extrusionOk="0" h="2022" w="1956">
                  <a:moveTo>
                    <a:pt x="1217" y="0"/>
                  </a:moveTo>
                  <a:cubicBezTo>
                    <a:pt x="922" y="0"/>
                    <a:pt x="617" y="132"/>
                    <a:pt x="401" y="398"/>
                  </a:cubicBezTo>
                  <a:cubicBezTo>
                    <a:pt x="0" y="900"/>
                    <a:pt x="176" y="1376"/>
                    <a:pt x="201" y="1476"/>
                  </a:cubicBezTo>
                  <a:cubicBezTo>
                    <a:pt x="287" y="1758"/>
                    <a:pt x="506" y="2022"/>
                    <a:pt x="612" y="2022"/>
                  </a:cubicBezTo>
                  <a:cubicBezTo>
                    <a:pt x="628" y="2022"/>
                    <a:pt x="642" y="2016"/>
                    <a:pt x="652" y="2002"/>
                  </a:cubicBezTo>
                  <a:cubicBezTo>
                    <a:pt x="752" y="1902"/>
                    <a:pt x="376" y="1777"/>
                    <a:pt x="551" y="1451"/>
                  </a:cubicBezTo>
                  <a:cubicBezTo>
                    <a:pt x="727" y="1125"/>
                    <a:pt x="501" y="1025"/>
                    <a:pt x="627" y="724"/>
                  </a:cubicBezTo>
                  <a:cubicBezTo>
                    <a:pt x="685" y="564"/>
                    <a:pt x="785" y="531"/>
                    <a:pt x="990" y="531"/>
                  </a:cubicBezTo>
                  <a:cubicBezTo>
                    <a:pt x="1139" y="531"/>
                    <a:pt x="1344" y="549"/>
                    <a:pt x="1629" y="549"/>
                  </a:cubicBezTo>
                  <a:cubicBezTo>
                    <a:pt x="1658" y="551"/>
                    <a:pt x="1685" y="553"/>
                    <a:pt x="1709" y="553"/>
                  </a:cubicBezTo>
                  <a:cubicBezTo>
                    <a:pt x="1915" y="553"/>
                    <a:pt x="1955" y="463"/>
                    <a:pt x="1955" y="373"/>
                  </a:cubicBezTo>
                  <a:cubicBezTo>
                    <a:pt x="1782" y="126"/>
                    <a:pt x="1504" y="0"/>
                    <a:pt x="1217" y="0"/>
                  </a:cubicBezTo>
                  <a:close/>
                </a:path>
              </a:pathLst>
            </a:custGeom>
            <a:solidFill>
              <a:srgbClr val="171B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0"/>
            <p:cNvSpPr/>
            <p:nvPr/>
          </p:nvSpPr>
          <p:spPr>
            <a:xfrm>
              <a:off x="3193227" y="3441576"/>
              <a:ext cx="549557" cy="308776"/>
            </a:xfrm>
            <a:custGeom>
              <a:rect b="b" l="l" r="r" t="t"/>
              <a:pathLst>
                <a:path extrusionOk="0" h="3424" w="6094">
                  <a:moveTo>
                    <a:pt x="1107" y="1"/>
                  </a:moveTo>
                  <a:cubicBezTo>
                    <a:pt x="1009" y="1"/>
                    <a:pt x="929" y="23"/>
                    <a:pt x="878" y="57"/>
                  </a:cubicBezTo>
                  <a:cubicBezTo>
                    <a:pt x="0" y="634"/>
                    <a:pt x="2005" y="3240"/>
                    <a:pt x="3459" y="3416"/>
                  </a:cubicBezTo>
                  <a:cubicBezTo>
                    <a:pt x="3507" y="3421"/>
                    <a:pt x="3554" y="3424"/>
                    <a:pt x="3601" y="3424"/>
                  </a:cubicBezTo>
                  <a:cubicBezTo>
                    <a:pt x="4641" y="3424"/>
                    <a:pt x="5499" y="2152"/>
                    <a:pt x="5715" y="1912"/>
                  </a:cubicBezTo>
                  <a:cubicBezTo>
                    <a:pt x="6093" y="1470"/>
                    <a:pt x="6066" y="1205"/>
                    <a:pt x="5914" y="1205"/>
                  </a:cubicBezTo>
                  <a:cubicBezTo>
                    <a:pt x="5885" y="1205"/>
                    <a:pt x="5851" y="1215"/>
                    <a:pt x="5815" y="1235"/>
                  </a:cubicBezTo>
                  <a:cubicBezTo>
                    <a:pt x="5589" y="1360"/>
                    <a:pt x="5589" y="1611"/>
                    <a:pt x="5239" y="1862"/>
                  </a:cubicBezTo>
                  <a:cubicBezTo>
                    <a:pt x="4968" y="2055"/>
                    <a:pt x="4638" y="2352"/>
                    <a:pt x="4099" y="2352"/>
                  </a:cubicBezTo>
                  <a:cubicBezTo>
                    <a:pt x="3939" y="2352"/>
                    <a:pt x="3761" y="2326"/>
                    <a:pt x="3559" y="2263"/>
                  </a:cubicBezTo>
                  <a:cubicBezTo>
                    <a:pt x="2682" y="2012"/>
                    <a:pt x="2231" y="834"/>
                    <a:pt x="1780" y="333"/>
                  </a:cubicBezTo>
                  <a:cubicBezTo>
                    <a:pt x="1549" y="85"/>
                    <a:pt x="1295" y="1"/>
                    <a:pt x="1107" y="1"/>
                  </a:cubicBezTo>
                  <a:close/>
                </a:path>
              </a:pathLst>
            </a:custGeom>
            <a:solidFill>
              <a:srgbClr val="F9B2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31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fairness?</a:t>
            </a:r>
            <a:endParaRPr/>
          </a:p>
        </p:txBody>
      </p:sp>
      <p:grpSp>
        <p:nvGrpSpPr>
          <p:cNvPr id="1600" name="Google Shape;1600;p31"/>
          <p:cNvGrpSpPr/>
          <p:nvPr/>
        </p:nvGrpSpPr>
        <p:grpSpPr>
          <a:xfrm>
            <a:off x="1384751" y="1262358"/>
            <a:ext cx="558950" cy="1124387"/>
            <a:chOff x="4584850" y="4399275"/>
            <a:chExt cx="225875" cy="481825"/>
          </a:xfrm>
        </p:grpSpPr>
        <p:sp>
          <p:nvSpPr>
            <p:cNvPr id="1601" name="Google Shape;1601;p31"/>
            <p:cNvSpPr/>
            <p:nvPr/>
          </p:nvSpPr>
          <p:spPr>
            <a:xfrm>
              <a:off x="4655400" y="4399275"/>
              <a:ext cx="84700" cy="84725"/>
            </a:xfrm>
            <a:custGeom>
              <a:rect b="b" l="l" r="r" t="t"/>
              <a:pathLst>
                <a:path extrusionOk="0" h="3389" w="3388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02" name="Google Shape;1602;p31"/>
            <p:cNvSpPr/>
            <p:nvPr/>
          </p:nvSpPr>
          <p:spPr>
            <a:xfrm>
              <a:off x="4584850" y="4512200"/>
              <a:ext cx="225875" cy="368900"/>
            </a:xfrm>
            <a:custGeom>
              <a:rect b="b" l="l" r="r" t="t"/>
              <a:pathLst>
                <a:path extrusionOk="0" h="14756" w="9035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03" name="Google Shape;1603;p31"/>
          <p:cNvGrpSpPr/>
          <p:nvPr/>
        </p:nvGrpSpPr>
        <p:grpSpPr>
          <a:xfrm>
            <a:off x="3725501" y="1254245"/>
            <a:ext cx="558950" cy="1124387"/>
            <a:chOff x="4584850" y="4399275"/>
            <a:chExt cx="225875" cy="481825"/>
          </a:xfrm>
        </p:grpSpPr>
        <p:sp>
          <p:nvSpPr>
            <p:cNvPr id="1604" name="Google Shape;1604;p31"/>
            <p:cNvSpPr/>
            <p:nvPr/>
          </p:nvSpPr>
          <p:spPr>
            <a:xfrm>
              <a:off x="4655400" y="4399275"/>
              <a:ext cx="84700" cy="84725"/>
            </a:xfrm>
            <a:custGeom>
              <a:rect b="b" l="l" r="r" t="t"/>
              <a:pathLst>
                <a:path extrusionOk="0" h="3389" w="3388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4584850" y="4512200"/>
              <a:ext cx="225875" cy="368900"/>
            </a:xfrm>
            <a:custGeom>
              <a:rect b="b" l="l" r="r" t="t"/>
              <a:pathLst>
                <a:path extrusionOk="0" h="14756" w="9035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06" name="Google Shape;1606;p31"/>
          <p:cNvGrpSpPr/>
          <p:nvPr/>
        </p:nvGrpSpPr>
        <p:grpSpPr>
          <a:xfrm>
            <a:off x="1411212" y="2542203"/>
            <a:ext cx="371814" cy="338690"/>
            <a:chOff x="-40745125" y="3632900"/>
            <a:chExt cx="318225" cy="289875"/>
          </a:xfrm>
        </p:grpSpPr>
        <p:sp>
          <p:nvSpPr>
            <p:cNvPr id="1607" name="Google Shape;1607;p31"/>
            <p:cNvSpPr/>
            <p:nvPr/>
          </p:nvSpPr>
          <p:spPr>
            <a:xfrm>
              <a:off x="-40745125" y="3632900"/>
              <a:ext cx="300125" cy="82725"/>
            </a:xfrm>
            <a:custGeom>
              <a:rect b="b" l="l" r="r" t="t"/>
              <a:pathLst>
                <a:path extrusionOk="0" h="3309" w="12005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-40508050" y="3736075"/>
              <a:ext cx="21300" cy="82725"/>
            </a:xfrm>
            <a:custGeom>
              <a:rect b="b" l="l" r="r" t="t"/>
              <a:pathLst>
                <a:path extrusionOk="0" h="3309" w="852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-40466300" y="3736875"/>
              <a:ext cx="39400" cy="82725"/>
            </a:xfrm>
            <a:custGeom>
              <a:rect b="b" l="l" r="r" t="t"/>
              <a:pathLst>
                <a:path extrusionOk="0" h="3309" w="1576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1"/>
            <p:cNvSpPr/>
            <p:nvPr/>
          </p:nvSpPr>
          <p:spPr>
            <a:xfrm>
              <a:off x="-40723050" y="3736075"/>
              <a:ext cx="194550" cy="82725"/>
            </a:xfrm>
            <a:custGeom>
              <a:rect b="b" l="l" r="r" t="t"/>
              <a:pathLst>
                <a:path extrusionOk="0" h="3309" w="7782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1"/>
            <p:cNvSpPr/>
            <p:nvPr/>
          </p:nvSpPr>
          <p:spPr>
            <a:xfrm>
              <a:off x="-40681325" y="3839250"/>
              <a:ext cx="21300" cy="82725"/>
            </a:xfrm>
            <a:custGeom>
              <a:rect b="b" l="l" r="r" t="t"/>
              <a:pathLst>
                <a:path extrusionOk="0" h="3309" w="852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1"/>
            <p:cNvSpPr/>
            <p:nvPr/>
          </p:nvSpPr>
          <p:spPr>
            <a:xfrm>
              <a:off x="-40639575" y="3840825"/>
              <a:ext cx="190625" cy="81950"/>
            </a:xfrm>
            <a:custGeom>
              <a:rect b="b" l="l" r="r" t="t"/>
              <a:pathLst>
                <a:path extrusionOk="0" h="3278" w="7625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1"/>
            <p:cNvSpPr/>
            <p:nvPr/>
          </p:nvSpPr>
          <p:spPr>
            <a:xfrm>
              <a:off x="-40745125" y="3840050"/>
              <a:ext cx="43350" cy="82725"/>
            </a:xfrm>
            <a:custGeom>
              <a:rect b="b" l="l" r="r" t="t"/>
              <a:pathLst>
                <a:path extrusionOk="0" h="3309" w="1734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4" name="Google Shape;1614;p31"/>
          <p:cNvGrpSpPr/>
          <p:nvPr/>
        </p:nvGrpSpPr>
        <p:grpSpPr>
          <a:xfrm>
            <a:off x="1421162" y="3143843"/>
            <a:ext cx="351910" cy="351880"/>
            <a:chOff x="-25094250" y="3547050"/>
            <a:chExt cx="295400" cy="295375"/>
          </a:xfrm>
        </p:grpSpPr>
        <p:sp>
          <p:nvSpPr>
            <p:cNvPr id="1615" name="Google Shape;1615;p31"/>
            <p:cNvSpPr/>
            <p:nvPr/>
          </p:nvSpPr>
          <p:spPr>
            <a:xfrm>
              <a:off x="-24990275" y="35809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1"/>
            <p:cNvSpPr/>
            <p:nvPr/>
          </p:nvSpPr>
          <p:spPr>
            <a:xfrm>
              <a:off x="-25041475" y="3668350"/>
              <a:ext cx="52025" cy="52000"/>
            </a:xfrm>
            <a:custGeom>
              <a:rect b="b" l="l" r="r" t="t"/>
              <a:pathLst>
                <a:path extrusionOk="0" h="2080" w="2081">
                  <a:moveTo>
                    <a:pt x="1" y="0"/>
                  </a:moveTo>
                  <a:lnTo>
                    <a:pt x="1" y="2080"/>
                  </a:lnTo>
                  <a:lnTo>
                    <a:pt x="2080" y="2080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1"/>
            <p:cNvSpPr/>
            <p:nvPr/>
          </p:nvSpPr>
          <p:spPr>
            <a:xfrm>
              <a:off x="-25094250" y="3547050"/>
              <a:ext cx="224500" cy="295375"/>
            </a:xfrm>
            <a:custGeom>
              <a:rect b="b" l="l" r="r" t="t"/>
              <a:pathLst>
                <a:path extrusionOk="0" h="11815" w="8980">
                  <a:moveTo>
                    <a:pt x="4538" y="694"/>
                  </a:moveTo>
                  <a:cubicBezTo>
                    <a:pt x="5136" y="694"/>
                    <a:pt x="5577" y="1166"/>
                    <a:pt x="5577" y="1702"/>
                  </a:cubicBezTo>
                  <a:cubicBezTo>
                    <a:pt x="5577" y="1891"/>
                    <a:pt x="5735" y="2048"/>
                    <a:pt x="5924" y="2048"/>
                  </a:cubicBezTo>
                  <a:lnTo>
                    <a:pt x="6649" y="2048"/>
                  </a:lnTo>
                  <a:cubicBezTo>
                    <a:pt x="6838" y="2048"/>
                    <a:pt x="6995" y="2206"/>
                    <a:pt x="6995" y="2426"/>
                  </a:cubicBezTo>
                  <a:lnTo>
                    <a:pt x="6995" y="2773"/>
                  </a:lnTo>
                  <a:lnTo>
                    <a:pt x="2143" y="2773"/>
                  </a:lnTo>
                  <a:lnTo>
                    <a:pt x="2143" y="2426"/>
                  </a:lnTo>
                  <a:lnTo>
                    <a:pt x="2112" y="2426"/>
                  </a:lnTo>
                  <a:cubicBezTo>
                    <a:pt x="2112" y="2206"/>
                    <a:pt x="2269" y="2048"/>
                    <a:pt x="2458" y="2048"/>
                  </a:cubicBezTo>
                  <a:lnTo>
                    <a:pt x="3183" y="2048"/>
                  </a:lnTo>
                  <a:cubicBezTo>
                    <a:pt x="3372" y="2048"/>
                    <a:pt x="3530" y="1891"/>
                    <a:pt x="3530" y="1702"/>
                  </a:cubicBezTo>
                  <a:cubicBezTo>
                    <a:pt x="3530" y="1103"/>
                    <a:pt x="4002" y="694"/>
                    <a:pt x="4538" y="694"/>
                  </a:cubicBezTo>
                  <a:close/>
                  <a:moveTo>
                    <a:pt x="7310" y="4159"/>
                  </a:moveTo>
                  <a:cubicBezTo>
                    <a:pt x="7499" y="4159"/>
                    <a:pt x="7657" y="4317"/>
                    <a:pt x="7657" y="4506"/>
                  </a:cubicBezTo>
                  <a:cubicBezTo>
                    <a:pt x="7657" y="4695"/>
                    <a:pt x="7499" y="4852"/>
                    <a:pt x="7310" y="4852"/>
                  </a:cubicBezTo>
                  <a:lnTo>
                    <a:pt x="5924" y="4852"/>
                  </a:lnTo>
                  <a:cubicBezTo>
                    <a:pt x="5735" y="4852"/>
                    <a:pt x="5577" y="4695"/>
                    <a:pt x="5577" y="4506"/>
                  </a:cubicBezTo>
                  <a:cubicBezTo>
                    <a:pt x="5577" y="4317"/>
                    <a:pt x="5735" y="4159"/>
                    <a:pt x="5924" y="4159"/>
                  </a:cubicBezTo>
                  <a:close/>
                  <a:moveTo>
                    <a:pt x="7310" y="5514"/>
                  </a:moveTo>
                  <a:cubicBezTo>
                    <a:pt x="7499" y="5514"/>
                    <a:pt x="7657" y="5671"/>
                    <a:pt x="7657" y="5892"/>
                  </a:cubicBezTo>
                  <a:cubicBezTo>
                    <a:pt x="7657" y="6081"/>
                    <a:pt x="7499" y="6238"/>
                    <a:pt x="7310" y="6238"/>
                  </a:cubicBezTo>
                  <a:lnTo>
                    <a:pt x="5924" y="6238"/>
                  </a:lnTo>
                  <a:cubicBezTo>
                    <a:pt x="5735" y="6238"/>
                    <a:pt x="5577" y="6081"/>
                    <a:pt x="5577" y="5892"/>
                  </a:cubicBezTo>
                  <a:cubicBezTo>
                    <a:pt x="5577" y="5671"/>
                    <a:pt x="5735" y="5514"/>
                    <a:pt x="5924" y="5514"/>
                  </a:cubicBezTo>
                  <a:close/>
                  <a:moveTo>
                    <a:pt x="4506" y="4159"/>
                  </a:moveTo>
                  <a:cubicBezTo>
                    <a:pt x="4695" y="4159"/>
                    <a:pt x="4853" y="4317"/>
                    <a:pt x="4853" y="4506"/>
                  </a:cubicBezTo>
                  <a:lnTo>
                    <a:pt x="4853" y="7247"/>
                  </a:lnTo>
                  <a:cubicBezTo>
                    <a:pt x="4853" y="7467"/>
                    <a:pt x="4695" y="7593"/>
                    <a:pt x="4506" y="7593"/>
                  </a:cubicBezTo>
                  <a:lnTo>
                    <a:pt x="1734" y="7593"/>
                  </a:lnTo>
                  <a:cubicBezTo>
                    <a:pt x="1545" y="7593"/>
                    <a:pt x="1387" y="7467"/>
                    <a:pt x="1387" y="7247"/>
                  </a:cubicBezTo>
                  <a:lnTo>
                    <a:pt x="1387" y="4506"/>
                  </a:lnTo>
                  <a:cubicBezTo>
                    <a:pt x="1387" y="4317"/>
                    <a:pt x="1545" y="4159"/>
                    <a:pt x="1734" y="4159"/>
                  </a:cubicBezTo>
                  <a:close/>
                  <a:moveTo>
                    <a:pt x="7310" y="6900"/>
                  </a:moveTo>
                  <a:cubicBezTo>
                    <a:pt x="7499" y="6900"/>
                    <a:pt x="7657" y="7058"/>
                    <a:pt x="7657" y="7247"/>
                  </a:cubicBezTo>
                  <a:cubicBezTo>
                    <a:pt x="7657" y="7467"/>
                    <a:pt x="7499" y="7593"/>
                    <a:pt x="7310" y="7593"/>
                  </a:cubicBezTo>
                  <a:lnTo>
                    <a:pt x="5924" y="7593"/>
                  </a:lnTo>
                  <a:cubicBezTo>
                    <a:pt x="5735" y="7593"/>
                    <a:pt x="5577" y="7467"/>
                    <a:pt x="5577" y="7247"/>
                  </a:cubicBezTo>
                  <a:cubicBezTo>
                    <a:pt x="5577" y="7058"/>
                    <a:pt x="5735" y="6900"/>
                    <a:pt x="5924" y="6900"/>
                  </a:cubicBezTo>
                  <a:close/>
                  <a:moveTo>
                    <a:pt x="7310" y="8318"/>
                  </a:moveTo>
                  <a:cubicBezTo>
                    <a:pt x="7499" y="8318"/>
                    <a:pt x="7657" y="8475"/>
                    <a:pt x="7657" y="8664"/>
                  </a:cubicBezTo>
                  <a:cubicBezTo>
                    <a:pt x="7657" y="8853"/>
                    <a:pt x="7499" y="9011"/>
                    <a:pt x="7310" y="9011"/>
                  </a:cubicBezTo>
                  <a:lnTo>
                    <a:pt x="1734" y="9011"/>
                  </a:lnTo>
                  <a:cubicBezTo>
                    <a:pt x="1545" y="9011"/>
                    <a:pt x="1387" y="8853"/>
                    <a:pt x="1387" y="8664"/>
                  </a:cubicBezTo>
                  <a:cubicBezTo>
                    <a:pt x="1387" y="8475"/>
                    <a:pt x="1545" y="8318"/>
                    <a:pt x="1734" y="8318"/>
                  </a:cubicBezTo>
                  <a:close/>
                  <a:moveTo>
                    <a:pt x="7310" y="9704"/>
                  </a:moveTo>
                  <a:cubicBezTo>
                    <a:pt x="7499" y="9704"/>
                    <a:pt x="7657" y="9861"/>
                    <a:pt x="7657" y="10050"/>
                  </a:cubicBezTo>
                  <a:cubicBezTo>
                    <a:pt x="7657" y="10240"/>
                    <a:pt x="7499" y="10397"/>
                    <a:pt x="7310" y="10397"/>
                  </a:cubicBezTo>
                  <a:lnTo>
                    <a:pt x="1734" y="10397"/>
                  </a:lnTo>
                  <a:cubicBezTo>
                    <a:pt x="1545" y="10397"/>
                    <a:pt x="1387" y="10240"/>
                    <a:pt x="1387" y="10050"/>
                  </a:cubicBezTo>
                  <a:cubicBezTo>
                    <a:pt x="1387" y="9861"/>
                    <a:pt x="1545" y="9704"/>
                    <a:pt x="1734" y="9704"/>
                  </a:cubicBezTo>
                  <a:close/>
                  <a:moveTo>
                    <a:pt x="4506" y="0"/>
                  </a:moveTo>
                  <a:cubicBezTo>
                    <a:pt x="3687" y="0"/>
                    <a:pt x="2962" y="599"/>
                    <a:pt x="2805" y="1387"/>
                  </a:cubicBezTo>
                  <a:lnTo>
                    <a:pt x="2427" y="1387"/>
                  </a:lnTo>
                  <a:cubicBezTo>
                    <a:pt x="1986" y="1387"/>
                    <a:pt x="1576" y="1670"/>
                    <a:pt x="1419" y="2080"/>
                  </a:cubicBezTo>
                  <a:lnTo>
                    <a:pt x="1041" y="2080"/>
                  </a:lnTo>
                  <a:cubicBezTo>
                    <a:pt x="442" y="2080"/>
                    <a:pt x="1" y="2552"/>
                    <a:pt x="1" y="3119"/>
                  </a:cubicBezTo>
                  <a:lnTo>
                    <a:pt x="1" y="10807"/>
                  </a:lnTo>
                  <a:cubicBezTo>
                    <a:pt x="1" y="11342"/>
                    <a:pt x="474" y="11815"/>
                    <a:pt x="1041" y="11815"/>
                  </a:cubicBezTo>
                  <a:lnTo>
                    <a:pt x="7972" y="11815"/>
                  </a:lnTo>
                  <a:cubicBezTo>
                    <a:pt x="8570" y="11815"/>
                    <a:pt x="8980" y="11342"/>
                    <a:pt x="8980" y="10807"/>
                  </a:cubicBezTo>
                  <a:lnTo>
                    <a:pt x="8980" y="3119"/>
                  </a:lnTo>
                  <a:cubicBezTo>
                    <a:pt x="8980" y="2521"/>
                    <a:pt x="8507" y="2080"/>
                    <a:pt x="7972" y="2080"/>
                  </a:cubicBezTo>
                  <a:lnTo>
                    <a:pt x="7562" y="2080"/>
                  </a:lnTo>
                  <a:cubicBezTo>
                    <a:pt x="7405" y="1702"/>
                    <a:pt x="7058" y="1387"/>
                    <a:pt x="6585" y="1387"/>
                  </a:cubicBezTo>
                  <a:lnTo>
                    <a:pt x="6207" y="1387"/>
                  </a:lnTo>
                  <a:cubicBezTo>
                    <a:pt x="6050" y="599"/>
                    <a:pt x="5325" y="0"/>
                    <a:pt x="4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1"/>
            <p:cNvSpPr/>
            <p:nvPr/>
          </p:nvSpPr>
          <p:spPr>
            <a:xfrm>
              <a:off x="-24851650" y="3582300"/>
              <a:ext cx="52800" cy="190825"/>
            </a:xfrm>
            <a:custGeom>
              <a:rect b="b" l="l" r="r" t="t"/>
              <a:pathLst>
                <a:path extrusionOk="0" h="7633" w="2112">
                  <a:moveTo>
                    <a:pt x="1060" y="0"/>
                  </a:moveTo>
                  <a:cubicBezTo>
                    <a:pt x="930" y="0"/>
                    <a:pt x="804" y="55"/>
                    <a:pt x="757" y="166"/>
                  </a:cubicBezTo>
                  <a:lnTo>
                    <a:pt x="32" y="1552"/>
                  </a:lnTo>
                  <a:cubicBezTo>
                    <a:pt x="0" y="1583"/>
                    <a:pt x="0" y="1678"/>
                    <a:pt x="0" y="1709"/>
                  </a:cubicBezTo>
                  <a:lnTo>
                    <a:pt x="0" y="7632"/>
                  </a:lnTo>
                  <a:lnTo>
                    <a:pt x="2080" y="7632"/>
                  </a:lnTo>
                  <a:lnTo>
                    <a:pt x="2080" y="1709"/>
                  </a:lnTo>
                  <a:lnTo>
                    <a:pt x="2111" y="1709"/>
                  </a:lnTo>
                  <a:cubicBezTo>
                    <a:pt x="2111" y="1678"/>
                    <a:pt x="2111" y="1583"/>
                    <a:pt x="2080" y="1552"/>
                  </a:cubicBezTo>
                  <a:lnTo>
                    <a:pt x="1387" y="166"/>
                  </a:lnTo>
                  <a:cubicBezTo>
                    <a:pt x="1324" y="55"/>
                    <a:pt x="1190" y="0"/>
                    <a:pt x="10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1"/>
            <p:cNvSpPr/>
            <p:nvPr/>
          </p:nvSpPr>
          <p:spPr>
            <a:xfrm>
              <a:off x="-24850875" y="3788050"/>
              <a:ext cx="52025" cy="53600"/>
            </a:xfrm>
            <a:custGeom>
              <a:rect b="b" l="l" r="r" t="t"/>
              <a:pathLst>
                <a:path extrusionOk="0" h="2144" w="2081">
                  <a:moveTo>
                    <a:pt x="1" y="1"/>
                  </a:moveTo>
                  <a:lnTo>
                    <a:pt x="1" y="1104"/>
                  </a:lnTo>
                  <a:lnTo>
                    <a:pt x="64" y="1104"/>
                  </a:lnTo>
                  <a:cubicBezTo>
                    <a:pt x="64" y="1702"/>
                    <a:pt x="505" y="2143"/>
                    <a:pt x="1072" y="2143"/>
                  </a:cubicBezTo>
                  <a:cubicBezTo>
                    <a:pt x="1671" y="2143"/>
                    <a:pt x="2080" y="1671"/>
                    <a:pt x="2080" y="1104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0" name="Google Shape;1620;p31"/>
          <p:cNvGrpSpPr/>
          <p:nvPr/>
        </p:nvGrpSpPr>
        <p:grpSpPr>
          <a:xfrm>
            <a:off x="1413927" y="3810452"/>
            <a:ext cx="366364" cy="367290"/>
            <a:chOff x="-61354875" y="4101525"/>
            <a:chExt cx="316650" cy="317450"/>
          </a:xfrm>
        </p:grpSpPr>
        <p:sp>
          <p:nvSpPr>
            <p:cNvPr id="1621" name="Google Shape;1621;p31"/>
            <p:cNvSpPr/>
            <p:nvPr/>
          </p:nvSpPr>
          <p:spPr>
            <a:xfrm>
              <a:off x="-61172925" y="4240150"/>
              <a:ext cx="62225" cy="145750"/>
            </a:xfrm>
            <a:custGeom>
              <a:rect b="b" l="l" r="r" t="t"/>
              <a:pathLst>
                <a:path extrusionOk="0" h="5830" w="2489">
                  <a:moveTo>
                    <a:pt x="1260" y="1"/>
                  </a:moveTo>
                  <a:cubicBezTo>
                    <a:pt x="1071" y="1"/>
                    <a:pt x="819" y="221"/>
                    <a:pt x="819" y="442"/>
                  </a:cubicBezTo>
                  <a:lnTo>
                    <a:pt x="819" y="725"/>
                  </a:lnTo>
                  <a:cubicBezTo>
                    <a:pt x="347" y="883"/>
                    <a:pt x="0" y="1355"/>
                    <a:pt x="0" y="1891"/>
                  </a:cubicBezTo>
                  <a:cubicBezTo>
                    <a:pt x="0" y="2584"/>
                    <a:pt x="536" y="2962"/>
                    <a:pt x="977" y="3277"/>
                  </a:cubicBezTo>
                  <a:cubicBezTo>
                    <a:pt x="1292" y="3529"/>
                    <a:pt x="1639" y="3750"/>
                    <a:pt x="1639" y="4002"/>
                  </a:cubicBezTo>
                  <a:cubicBezTo>
                    <a:pt x="1639" y="4222"/>
                    <a:pt x="1450" y="4411"/>
                    <a:pt x="1260" y="4411"/>
                  </a:cubicBezTo>
                  <a:cubicBezTo>
                    <a:pt x="1008" y="4411"/>
                    <a:pt x="819" y="4222"/>
                    <a:pt x="819" y="4002"/>
                  </a:cubicBezTo>
                  <a:cubicBezTo>
                    <a:pt x="819" y="3750"/>
                    <a:pt x="630" y="3592"/>
                    <a:pt x="441" y="3592"/>
                  </a:cubicBezTo>
                  <a:cubicBezTo>
                    <a:pt x="221" y="3592"/>
                    <a:pt x="0" y="3781"/>
                    <a:pt x="0" y="4002"/>
                  </a:cubicBezTo>
                  <a:cubicBezTo>
                    <a:pt x="0" y="4537"/>
                    <a:pt x="347" y="4978"/>
                    <a:pt x="819" y="5167"/>
                  </a:cubicBezTo>
                  <a:lnTo>
                    <a:pt x="819" y="5451"/>
                  </a:lnTo>
                  <a:cubicBezTo>
                    <a:pt x="819" y="5672"/>
                    <a:pt x="1008" y="5829"/>
                    <a:pt x="1260" y="5829"/>
                  </a:cubicBezTo>
                  <a:cubicBezTo>
                    <a:pt x="1481" y="5829"/>
                    <a:pt x="1639" y="5640"/>
                    <a:pt x="1639" y="5451"/>
                  </a:cubicBezTo>
                  <a:lnTo>
                    <a:pt x="1639" y="5167"/>
                  </a:lnTo>
                  <a:cubicBezTo>
                    <a:pt x="2111" y="5010"/>
                    <a:pt x="2489" y="4537"/>
                    <a:pt x="2489" y="4002"/>
                  </a:cubicBezTo>
                  <a:cubicBezTo>
                    <a:pt x="2489" y="3309"/>
                    <a:pt x="1922" y="2931"/>
                    <a:pt x="1481" y="2616"/>
                  </a:cubicBezTo>
                  <a:cubicBezTo>
                    <a:pt x="1166" y="2364"/>
                    <a:pt x="819" y="2143"/>
                    <a:pt x="819" y="1891"/>
                  </a:cubicBezTo>
                  <a:cubicBezTo>
                    <a:pt x="819" y="1702"/>
                    <a:pt x="1008" y="1513"/>
                    <a:pt x="1260" y="1513"/>
                  </a:cubicBezTo>
                  <a:cubicBezTo>
                    <a:pt x="1513" y="1513"/>
                    <a:pt x="1639" y="1702"/>
                    <a:pt x="1639" y="1891"/>
                  </a:cubicBezTo>
                  <a:cubicBezTo>
                    <a:pt x="1639" y="2143"/>
                    <a:pt x="1859" y="2332"/>
                    <a:pt x="2048" y="2332"/>
                  </a:cubicBezTo>
                  <a:cubicBezTo>
                    <a:pt x="2300" y="2332"/>
                    <a:pt x="2489" y="2143"/>
                    <a:pt x="2489" y="1891"/>
                  </a:cubicBezTo>
                  <a:cubicBezTo>
                    <a:pt x="2489" y="1355"/>
                    <a:pt x="2143" y="914"/>
                    <a:pt x="1639" y="725"/>
                  </a:cubicBezTo>
                  <a:lnTo>
                    <a:pt x="1639" y="442"/>
                  </a:lnTo>
                  <a:cubicBezTo>
                    <a:pt x="1639" y="221"/>
                    <a:pt x="1450" y="1"/>
                    <a:pt x="1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1"/>
            <p:cNvSpPr/>
            <p:nvPr/>
          </p:nvSpPr>
          <p:spPr>
            <a:xfrm>
              <a:off x="-61354875" y="4101525"/>
              <a:ext cx="316650" cy="317450"/>
            </a:xfrm>
            <a:custGeom>
              <a:rect b="b" l="l" r="r" t="t"/>
              <a:pathLst>
                <a:path extrusionOk="0" h="12698" w="12666">
                  <a:moveTo>
                    <a:pt x="11405" y="1608"/>
                  </a:moveTo>
                  <a:cubicBezTo>
                    <a:pt x="11657" y="1608"/>
                    <a:pt x="11847" y="1797"/>
                    <a:pt x="11847" y="2049"/>
                  </a:cubicBezTo>
                  <a:lnTo>
                    <a:pt x="11847" y="3277"/>
                  </a:lnTo>
                  <a:lnTo>
                    <a:pt x="820" y="3277"/>
                  </a:lnTo>
                  <a:lnTo>
                    <a:pt x="820" y="2049"/>
                  </a:lnTo>
                  <a:cubicBezTo>
                    <a:pt x="820" y="1797"/>
                    <a:pt x="1009" y="1608"/>
                    <a:pt x="1198" y="1608"/>
                  </a:cubicBezTo>
                  <a:lnTo>
                    <a:pt x="1639" y="1608"/>
                  </a:lnTo>
                  <a:lnTo>
                    <a:pt x="1639" y="2049"/>
                  </a:lnTo>
                  <a:cubicBezTo>
                    <a:pt x="1639" y="2301"/>
                    <a:pt x="1828" y="2458"/>
                    <a:pt x="2048" y="2458"/>
                  </a:cubicBezTo>
                  <a:cubicBezTo>
                    <a:pt x="2237" y="2458"/>
                    <a:pt x="2427" y="2238"/>
                    <a:pt x="2427" y="2049"/>
                  </a:cubicBezTo>
                  <a:lnTo>
                    <a:pt x="2427" y="1608"/>
                  </a:lnTo>
                  <a:lnTo>
                    <a:pt x="5892" y="1608"/>
                  </a:lnTo>
                  <a:lnTo>
                    <a:pt x="5892" y="2049"/>
                  </a:lnTo>
                  <a:cubicBezTo>
                    <a:pt x="5892" y="2301"/>
                    <a:pt x="6081" y="2458"/>
                    <a:pt x="6333" y="2458"/>
                  </a:cubicBezTo>
                  <a:cubicBezTo>
                    <a:pt x="6585" y="2458"/>
                    <a:pt x="6743" y="2238"/>
                    <a:pt x="6743" y="2049"/>
                  </a:cubicBezTo>
                  <a:lnTo>
                    <a:pt x="6743" y="1608"/>
                  </a:lnTo>
                  <a:lnTo>
                    <a:pt x="10208" y="1608"/>
                  </a:lnTo>
                  <a:lnTo>
                    <a:pt x="10208" y="2049"/>
                  </a:lnTo>
                  <a:cubicBezTo>
                    <a:pt x="10208" y="2301"/>
                    <a:pt x="10397" y="2458"/>
                    <a:pt x="10618" y="2458"/>
                  </a:cubicBezTo>
                  <a:cubicBezTo>
                    <a:pt x="10870" y="2458"/>
                    <a:pt x="11027" y="2238"/>
                    <a:pt x="11027" y="2049"/>
                  </a:cubicBezTo>
                  <a:lnTo>
                    <a:pt x="11027" y="1608"/>
                  </a:lnTo>
                  <a:close/>
                  <a:moveTo>
                    <a:pt x="2868" y="4916"/>
                  </a:moveTo>
                  <a:cubicBezTo>
                    <a:pt x="3088" y="4916"/>
                    <a:pt x="3246" y="5136"/>
                    <a:pt x="3246" y="5357"/>
                  </a:cubicBezTo>
                  <a:cubicBezTo>
                    <a:pt x="3309" y="5546"/>
                    <a:pt x="3088" y="5766"/>
                    <a:pt x="2868" y="5766"/>
                  </a:cubicBezTo>
                  <a:lnTo>
                    <a:pt x="2048" y="5766"/>
                  </a:lnTo>
                  <a:cubicBezTo>
                    <a:pt x="1796" y="5766"/>
                    <a:pt x="1639" y="5546"/>
                    <a:pt x="1639" y="5357"/>
                  </a:cubicBezTo>
                  <a:cubicBezTo>
                    <a:pt x="1639" y="5136"/>
                    <a:pt x="1828" y="4916"/>
                    <a:pt x="2048" y="4916"/>
                  </a:cubicBezTo>
                  <a:close/>
                  <a:moveTo>
                    <a:pt x="2868" y="6585"/>
                  </a:moveTo>
                  <a:cubicBezTo>
                    <a:pt x="3088" y="6585"/>
                    <a:pt x="3246" y="6774"/>
                    <a:pt x="3246" y="6963"/>
                  </a:cubicBezTo>
                  <a:cubicBezTo>
                    <a:pt x="3309" y="7215"/>
                    <a:pt x="3088" y="7404"/>
                    <a:pt x="2868" y="7404"/>
                  </a:cubicBezTo>
                  <a:lnTo>
                    <a:pt x="2048" y="7404"/>
                  </a:lnTo>
                  <a:cubicBezTo>
                    <a:pt x="1796" y="7404"/>
                    <a:pt x="1639" y="7215"/>
                    <a:pt x="1639" y="6963"/>
                  </a:cubicBezTo>
                  <a:cubicBezTo>
                    <a:pt x="1639" y="6743"/>
                    <a:pt x="1828" y="6585"/>
                    <a:pt x="2048" y="6585"/>
                  </a:cubicBezTo>
                  <a:close/>
                  <a:moveTo>
                    <a:pt x="2868" y="8287"/>
                  </a:moveTo>
                  <a:cubicBezTo>
                    <a:pt x="3088" y="8287"/>
                    <a:pt x="3246" y="8476"/>
                    <a:pt x="3246" y="8665"/>
                  </a:cubicBezTo>
                  <a:cubicBezTo>
                    <a:pt x="3309" y="8854"/>
                    <a:pt x="3088" y="9074"/>
                    <a:pt x="2868" y="9074"/>
                  </a:cubicBezTo>
                  <a:lnTo>
                    <a:pt x="2048" y="9074"/>
                  </a:lnTo>
                  <a:cubicBezTo>
                    <a:pt x="1796" y="9074"/>
                    <a:pt x="1639" y="8854"/>
                    <a:pt x="1639" y="8665"/>
                  </a:cubicBezTo>
                  <a:cubicBezTo>
                    <a:pt x="1639" y="8413"/>
                    <a:pt x="1828" y="8287"/>
                    <a:pt x="2048" y="8287"/>
                  </a:cubicBezTo>
                  <a:close/>
                  <a:moveTo>
                    <a:pt x="8538" y="5199"/>
                  </a:moveTo>
                  <a:cubicBezTo>
                    <a:pt x="10366" y="5199"/>
                    <a:pt x="11847" y="6711"/>
                    <a:pt x="11847" y="8507"/>
                  </a:cubicBezTo>
                  <a:cubicBezTo>
                    <a:pt x="11847" y="10334"/>
                    <a:pt x="10334" y="11815"/>
                    <a:pt x="8538" y="11815"/>
                  </a:cubicBezTo>
                  <a:cubicBezTo>
                    <a:pt x="6711" y="11815"/>
                    <a:pt x="5230" y="10334"/>
                    <a:pt x="5230" y="8507"/>
                  </a:cubicBezTo>
                  <a:cubicBezTo>
                    <a:pt x="5230" y="6711"/>
                    <a:pt x="6743" y="5199"/>
                    <a:pt x="8538" y="5199"/>
                  </a:cubicBezTo>
                  <a:close/>
                  <a:moveTo>
                    <a:pt x="2048" y="1"/>
                  </a:moveTo>
                  <a:cubicBezTo>
                    <a:pt x="1828" y="1"/>
                    <a:pt x="1639" y="190"/>
                    <a:pt x="1639" y="410"/>
                  </a:cubicBezTo>
                  <a:lnTo>
                    <a:pt x="1639" y="788"/>
                  </a:lnTo>
                  <a:lnTo>
                    <a:pt x="1198" y="788"/>
                  </a:lnTo>
                  <a:cubicBezTo>
                    <a:pt x="536" y="788"/>
                    <a:pt x="1" y="1324"/>
                    <a:pt x="1" y="2049"/>
                  </a:cubicBezTo>
                  <a:lnTo>
                    <a:pt x="1" y="9767"/>
                  </a:lnTo>
                  <a:cubicBezTo>
                    <a:pt x="1" y="10429"/>
                    <a:pt x="536" y="11028"/>
                    <a:pt x="1198" y="11028"/>
                  </a:cubicBezTo>
                  <a:lnTo>
                    <a:pt x="5230" y="11028"/>
                  </a:lnTo>
                  <a:cubicBezTo>
                    <a:pt x="5987" y="12004"/>
                    <a:pt x="7184" y="12697"/>
                    <a:pt x="8538" y="12697"/>
                  </a:cubicBezTo>
                  <a:cubicBezTo>
                    <a:pt x="10807" y="12697"/>
                    <a:pt x="12666" y="10838"/>
                    <a:pt x="12666" y="8539"/>
                  </a:cubicBezTo>
                  <a:lnTo>
                    <a:pt x="12666" y="2080"/>
                  </a:lnTo>
                  <a:cubicBezTo>
                    <a:pt x="12666" y="1356"/>
                    <a:pt x="12130" y="788"/>
                    <a:pt x="11405" y="788"/>
                  </a:cubicBezTo>
                  <a:lnTo>
                    <a:pt x="11027" y="788"/>
                  </a:lnTo>
                  <a:lnTo>
                    <a:pt x="11027" y="410"/>
                  </a:lnTo>
                  <a:cubicBezTo>
                    <a:pt x="11027" y="158"/>
                    <a:pt x="10807" y="1"/>
                    <a:pt x="10618" y="1"/>
                  </a:cubicBezTo>
                  <a:cubicBezTo>
                    <a:pt x="10429" y="1"/>
                    <a:pt x="10177" y="190"/>
                    <a:pt x="10177" y="410"/>
                  </a:cubicBezTo>
                  <a:lnTo>
                    <a:pt x="10177" y="788"/>
                  </a:lnTo>
                  <a:lnTo>
                    <a:pt x="6711" y="788"/>
                  </a:lnTo>
                  <a:lnTo>
                    <a:pt x="6711" y="410"/>
                  </a:lnTo>
                  <a:cubicBezTo>
                    <a:pt x="6711" y="158"/>
                    <a:pt x="6522" y="1"/>
                    <a:pt x="6333" y="1"/>
                  </a:cubicBezTo>
                  <a:cubicBezTo>
                    <a:pt x="6144" y="1"/>
                    <a:pt x="5892" y="190"/>
                    <a:pt x="5892" y="410"/>
                  </a:cubicBezTo>
                  <a:lnTo>
                    <a:pt x="5892" y="788"/>
                  </a:lnTo>
                  <a:lnTo>
                    <a:pt x="2427" y="788"/>
                  </a:lnTo>
                  <a:lnTo>
                    <a:pt x="2427" y="410"/>
                  </a:lnTo>
                  <a:cubicBezTo>
                    <a:pt x="2427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3" name="Google Shape;1623;p31"/>
          <p:cNvGrpSpPr/>
          <p:nvPr/>
        </p:nvGrpSpPr>
        <p:grpSpPr>
          <a:xfrm>
            <a:off x="3816487" y="2526941"/>
            <a:ext cx="371814" cy="338690"/>
            <a:chOff x="-40745125" y="3632900"/>
            <a:chExt cx="318225" cy="289875"/>
          </a:xfrm>
        </p:grpSpPr>
        <p:sp>
          <p:nvSpPr>
            <p:cNvPr id="1624" name="Google Shape;1624;p31"/>
            <p:cNvSpPr/>
            <p:nvPr/>
          </p:nvSpPr>
          <p:spPr>
            <a:xfrm>
              <a:off x="-40745125" y="3632900"/>
              <a:ext cx="300125" cy="82725"/>
            </a:xfrm>
            <a:custGeom>
              <a:rect b="b" l="l" r="r" t="t"/>
              <a:pathLst>
                <a:path extrusionOk="0" h="3309" w="12005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1"/>
            <p:cNvSpPr/>
            <p:nvPr/>
          </p:nvSpPr>
          <p:spPr>
            <a:xfrm>
              <a:off x="-40508050" y="3736075"/>
              <a:ext cx="21300" cy="82725"/>
            </a:xfrm>
            <a:custGeom>
              <a:rect b="b" l="l" r="r" t="t"/>
              <a:pathLst>
                <a:path extrusionOk="0" h="3309" w="852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1"/>
            <p:cNvSpPr/>
            <p:nvPr/>
          </p:nvSpPr>
          <p:spPr>
            <a:xfrm>
              <a:off x="-40466300" y="3736875"/>
              <a:ext cx="39400" cy="82725"/>
            </a:xfrm>
            <a:custGeom>
              <a:rect b="b" l="l" r="r" t="t"/>
              <a:pathLst>
                <a:path extrusionOk="0" h="3309" w="1576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1"/>
            <p:cNvSpPr/>
            <p:nvPr/>
          </p:nvSpPr>
          <p:spPr>
            <a:xfrm>
              <a:off x="-40723050" y="3736075"/>
              <a:ext cx="194550" cy="82725"/>
            </a:xfrm>
            <a:custGeom>
              <a:rect b="b" l="l" r="r" t="t"/>
              <a:pathLst>
                <a:path extrusionOk="0" h="3309" w="7782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1"/>
            <p:cNvSpPr/>
            <p:nvPr/>
          </p:nvSpPr>
          <p:spPr>
            <a:xfrm>
              <a:off x="-40681325" y="3839250"/>
              <a:ext cx="21300" cy="82725"/>
            </a:xfrm>
            <a:custGeom>
              <a:rect b="b" l="l" r="r" t="t"/>
              <a:pathLst>
                <a:path extrusionOk="0" h="3309" w="852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1"/>
            <p:cNvSpPr/>
            <p:nvPr/>
          </p:nvSpPr>
          <p:spPr>
            <a:xfrm>
              <a:off x="-40639575" y="3840825"/>
              <a:ext cx="190625" cy="81950"/>
            </a:xfrm>
            <a:custGeom>
              <a:rect b="b" l="l" r="r" t="t"/>
              <a:pathLst>
                <a:path extrusionOk="0" h="3278" w="7625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1"/>
            <p:cNvSpPr/>
            <p:nvPr/>
          </p:nvSpPr>
          <p:spPr>
            <a:xfrm>
              <a:off x="-40745125" y="3840050"/>
              <a:ext cx="43350" cy="82725"/>
            </a:xfrm>
            <a:custGeom>
              <a:rect b="b" l="l" r="r" t="t"/>
              <a:pathLst>
                <a:path extrusionOk="0" h="3309" w="1734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1" name="Google Shape;1631;p31"/>
          <p:cNvGrpSpPr/>
          <p:nvPr/>
        </p:nvGrpSpPr>
        <p:grpSpPr>
          <a:xfrm>
            <a:off x="3826437" y="3128606"/>
            <a:ext cx="351910" cy="351880"/>
            <a:chOff x="-25094250" y="3547050"/>
            <a:chExt cx="295400" cy="295375"/>
          </a:xfrm>
        </p:grpSpPr>
        <p:sp>
          <p:nvSpPr>
            <p:cNvPr id="1632" name="Google Shape;1632;p31"/>
            <p:cNvSpPr/>
            <p:nvPr/>
          </p:nvSpPr>
          <p:spPr>
            <a:xfrm>
              <a:off x="-24990275" y="35809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1"/>
            <p:cNvSpPr/>
            <p:nvPr/>
          </p:nvSpPr>
          <p:spPr>
            <a:xfrm>
              <a:off x="-25041475" y="3668350"/>
              <a:ext cx="52025" cy="52000"/>
            </a:xfrm>
            <a:custGeom>
              <a:rect b="b" l="l" r="r" t="t"/>
              <a:pathLst>
                <a:path extrusionOk="0" h="2080" w="2081">
                  <a:moveTo>
                    <a:pt x="1" y="0"/>
                  </a:moveTo>
                  <a:lnTo>
                    <a:pt x="1" y="2080"/>
                  </a:lnTo>
                  <a:lnTo>
                    <a:pt x="2080" y="2080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1"/>
            <p:cNvSpPr/>
            <p:nvPr/>
          </p:nvSpPr>
          <p:spPr>
            <a:xfrm>
              <a:off x="-25094250" y="3547050"/>
              <a:ext cx="224500" cy="295375"/>
            </a:xfrm>
            <a:custGeom>
              <a:rect b="b" l="l" r="r" t="t"/>
              <a:pathLst>
                <a:path extrusionOk="0" h="11815" w="8980">
                  <a:moveTo>
                    <a:pt x="4538" y="694"/>
                  </a:moveTo>
                  <a:cubicBezTo>
                    <a:pt x="5136" y="694"/>
                    <a:pt x="5577" y="1166"/>
                    <a:pt x="5577" y="1702"/>
                  </a:cubicBezTo>
                  <a:cubicBezTo>
                    <a:pt x="5577" y="1891"/>
                    <a:pt x="5735" y="2048"/>
                    <a:pt x="5924" y="2048"/>
                  </a:cubicBezTo>
                  <a:lnTo>
                    <a:pt x="6649" y="2048"/>
                  </a:lnTo>
                  <a:cubicBezTo>
                    <a:pt x="6838" y="2048"/>
                    <a:pt x="6995" y="2206"/>
                    <a:pt x="6995" y="2426"/>
                  </a:cubicBezTo>
                  <a:lnTo>
                    <a:pt x="6995" y="2773"/>
                  </a:lnTo>
                  <a:lnTo>
                    <a:pt x="2143" y="2773"/>
                  </a:lnTo>
                  <a:lnTo>
                    <a:pt x="2143" y="2426"/>
                  </a:lnTo>
                  <a:lnTo>
                    <a:pt x="2112" y="2426"/>
                  </a:lnTo>
                  <a:cubicBezTo>
                    <a:pt x="2112" y="2206"/>
                    <a:pt x="2269" y="2048"/>
                    <a:pt x="2458" y="2048"/>
                  </a:cubicBezTo>
                  <a:lnTo>
                    <a:pt x="3183" y="2048"/>
                  </a:lnTo>
                  <a:cubicBezTo>
                    <a:pt x="3372" y="2048"/>
                    <a:pt x="3530" y="1891"/>
                    <a:pt x="3530" y="1702"/>
                  </a:cubicBezTo>
                  <a:cubicBezTo>
                    <a:pt x="3530" y="1103"/>
                    <a:pt x="4002" y="694"/>
                    <a:pt x="4538" y="694"/>
                  </a:cubicBezTo>
                  <a:close/>
                  <a:moveTo>
                    <a:pt x="7310" y="4159"/>
                  </a:moveTo>
                  <a:cubicBezTo>
                    <a:pt x="7499" y="4159"/>
                    <a:pt x="7657" y="4317"/>
                    <a:pt x="7657" y="4506"/>
                  </a:cubicBezTo>
                  <a:cubicBezTo>
                    <a:pt x="7657" y="4695"/>
                    <a:pt x="7499" y="4852"/>
                    <a:pt x="7310" y="4852"/>
                  </a:cubicBezTo>
                  <a:lnTo>
                    <a:pt x="5924" y="4852"/>
                  </a:lnTo>
                  <a:cubicBezTo>
                    <a:pt x="5735" y="4852"/>
                    <a:pt x="5577" y="4695"/>
                    <a:pt x="5577" y="4506"/>
                  </a:cubicBezTo>
                  <a:cubicBezTo>
                    <a:pt x="5577" y="4317"/>
                    <a:pt x="5735" y="4159"/>
                    <a:pt x="5924" y="4159"/>
                  </a:cubicBezTo>
                  <a:close/>
                  <a:moveTo>
                    <a:pt x="7310" y="5514"/>
                  </a:moveTo>
                  <a:cubicBezTo>
                    <a:pt x="7499" y="5514"/>
                    <a:pt x="7657" y="5671"/>
                    <a:pt x="7657" y="5892"/>
                  </a:cubicBezTo>
                  <a:cubicBezTo>
                    <a:pt x="7657" y="6081"/>
                    <a:pt x="7499" y="6238"/>
                    <a:pt x="7310" y="6238"/>
                  </a:cubicBezTo>
                  <a:lnTo>
                    <a:pt x="5924" y="6238"/>
                  </a:lnTo>
                  <a:cubicBezTo>
                    <a:pt x="5735" y="6238"/>
                    <a:pt x="5577" y="6081"/>
                    <a:pt x="5577" y="5892"/>
                  </a:cubicBezTo>
                  <a:cubicBezTo>
                    <a:pt x="5577" y="5671"/>
                    <a:pt x="5735" y="5514"/>
                    <a:pt x="5924" y="5514"/>
                  </a:cubicBezTo>
                  <a:close/>
                  <a:moveTo>
                    <a:pt x="4506" y="4159"/>
                  </a:moveTo>
                  <a:cubicBezTo>
                    <a:pt x="4695" y="4159"/>
                    <a:pt x="4853" y="4317"/>
                    <a:pt x="4853" y="4506"/>
                  </a:cubicBezTo>
                  <a:lnTo>
                    <a:pt x="4853" y="7247"/>
                  </a:lnTo>
                  <a:cubicBezTo>
                    <a:pt x="4853" y="7467"/>
                    <a:pt x="4695" y="7593"/>
                    <a:pt x="4506" y="7593"/>
                  </a:cubicBezTo>
                  <a:lnTo>
                    <a:pt x="1734" y="7593"/>
                  </a:lnTo>
                  <a:cubicBezTo>
                    <a:pt x="1545" y="7593"/>
                    <a:pt x="1387" y="7467"/>
                    <a:pt x="1387" y="7247"/>
                  </a:cubicBezTo>
                  <a:lnTo>
                    <a:pt x="1387" y="4506"/>
                  </a:lnTo>
                  <a:cubicBezTo>
                    <a:pt x="1387" y="4317"/>
                    <a:pt x="1545" y="4159"/>
                    <a:pt x="1734" y="4159"/>
                  </a:cubicBezTo>
                  <a:close/>
                  <a:moveTo>
                    <a:pt x="7310" y="6900"/>
                  </a:moveTo>
                  <a:cubicBezTo>
                    <a:pt x="7499" y="6900"/>
                    <a:pt x="7657" y="7058"/>
                    <a:pt x="7657" y="7247"/>
                  </a:cubicBezTo>
                  <a:cubicBezTo>
                    <a:pt x="7657" y="7467"/>
                    <a:pt x="7499" y="7593"/>
                    <a:pt x="7310" y="7593"/>
                  </a:cubicBezTo>
                  <a:lnTo>
                    <a:pt x="5924" y="7593"/>
                  </a:lnTo>
                  <a:cubicBezTo>
                    <a:pt x="5735" y="7593"/>
                    <a:pt x="5577" y="7467"/>
                    <a:pt x="5577" y="7247"/>
                  </a:cubicBezTo>
                  <a:cubicBezTo>
                    <a:pt x="5577" y="7058"/>
                    <a:pt x="5735" y="6900"/>
                    <a:pt x="5924" y="6900"/>
                  </a:cubicBezTo>
                  <a:close/>
                  <a:moveTo>
                    <a:pt x="7310" y="8318"/>
                  </a:moveTo>
                  <a:cubicBezTo>
                    <a:pt x="7499" y="8318"/>
                    <a:pt x="7657" y="8475"/>
                    <a:pt x="7657" y="8664"/>
                  </a:cubicBezTo>
                  <a:cubicBezTo>
                    <a:pt x="7657" y="8853"/>
                    <a:pt x="7499" y="9011"/>
                    <a:pt x="7310" y="9011"/>
                  </a:cubicBezTo>
                  <a:lnTo>
                    <a:pt x="1734" y="9011"/>
                  </a:lnTo>
                  <a:cubicBezTo>
                    <a:pt x="1545" y="9011"/>
                    <a:pt x="1387" y="8853"/>
                    <a:pt x="1387" y="8664"/>
                  </a:cubicBezTo>
                  <a:cubicBezTo>
                    <a:pt x="1387" y="8475"/>
                    <a:pt x="1545" y="8318"/>
                    <a:pt x="1734" y="8318"/>
                  </a:cubicBezTo>
                  <a:close/>
                  <a:moveTo>
                    <a:pt x="7310" y="9704"/>
                  </a:moveTo>
                  <a:cubicBezTo>
                    <a:pt x="7499" y="9704"/>
                    <a:pt x="7657" y="9861"/>
                    <a:pt x="7657" y="10050"/>
                  </a:cubicBezTo>
                  <a:cubicBezTo>
                    <a:pt x="7657" y="10240"/>
                    <a:pt x="7499" y="10397"/>
                    <a:pt x="7310" y="10397"/>
                  </a:cubicBezTo>
                  <a:lnTo>
                    <a:pt x="1734" y="10397"/>
                  </a:lnTo>
                  <a:cubicBezTo>
                    <a:pt x="1545" y="10397"/>
                    <a:pt x="1387" y="10240"/>
                    <a:pt x="1387" y="10050"/>
                  </a:cubicBezTo>
                  <a:cubicBezTo>
                    <a:pt x="1387" y="9861"/>
                    <a:pt x="1545" y="9704"/>
                    <a:pt x="1734" y="9704"/>
                  </a:cubicBezTo>
                  <a:close/>
                  <a:moveTo>
                    <a:pt x="4506" y="0"/>
                  </a:moveTo>
                  <a:cubicBezTo>
                    <a:pt x="3687" y="0"/>
                    <a:pt x="2962" y="599"/>
                    <a:pt x="2805" y="1387"/>
                  </a:cubicBezTo>
                  <a:lnTo>
                    <a:pt x="2427" y="1387"/>
                  </a:lnTo>
                  <a:cubicBezTo>
                    <a:pt x="1986" y="1387"/>
                    <a:pt x="1576" y="1670"/>
                    <a:pt x="1419" y="2080"/>
                  </a:cubicBezTo>
                  <a:lnTo>
                    <a:pt x="1041" y="2080"/>
                  </a:lnTo>
                  <a:cubicBezTo>
                    <a:pt x="442" y="2080"/>
                    <a:pt x="1" y="2552"/>
                    <a:pt x="1" y="3119"/>
                  </a:cubicBezTo>
                  <a:lnTo>
                    <a:pt x="1" y="10807"/>
                  </a:lnTo>
                  <a:cubicBezTo>
                    <a:pt x="1" y="11342"/>
                    <a:pt x="474" y="11815"/>
                    <a:pt x="1041" y="11815"/>
                  </a:cubicBezTo>
                  <a:lnTo>
                    <a:pt x="7972" y="11815"/>
                  </a:lnTo>
                  <a:cubicBezTo>
                    <a:pt x="8570" y="11815"/>
                    <a:pt x="8980" y="11342"/>
                    <a:pt x="8980" y="10807"/>
                  </a:cubicBezTo>
                  <a:lnTo>
                    <a:pt x="8980" y="3119"/>
                  </a:lnTo>
                  <a:cubicBezTo>
                    <a:pt x="8980" y="2521"/>
                    <a:pt x="8507" y="2080"/>
                    <a:pt x="7972" y="2080"/>
                  </a:cubicBezTo>
                  <a:lnTo>
                    <a:pt x="7562" y="2080"/>
                  </a:lnTo>
                  <a:cubicBezTo>
                    <a:pt x="7405" y="1702"/>
                    <a:pt x="7058" y="1387"/>
                    <a:pt x="6585" y="1387"/>
                  </a:cubicBezTo>
                  <a:lnTo>
                    <a:pt x="6207" y="1387"/>
                  </a:lnTo>
                  <a:cubicBezTo>
                    <a:pt x="6050" y="599"/>
                    <a:pt x="5325" y="0"/>
                    <a:pt x="4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1"/>
            <p:cNvSpPr/>
            <p:nvPr/>
          </p:nvSpPr>
          <p:spPr>
            <a:xfrm>
              <a:off x="-24851650" y="3582300"/>
              <a:ext cx="52800" cy="190825"/>
            </a:xfrm>
            <a:custGeom>
              <a:rect b="b" l="l" r="r" t="t"/>
              <a:pathLst>
                <a:path extrusionOk="0" h="7633" w="2112">
                  <a:moveTo>
                    <a:pt x="1060" y="0"/>
                  </a:moveTo>
                  <a:cubicBezTo>
                    <a:pt x="930" y="0"/>
                    <a:pt x="804" y="55"/>
                    <a:pt x="757" y="166"/>
                  </a:cubicBezTo>
                  <a:lnTo>
                    <a:pt x="32" y="1552"/>
                  </a:lnTo>
                  <a:cubicBezTo>
                    <a:pt x="0" y="1583"/>
                    <a:pt x="0" y="1678"/>
                    <a:pt x="0" y="1709"/>
                  </a:cubicBezTo>
                  <a:lnTo>
                    <a:pt x="0" y="7632"/>
                  </a:lnTo>
                  <a:lnTo>
                    <a:pt x="2080" y="7632"/>
                  </a:lnTo>
                  <a:lnTo>
                    <a:pt x="2080" y="1709"/>
                  </a:lnTo>
                  <a:lnTo>
                    <a:pt x="2111" y="1709"/>
                  </a:lnTo>
                  <a:cubicBezTo>
                    <a:pt x="2111" y="1678"/>
                    <a:pt x="2111" y="1583"/>
                    <a:pt x="2080" y="1552"/>
                  </a:cubicBezTo>
                  <a:lnTo>
                    <a:pt x="1387" y="166"/>
                  </a:lnTo>
                  <a:cubicBezTo>
                    <a:pt x="1324" y="55"/>
                    <a:pt x="1190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1"/>
            <p:cNvSpPr/>
            <p:nvPr/>
          </p:nvSpPr>
          <p:spPr>
            <a:xfrm>
              <a:off x="-24850875" y="3788050"/>
              <a:ext cx="52025" cy="53600"/>
            </a:xfrm>
            <a:custGeom>
              <a:rect b="b" l="l" r="r" t="t"/>
              <a:pathLst>
                <a:path extrusionOk="0" h="2144" w="2081">
                  <a:moveTo>
                    <a:pt x="1" y="1"/>
                  </a:moveTo>
                  <a:lnTo>
                    <a:pt x="1" y="1104"/>
                  </a:lnTo>
                  <a:lnTo>
                    <a:pt x="64" y="1104"/>
                  </a:lnTo>
                  <a:cubicBezTo>
                    <a:pt x="64" y="1702"/>
                    <a:pt x="505" y="2143"/>
                    <a:pt x="1072" y="2143"/>
                  </a:cubicBezTo>
                  <a:cubicBezTo>
                    <a:pt x="1671" y="2143"/>
                    <a:pt x="2080" y="1671"/>
                    <a:pt x="2080" y="1104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7" name="Google Shape;1637;p31"/>
          <p:cNvGrpSpPr/>
          <p:nvPr/>
        </p:nvGrpSpPr>
        <p:grpSpPr>
          <a:xfrm>
            <a:off x="3819202" y="3795202"/>
            <a:ext cx="366364" cy="367290"/>
            <a:chOff x="-61354875" y="4101525"/>
            <a:chExt cx="316650" cy="317450"/>
          </a:xfrm>
        </p:grpSpPr>
        <p:sp>
          <p:nvSpPr>
            <p:cNvPr id="1638" name="Google Shape;1638;p31"/>
            <p:cNvSpPr/>
            <p:nvPr/>
          </p:nvSpPr>
          <p:spPr>
            <a:xfrm>
              <a:off x="-61172925" y="4240150"/>
              <a:ext cx="62225" cy="145750"/>
            </a:xfrm>
            <a:custGeom>
              <a:rect b="b" l="l" r="r" t="t"/>
              <a:pathLst>
                <a:path extrusionOk="0" h="5830" w="2489">
                  <a:moveTo>
                    <a:pt x="1260" y="1"/>
                  </a:moveTo>
                  <a:cubicBezTo>
                    <a:pt x="1071" y="1"/>
                    <a:pt x="819" y="221"/>
                    <a:pt x="819" y="442"/>
                  </a:cubicBezTo>
                  <a:lnTo>
                    <a:pt x="819" y="725"/>
                  </a:lnTo>
                  <a:cubicBezTo>
                    <a:pt x="347" y="883"/>
                    <a:pt x="0" y="1355"/>
                    <a:pt x="0" y="1891"/>
                  </a:cubicBezTo>
                  <a:cubicBezTo>
                    <a:pt x="0" y="2584"/>
                    <a:pt x="536" y="2962"/>
                    <a:pt x="977" y="3277"/>
                  </a:cubicBezTo>
                  <a:cubicBezTo>
                    <a:pt x="1292" y="3529"/>
                    <a:pt x="1639" y="3750"/>
                    <a:pt x="1639" y="4002"/>
                  </a:cubicBezTo>
                  <a:cubicBezTo>
                    <a:pt x="1639" y="4222"/>
                    <a:pt x="1450" y="4411"/>
                    <a:pt x="1260" y="4411"/>
                  </a:cubicBezTo>
                  <a:cubicBezTo>
                    <a:pt x="1008" y="4411"/>
                    <a:pt x="819" y="4222"/>
                    <a:pt x="819" y="4002"/>
                  </a:cubicBezTo>
                  <a:cubicBezTo>
                    <a:pt x="819" y="3750"/>
                    <a:pt x="630" y="3592"/>
                    <a:pt x="441" y="3592"/>
                  </a:cubicBezTo>
                  <a:cubicBezTo>
                    <a:pt x="221" y="3592"/>
                    <a:pt x="0" y="3781"/>
                    <a:pt x="0" y="4002"/>
                  </a:cubicBezTo>
                  <a:cubicBezTo>
                    <a:pt x="0" y="4537"/>
                    <a:pt x="347" y="4978"/>
                    <a:pt x="819" y="5167"/>
                  </a:cubicBezTo>
                  <a:lnTo>
                    <a:pt x="819" y="5451"/>
                  </a:lnTo>
                  <a:cubicBezTo>
                    <a:pt x="819" y="5672"/>
                    <a:pt x="1008" y="5829"/>
                    <a:pt x="1260" y="5829"/>
                  </a:cubicBezTo>
                  <a:cubicBezTo>
                    <a:pt x="1481" y="5829"/>
                    <a:pt x="1639" y="5640"/>
                    <a:pt x="1639" y="5451"/>
                  </a:cubicBezTo>
                  <a:lnTo>
                    <a:pt x="1639" y="5167"/>
                  </a:lnTo>
                  <a:cubicBezTo>
                    <a:pt x="2111" y="5010"/>
                    <a:pt x="2489" y="4537"/>
                    <a:pt x="2489" y="4002"/>
                  </a:cubicBezTo>
                  <a:cubicBezTo>
                    <a:pt x="2489" y="3309"/>
                    <a:pt x="1922" y="2931"/>
                    <a:pt x="1481" y="2616"/>
                  </a:cubicBezTo>
                  <a:cubicBezTo>
                    <a:pt x="1166" y="2364"/>
                    <a:pt x="819" y="2143"/>
                    <a:pt x="819" y="1891"/>
                  </a:cubicBezTo>
                  <a:cubicBezTo>
                    <a:pt x="819" y="1702"/>
                    <a:pt x="1008" y="1513"/>
                    <a:pt x="1260" y="1513"/>
                  </a:cubicBezTo>
                  <a:cubicBezTo>
                    <a:pt x="1513" y="1513"/>
                    <a:pt x="1639" y="1702"/>
                    <a:pt x="1639" y="1891"/>
                  </a:cubicBezTo>
                  <a:cubicBezTo>
                    <a:pt x="1639" y="2143"/>
                    <a:pt x="1859" y="2332"/>
                    <a:pt x="2048" y="2332"/>
                  </a:cubicBezTo>
                  <a:cubicBezTo>
                    <a:pt x="2300" y="2332"/>
                    <a:pt x="2489" y="2143"/>
                    <a:pt x="2489" y="1891"/>
                  </a:cubicBezTo>
                  <a:cubicBezTo>
                    <a:pt x="2489" y="1355"/>
                    <a:pt x="2143" y="914"/>
                    <a:pt x="1639" y="725"/>
                  </a:cubicBezTo>
                  <a:lnTo>
                    <a:pt x="1639" y="442"/>
                  </a:lnTo>
                  <a:cubicBezTo>
                    <a:pt x="1639" y="221"/>
                    <a:pt x="1450" y="1"/>
                    <a:pt x="1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1"/>
            <p:cNvSpPr/>
            <p:nvPr/>
          </p:nvSpPr>
          <p:spPr>
            <a:xfrm>
              <a:off x="-61354875" y="4101525"/>
              <a:ext cx="316650" cy="317450"/>
            </a:xfrm>
            <a:custGeom>
              <a:rect b="b" l="l" r="r" t="t"/>
              <a:pathLst>
                <a:path extrusionOk="0" h="12698" w="12666">
                  <a:moveTo>
                    <a:pt x="11405" y="1608"/>
                  </a:moveTo>
                  <a:cubicBezTo>
                    <a:pt x="11657" y="1608"/>
                    <a:pt x="11847" y="1797"/>
                    <a:pt x="11847" y="2049"/>
                  </a:cubicBezTo>
                  <a:lnTo>
                    <a:pt x="11847" y="3277"/>
                  </a:lnTo>
                  <a:lnTo>
                    <a:pt x="820" y="3277"/>
                  </a:lnTo>
                  <a:lnTo>
                    <a:pt x="820" y="2049"/>
                  </a:lnTo>
                  <a:cubicBezTo>
                    <a:pt x="820" y="1797"/>
                    <a:pt x="1009" y="1608"/>
                    <a:pt x="1198" y="1608"/>
                  </a:cubicBezTo>
                  <a:lnTo>
                    <a:pt x="1639" y="1608"/>
                  </a:lnTo>
                  <a:lnTo>
                    <a:pt x="1639" y="2049"/>
                  </a:lnTo>
                  <a:cubicBezTo>
                    <a:pt x="1639" y="2301"/>
                    <a:pt x="1828" y="2458"/>
                    <a:pt x="2048" y="2458"/>
                  </a:cubicBezTo>
                  <a:cubicBezTo>
                    <a:pt x="2237" y="2458"/>
                    <a:pt x="2427" y="2238"/>
                    <a:pt x="2427" y="2049"/>
                  </a:cubicBezTo>
                  <a:lnTo>
                    <a:pt x="2427" y="1608"/>
                  </a:lnTo>
                  <a:lnTo>
                    <a:pt x="5892" y="1608"/>
                  </a:lnTo>
                  <a:lnTo>
                    <a:pt x="5892" y="2049"/>
                  </a:lnTo>
                  <a:cubicBezTo>
                    <a:pt x="5892" y="2301"/>
                    <a:pt x="6081" y="2458"/>
                    <a:pt x="6333" y="2458"/>
                  </a:cubicBezTo>
                  <a:cubicBezTo>
                    <a:pt x="6585" y="2458"/>
                    <a:pt x="6743" y="2238"/>
                    <a:pt x="6743" y="2049"/>
                  </a:cubicBezTo>
                  <a:lnTo>
                    <a:pt x="6743" y="1608"/>
                  </a:lnTo>
                  <a:lnTo>
                    <a:pt x="10208" y="1608"/>
                  </a:lnTo>
                  <a:lnTo>
                    <a:pt x="10208" y="2049"/>
                  </a:lnTo>
                  <a:cubicBezTo>
                    <a:pt x="10208" y="2301"/>
                    <a:pt x="10397" y="2458"/>
                    <a:pt x="10618" y="2458"/>
                  </a:cubicBezTo>
                  <a:cubicBezTo>
                    <a:pt x="10870" y="2458"/>
                    <a:pt x="11027" y="2238"/>
                    <a:pt x="11027" y="2049"/>
                  </a:cubicBezTo>
                  <a:lnTo>
                    <a:pt x="11027" y="1608"/>
                  </a:lnTo>
                  <a:close/>
                  <a:moveTo>
                    <a:pt x="2868" y="4916"/>
                  </a:moveTo>
                  <a:cubicBezTo>
                    <a:pt x="3088" y="4916"/>
                    <a:pt x="3246" y="5136"/>
                    <a:pt x="3246" y="5357"/>
                  </a:cubicBezTo>
                  <a:cubicBezTo>
                    <a:pt x="3309" y="5546"/>
                    <a:pt x="3088" y="5766"/>
                    <a:pt x="2868" y="5766"/>
                  </a:cubicBezTo>
                  <a:lnTo>
                    <a:pt x="2048" y="5766"/>
                  </a:lnTo>
                  <a:cubicBezTo>
                    <a:pt x="1796" y="5766"/>
                    <a:pt x="1639" y="5546"/>
                    <a:pt x="1639" y="5357"/>
                  </a:cubicBezTo>
                  <a:cubicBezTo>
                    <a:pt x="1639" y="5136"/>
                    <a:pt x="1828" y="4916"/>
                    <a:pt x="2048" y="4916"/>
                  </a:cubicBezTo>
                  <a:close/>
                  <a:moveTo>
                    <a:pt x="2868" y="6585"/>
                  </a:moveTo>
                  <a:cubicBezTo>
                    <a:pt x="3088" y="6585"/>
                    <a:pt x="3246" y="6774"/>
                    <a:pt x="3246" y="6963"/>
                  </a:cubicBezTo>
                  <a:cubicBezTo>
                    <a:pt x="3309" y="7215"/>
                    <a:pt x="3088" y="7404"/>
                    <a:pt x="2868" y="7404"/>
                  </a:cubicBezTo>
                  <a:lnTo>
                    <a:pt x="2048" y="7404"/>
                  </a:lnTo>
                  <a:cubicBezTo>
                    <a:pt x="1796" y="7404"/>
                    <a:pt x="1639" y="7215"/>
                    <a:pt x="1639" y="6963"/>
                  </a:cubicBezTo>
                  <a:cubicBezTo>
                    <a:pt x="1639" y="6743"/>
                    <a:pt x="1828" y="6585"/>
                    <a:pt x="2048" y="6585"/>
                  </a:cubicBezTo>
                  <a:close/>
                  <a:moveTo>
                    <a:pt x="2868" y="8287"/>
                  </a:moveTo>
                  <a:cubicBezTo>
                    <a:pt x="3088" y="8287"/>
                    <a:pt x="3246" y="8476"/>
                    <a:pt x="3246" y="8665"/>
                  </a:cubicBezTo>
                  <a:cubicBezTo>
                    <a:pt x="3309" y="8854"/>
                    <a:pt x="3088" y="9074"/>
                    <a:pt x="2868" y="9074"/>
                  </a:cubicBezTo>
                  <a:lnTo>
                    <a:pt x="2048" y="9074"/>
                  </a:lnTo>
                  <a:cubicBezTo>
                    <a:pt x="1796" y="9074"/>
                    <a:pt x="1639" y="8854"/>
                    <a:pt x="1639" y="8665"/>
                  </a:cubicBezTo>
                  <a:cubicBezTo>
                    <a:pt x="1639" y="8413"/>
                    <a:pt x="1828" y="8287"/>
                    <a:pt x="2048" y="8287"/>
                  </a:cubicBezTo>
                  <a:close/>
                  <a:moveTo>
                    <a:pt x="8538" y="5199"/>
                  </a:moveTo>
                  <a:cubicBezTo>
                    <a:pt x="10366" y="5199"/>
                    <a:pt x="11847" y="6711"/>
                    <a:pt x="11847" y="8507"/>
                  </a:cubicBezTo>
                  <a:cubicBezTo>
                    <a:pt x="11847" y="10334"/>
                    <a:pt x="10334" y="11815"/>
                    <a:pt x="8538" y="11815"/>
                  </a:cubicBezTo>
                  <a:cubicBezTo>
                    <a:pt x="6711" y="11815"/>
                    <a:pt x="5230" y="10334"/>
                    <a:pt x="5230" y="8507"/>
                  </a:cubicBezTo>
                  <a:cubicBezTo>
                    <a:pt x="5230" y="6711"/>
                    <a:pt x="6743" y="5199"/>
                    <a:pt x="8538" y="5199"/>
                  </a:cubicBezTo>
                  <a:close/>
                  <a:moveTo>
                    <a:pt x="2048" y="1"/>
                  </a:moveTo>
                  <a:cubicBezTo>
                    <a:pt x="1828" y="1"/>
                    <a:pt x="1639" y="190"/>
                    <a:pt x="1639" y="410"/>
                  </a:cubicBezTo>
                  <a:lnTo>
                    <a:pt x="1639" y="788"/>
                  </a:lnTo>
                  <a:lnTo>
                    <a:pt x="1198" y="788"/>
                  </a:lnTo>
                  <a:cubicBezTo>
                    <a:pt x="536" y="788"/>
                    <a:pt x="1" y="1324"/>
                    <a:pt x="1" y="2049"/>
                  </a:cubicBezTo>
                  <a:lnTo>
                    <a:pt x="1" y="9767"/>
                  </a:lnTo>
                  <a:cubicBezTo>
                    <a:pt x="1" y="10429"/>
                    <a:pt x="536" y="11028"/>
                    <a:pt x="1198" y="11028"/>
                  </a:cubicBezTo>
                  <a:lnTo>
                    <a:pt x="5230" y="11028"/>
                  </a:lnTo>
                  <a:cubicBezTo>
                    <a:pt x="5987" y="12004"/>
                    <a:pt x="7184" y="12697"/>
                    <a:pt x="8538" y="12697"/>
                  </a:cubicBezTo>
                  <a:cubicBezTo>
                    <a:pt x="10807" y="12697"/>
                    <a:pt x="12666" y="10838"/>
                    <a:pt x="12666" y="8539"/>
                  </a:cubicBezTo>
                  <a:lnTo>
                    <a:pt x="12666" y="2080"/>
                  </a:lnTo>
                  <a:cubicBezTo>
                    <a:pt x="12666" y="1356"/>
                    <a:pt x="12130" y="788"/>
                    <a:pt x="11405" y="788"/>
                  </a:cubicBezTo>
                  <a:lnTo>
                    <a:pt x="11027" y="788"/>
                  </a:lnTo>
                  <a:lnTo>
                    <a:pt x="11027" y="410"/>
                  </a:lnTo>
                  <a:cubicBezTo>
                    <a:pt x="11027" y="158"/>
                    <a:pt x="10807" y="1"/>
                    <a:pt x="10618" y="1"/>
                  </a:cubicBezTo>
                  <a:cubicBezTo>
                    <a:pt x="10429" y="1"/>
                    <a:pt x="10177" y="190"/>
                    <a:pt x="10177" y="410"/>
                  </a:cubicBezTo>
                  <a:lnTo>
                    <a:pt x="10177" y="788"/>
                  </a:lnTo>
                  <a:lnTo>
                    <a:pt x="6711" y="788"/>
                  </a:lnTo>
                  <a:lnTo>
                    <a:pt x="6711" y="410"/>
                  </a:lnTo>
                  <a:cubicBezTo>
                    <a:pt x="6711" y="158"/>
                    <a:pt x="6522" y="1"/>
                    <a:pt x="6333" y="1"/>
                  </a:cubicBezTo>
                  <a:cubicBezTo>
                    <a:pt x="6144" y="1"/>
                    <a:pt x="5892" y="190"/>
                    <a:pt x="5892" y="410"/>
                  </a:cubicBezTo>
                  <a:lnTo>
                    <a:pt x="5892" y="788"/>
                  </a:lnTo>
                  <a:lnTo>
                    <a:pt x="2427" y="788"/>
                  </a:lnTo>
                  <a:lnTo>
                    <a:pt x="2427" y="410"/>
                  </a:lnTo>
                  <a:cubicBezTo>
                    <a:pt x="2427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0" name="Google Shape;1640;p31"/>
          <p:cNvSpPr txBox="1"/>
          <p:nvPr/>
        </p:nvSpPr>
        <p:spPr>
          <a:xfrm>
            <a:off x="1839525" y="2526941"/>
            <a:ext cx="95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Bachelor’s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41" name="Google Shape;1641;p31"/>
          <p:cNvSpPr txBox="1"/>
          <p:nvPr/>
        </p:nvSpPr>
        <p:spPr>
          <a:xfrm>
            <a:off x="1872925" y="3062000"/>
            <a:ext cx="1209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Software Engineer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42" name="Google Shape;1642;p31"/>
          <p:cNvSpPr txBox="1"/>
          <p:nvPr/>
        </p:nvSpPr>
        <p:spPr>
          <a:xfrm>
            <a:off x="1872925" y="3809450"/>
            <a:ext cx="7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$100k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43" name="Google Shape;1643;p31"/>
          <p:cNvSpPr txBox="1"/>
          <p:nvPr/>
        </p:nvSpPr>
        <p:spPr>
          <a:xfrm>
            <a:off x="4277825" y="2478629"/>
            <a:ext cx="95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Bachelor’s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44" name="Google Shape;1644;p31"/>
          <p:cNvSpPr txBox="1"/>
          <p:nvPr/>
        </p:nvSpPr>
        <p:spPr>
          <a:xfrm>
            <a:off x="4311225" y="3013688"/>
            <a:ext cx="1209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Software Engineer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45" name="Google Shape;1645;p31"/>
          <p:cNvSpPr txBox="1"/>
          <p:nvPr/>
        </p:nvSpPr>
        <p:spPr>
          <a:xfrm>
            <a:off x="4311225" y="3761138"/>
            <a:ext cx="7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$100k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46" name="Google Shape;1646;p31"/>
          <p:cNvSpPr txBox="1"/>
          <p:nvPr/>
        </p:nvSpPr>
        <p:spPr>
          <a:xfrm>
            <a:off x="2221700" y="1523150"/>
            <a:ext cx="7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47" name="Google Shape;1647;p31"/>
          <p:cNvSpPr txBox="1"/>
          <p:nvPr/>
        </p:nvSpPr>
        <p:spPr>
          <a:xfrm>
            <a:off x="4516100" y="1523150"/>
            <a:ext cx="95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Non-White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48" name="Google Shape;1648;p31"/>
          <p:cNvSpPr txBox="1"/>
          <p:nvPr/>
        </p:nvSpPr>
        <p:spPr>
          <a:xfrm>
            <a:off x="6158800" y="1525525"/>
            <a:ext cx="2495100" cy="23736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All else equal, if the algorithm the bank uses gives the </a:t>
            </a:r>
            <a:r>
              <a:rPr lang="en" sz="18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</a:t>
            </a:r>
            <a:r>
              <a:rPr lang="en"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person a loan, it should also give the </a:t>
            </a:r>
            <a:r>
              <a:rPr lang="en" sz="18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Non-White</a:t>
            </a:r>
            <a:r>
              <a:rPr lang="en"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person a loan.</a:t>
            </a:r>
            <a:endParaRPr sz="2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2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quantify fairness?</a:t>
            </a:r>
            <a:endParaRPr/>
          </a:p>
        </p:txBody>
      </p:sp>
      <p:sp>
        <p:nvSpPr>
          <p:cNvPr id="1654" name="Google Shape;1654;p32"/>
          <p:cNvSpPr txBox="1"/>
          <p:nvPr/>
        </p:nvSpPr>
        <p:spPr>
          <a:xfrm>
            <a:off x="252425" y="1063475"/>
            <a:ext cx="249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Disparate Impact</a:t>
            </a:r>
            <a:endParaRPr sz="2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55" name="Google Shape;1655;p32"/>
          <p:cNvSpPr txBox="1"/>
          <p:nvPr>
            <p:ph idx="1" type="subTitle"/>
          </p:nvPr>
        </p:nvSpPr>
        <p:spPr>
          <a:xfrm>
            <a:off x="507075" y="1556075"/>
            <a:ext cx="3789300" cy="16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Measures how much less likely it is for the underprivileged group to receive a </a:t>
            </a:r>
            <a:r>
              <a:rPr lang="en"/>
              <a:t>positive outcome.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Translation: How much less likely are Non-White applicants to receive approval compared to White applicants?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0555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33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quantify fairness?</a:t>
            </a:r>
            <a:endParaRPr/>
          </a:p>
        </p:txBody>
      </p:sp>
      <p:sp>
        <p:nvSpPr>
          <p:cNvPr id="1661" name="Google Shape;1661;p33"/>
          <p:cNvSpPr txBox="1"/>
          <p:nvPr/>
        </p:nvSpPr>
        <p:spPr>
          <a:xfrm>
            <a:off x="252425" y="1063475"/>
            <a:ext cx="249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Disparate Impact</a:t>
            </a:r>
            <a:endParaRPr sz="2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62" name="Google Shape;1662;p33"/>
          <p:cNvSpPr txBox="1"/>
          <p:nvPr>
            <p:ph idx="1" type="subTitle"/>
          </p:nvPr>
        </p:nvSpPr>
        <p:spPr>
          <a:xfrm>
            <a:off x="507075" y="1556075"/>
            <a:ext cx="3789300" cy="16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Measures how much less likely it is for the underprivileged group to receive a positive outcome.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Translation: How much less likely are Non-White applicants to receive approval compared to White applicants?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0555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3" name="Google Shape;1663;p33"/>
          <p:cNvPicPr preferRelativeResize="0"/>
          <p:nvPr/>
        </p:nvPicPr>
        <p:blipFill rotWithShape="1">
          <a:blip r:embed="rId3">
            <a:alphaModFix/>
          </a:blip>
          <a:srcRect b="0" l="10867" r="2334" t="0"/>
          <a:stretch/>
        </p:blipFill>
        <p:spPr>
          <a:xfrm>
            <a:off x="4732025" y="1212400"/>
            <a:ext cx="3897000" cy="346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34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quantify </a:t>
            </a:r>
            <a:r>
              <a:rPr lang="en"/>
              <a:t>fairness</a:t>
            </a:r>
            <a:r>
              <a:rPr lang="en"/>
              <a:t>?</a:t>
            </a:r>
            <a:endParaRPr/>
          </a:p>
        </p:txBody>
      </p:sp>
      <p:sp>
        <p:nvSpPr>
          <p:cNvPr id="1669" name="Google Shape;1669;p34"/>
          <p:cNvSpPr txBox="1"/>
          <p:nvPr/>
        </p:nvSpPr>
        <p:spPr>
          <a:xfrm>
            <a:off x="252425" y="1063475"/>
            <a:ext cx="249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Disparate Impact</a:t>
            </a:r>
            <a:endParaRPr sz="2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70" name="Google Shape;1670;p34"/>
          <p:cNvSpPr txBox="1"/>
          <p:nvPr>
            <p:ph idx="1" type="subTitle"/>
          </p:nvPr>
        </p:nvSpPr>
        <p:spPr>
          <a:xfrm>
            <a:off x="507075" y="1556075"/>
            <a:ext cx="3789300" cy="16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Measures how much less likely it is for the underprivileged group to receive a positive outcome.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Translation: How much less likely are Non-White applicants to receive approval compared to White applicants?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0555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1" name="Google Shape;1671;p34"/>
          <p:cNvPicPr preferRelativeResize="0"/>
          <p:nvPr/>
        </p:nvPicPr>
        <p:blipFill rotWithShape="1">
          <a:blip r:embed="rId3">
            <a:alphaModFix/>
          </a:blip>
          <a:srcRect b="0" l="10867" r="2334" t="0"/>
          <a:stretch/>
        </p:blipFill>
        <p:spPr>
          <a:xfrm>
            <a:off x="4732025" y="1212400"/>
            <a:ext cx="3897000" cy="3466851"/>
          </a:xfrm>
          <a:prstGeom prst="rect">
            <a:avLst/>
          </a:prstGeom>
          <a:noFill/>
          <a:ln>
            <a:noFill/>
          </a:ln>
        </p:spPr>
      </p:pic>
      <p:sp>
        <p:nvSpPr>
          <p:cNvPr id="1672" name="Google Shape;1672;p34"/>
          <p:cNvSpPr txBox="1"/>
          <p:nvPr/>
        </p:nvSpPr>
        <p:spPr>
          <a:xfrm>
            <a:off x="856025" y="3208463"/>
            <a:ext cx="2870700" cy="384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Non-White approval probability</a:t>
            </a:r>
            <a:endParaRPr sz="1500">
              <a:solidFill>
                <a:schemeClr val="accen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673" name="Google Shape;1673;p34"/>
          <p:cNvCxnSpPr/>
          <p:nvPr/>
        </p:nvCxnSpPr>
        <p:spPr>
          <a:xfrm>
            <a:off x="876575" y="3499575"/>
            <a:ext cx="28296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4" name="Google Shape;1674;p34"/>
          <p:cNvSpPr txBox="1"/>
          <p:nvPr/>
        </p:nvSpPr>
        <p:spPr>
          <a:xfrm>
            <a:off x="876575" y="3420363"/>
            <a:ext cx="287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approval probability</a:t>
            </a:r>
            <a:endParaRPr sz="15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75" name="Google Shape;1675;p34"/>
          <p:cNvSpPr txBox="1"/>
          <p:nvPr/>
        </p:nvSpPr>
        <p:spPr>
          <a:xfrm>
            <a:off x="1130300" y="3699875"/>
            <a:ext cx="741000" cy="384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60%</a:t>
            </a:r>
            <a:endParaRPr sz="1500">
              <a:solidFill>
                <a:schemeClr val="accen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676" name="Google Shape;1676;p34"/>
          <p:cNvCxnSpPr/>
          <p:nvPr/>
        </p:nvCxnSpPr>
        <p:spPr>
          <a:xfrm flipH="1" rot="10800000">
            <a:off x="1117400" y="3988875"/>
            <a:ext cx="7668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7" name="Google Shape;1677;p34"/>
          <p:cNvSpPr txBox="1"/>
          <p:nvPr/>
        </p:nvSpPr>
        <p:spPr>
          <a:xfrm>
            <a:off x="1167050" y="3918375"/>
            <a:ext cx="66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80%</a:t>
            </a:r>
            <a:endParaRPr sz="15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78" name="Google Shape;1678;p34"/>
          <p:cNvSpPr txBox="1"/>
          <p:nvPr/>
        </p:nvSpPr>
        <p:spPr>
          <a:xfrm>
            <a:off x="586425" y="3787550"/>
            <a:ext cx="471900" cy="384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=</a:t>
            </a:r>
            <a:endParaRPr sz="15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79" name="Google Shape;1679;p34"/>
          <p:cNvSpPr txBox="1"/>
          <p:nvPr/>
        </p:nvSpPr>
        <p:spPr>
          <a:xfrm>
            <a:off x="1797875" y="3797475"/>
            <a:ext cx="987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rPr>
              <a:t>= 0.75</a:t>
            </a:r>
            <a:endParaRPr sz="1500">
              <a:solidFill>
                <a:schemeClr val="accent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35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quantify </a:t>
            </a:r>
            <a:r>
              <a:rPr lang="en"/>
              <a:t>fairness</a:t>
            </a:r>
            <a:r>
              <a:rPr lang="en"/>
              <a:t>?</a:t>
            </a:r>
            <a:endParaRPr/>
          </a:p>
        </p:txBody>
      </p:sp>
      <p:sp>
        <p:nvSpPr>
          <p:cNvPr id="1685" name="Google Shape;1685;p35"/>
          <p:cNvSpPr txBox="1"/>
          <p:nvPr/>
        </p:nvSpPr>
        <p:spPr>
          <a:xfrm>
            <a:off x="252425" y="1063475"/>
            <a:ext cx="249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Disparate Impact</a:t>
            </a:r>
            <a:endParaRPr sz="2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86" name="Google Shape;1686;p35"/>
          <p:cNvSpPr txBox="1"/>
          <p:nvPr>
            <p:ph idx="1" type="subTitle"/>
          </p:nvPr>
        </p:nvSpPr>
        <p:spPr>
          <a:xfrm>
            <a:off x="507075" y="1556075"/>
            <a:ext cx="3789300" cy="16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Measures how much less likely it is for the underprivileged group to receive a positive outcome.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Translation: How much less likely are Non-White applicants to receive approval compared to White applicants?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0555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7" name="Google Shape;1687;p35"/>
          <p:cNvPicPr preferRelativeResize="0"/>
          <p:nvPr/>
        </p:nvPicPr>
        <p:blipFill rotWithShape="1">
          <a:blip r:embed="rId3">
            <a:alphaModFix/>
          </a:blip>
          <a:srcRect b="0" l="10867" r="2334" t="0"/>
          <a:stretch/>
        </p:blipFill>
        <p:spPr>
          <a:xfrm>
            <a:off x="4732025" y="1212400"/>
            <a:ext cx="3897000" cy="3466851"/>
          </a:xfrm>
          <a:prstGeom prst="rect">
            <a:avLst/>
          </a:prstGeom>
          <a:noFill/>
          <a:ln>
            <a:noFill/>
          </a:ln>
        </p:spPr>
      </p:pic>
      <p:sp>
        <p:nvSpPr>
          <p:cNvPr id="1688" name="Google Shape;1688;p35"/>
          <p:cNvSpPr txBox="1"/>
          <p:nvPr/>
        </p:nvSpPr>
        <p:spPr>
          <a:xfrm>
            <a:off x="856025" y="3208463"/>
            <a:ext cx="2870700" cy="384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Non-White approval probability</a:t>
            </a:r>
            <a:endParaRPr sz="1500">
              <a:solidFill>
                <a:schemeClr val="accen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689" name="Google Shape;1689;p35"/>
          <p:cNvCxnSpPr/>
          <p:nvPr/>
        </p:nvCxnSpPr>
        <p:spPr>
          <a:xfrm>
            <a:off x="876575" y="3499575"/>
            <a:ext cx="28296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0" name="Google Shape;1690;p35"/>
          <p:cNvSpPr txBox="1"/>
          <p:nvPr/>
        </p:nvSpPr>
        <p:spPr>
          <a:xfrm>
            <a:off x="876575" y="3420363"/>
            <a:ext cx="287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approval probability</a:t>
            </a:r>
            <a:endParaRPr sz="15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91" name="Google Shape;1691;p35"/>
          <p:cNvSpPr txBox="1"/>
          <p:nvPr/>
        </p:nvSpPr>
        <p:spPr>
          <a:xfrm>
            <a:off x="1130300" y="3699875"/>
            <a:ext cx="741000" cy="384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60%</a:t>
            </a:r>
            <a:endParaRPr sz="1500">
              <a:solidFill>
                <a:schemeClr val="accen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692" name="Google Shape;1692;p35"/>
          <p:cNvCxnSpPr/>
          <p:nvPr/>
        </p:nvCxnSpPr>
        <p:spPr>
          <a:xfrm flipH="1" rot="10800000">
            <a:off x="1117400" y="3988875"/>
            <a:ext cx="7668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3" name="Google Shape;1693;p35"/>
          <p:cNvSpPr txBox="1"/>
          <p:nvPr/>
        </p:nvSpPr>
        <p:spPr>
          <a:xfrm>
            <a:off x="1167050" y="3918375"/>
            <a:ext cx="66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80%</a:t>
            </a:r>
            <a:endParaRPr sz="15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94" name="Google Shape;1694;p35"/>
          <p:cNvSpPr txBox="1"/>
          <p:nvPr/>
        </p:nvSpPr>
        <p:spPr>
          <a:xfrm>
            <a:off x="586425" y="3787550"/>
            <a:ext cx="471900" cy="384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=</a:t>
            </a:r>
            <a:endParaRPr sz="15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95" name="Google Shape;1695;p35"/>
          <p:cNvSpPr txBox="1"/>
          <p:nvPr/>
        </p:nvSpPr>
        <p:spPr>
          <a:xfrm>
            <a:off x="1797875" y="3797475"/>
            <a:ext cx="987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= 75%</a:t>
            </a:r>
            <a:endParaRPr sz="15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96" name="Google Shape;1696;p35"/>
          <p:cNvSpPr txBox="1"/>
          <p:nvPr/>
        </p:nvSpPr>
        <p:spPr>
          <a:xfrm>
            <a:off x="738825" y="4172450"/>
            <a:ext cx="3070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055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Ideal: 100%</a:t>
            </a:r>
            <a:endParaRPr sz="1600">
              <a:solidFill>
                <a:srgbClr val="F055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055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Industry Standard: 80%</a:t>
            </a:r>
            <a:endParaRPr sz="1800">
              <a:solidFill>
                <a:srgbClr val="F055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0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p36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problem…</a:t>
            </a:r>
            <a:endParaRPr/>
          </a:p>
        </p:txBody>
      </p:sp>
      <p:sp>
        <p:nvSpPr>
          <p:cNvPr id="1702" name="Google Shape;1702;p36"/>
          <p:cNvSpPr txBox="1"/>
          <p:nvPr/>
        </p:nvSpPr>
        <p:spPr>
          <a:xfrm>
            <a:off x="252425" y="1063475"/>
            <a:ext cx="249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Disparate Impact</a:t>
            </a:r>
            <a:endParaRPr sz="2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03" name="Google Shape;1703;p36"/>
          <p:cNvSpPr txBox="1"/>
          <p:nvPr>
            <p:ph idx="1" type="subTitle"/>
          </p:nvPr>
        </p:nvSpPr>
        <p:spPr>
          <a:xfrm>
            <a:off x="525200" y="2296825"/>
            <a:ext cx="3789300" cy="1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Does not consider other variables that also impact whether an applicant’s loan gets approved or not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0555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4" name="Google Shape;1704;p36"/>
          <p:cNvGrpSpPr/>
          <p:nvPr/>
        </p:nvGrpSpPr>
        <p:grpSpPr>
          <a:xfrm>
            <a:off x="4377951" y="1288183"/>
            <a:ext cx="558950" cy="1124387"/>
            <a:chOff x="4584850" y="4399275"/>
            <a:chExt cx="225875" cy="481825"/>
          </a:xfrm>
        </p:grpSpPr>
        <p:sp>
          <p:nvSpPr>
            <p:cNvPr id="1705" name="Google Shape;1705;p36"/>
            <p:cNvSpPr/>
            <p:nvPr/>
          </p:nvSpPr>
          <p:spPr>
            <a:xfrm>
              <a:off x="4655400" y="4399275"/>
              <a:ext cx="84700" cy="84725"/>
            </a:xfrm>
            <a:custGeom>
              <a:rect b="b" l="l" r="r" t="t"/>
              <a:pathLst>
                <a:path extrusionOk="0" h="3389" w="3388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06" name="Google Shape;1706;p36"/>
            <p:cNvSpPr/>
            <p:nvPr/>
          </p:nvSpPr>
          <p:spPr>
            <a:xfrm>
              <a:off x="4584850" y="4512200"/>
              <a:ext cx="225875" cy="368900"/>
            </a:xfrm>
            <a:custGeom>
              <a:rect b="b" l="l" r="r" t="t"/>
              <a:pathLst>
                <a:path extrusionOk="0" h="14756" w="9035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07" name="Google Shape;1707;p36"/>
          <p:cNvGrpSpPr/>
          <p:nvPr/>
        </p:nvGrpSpPr>
        <p:grpSpPr>
          <a:xfrm>
            <a:off x="6718701" y="1280070"/>
            <a:ext cx="558950" cy="1124387"/>
            <a:chOff x="4584850" y="4399275"/>
            <a:chExt cx="225875" cy="481825"/>
          </a:xfrm>
        </p:grpSpPr>
        <p:sp>
          <p:nvSpPr>
            <p:cNvPr id="1708" name="Google Shape;1708;p36"/>
            <p:cNvSpPr/>
            <p:nvPr/>
          </p:nvSpPr>
          <p:spPr>
            <a:xfrm>
              <a:off x="4655400" y="4399275"/>
              <a:ext cx="84700" cy="84725"/>
            </a:xfrm>
            <a:custGeom>
              <a:rect b="b" l="l" r="r" t="t"/>
              <a:pathLst>
                <a:path extrusionOk="0" h="3389" w="3388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09" name="Google Shape;1709;p36"/>
            <p:cNvSpPr/>
            <p:nvPr/>
          </p:nvSpPr>
          <p:spPr>
            <a:xfrm>
              <a:off x="4584850" y="4512200"/>
              <a:ext cx="225875" cy="368900"/>
            </a:xfrm>
            <a:custGeom>
              <a:rect b="b" l="l" r="r" t="t"/>
              <a:pathLst>
                <a:path extrusionOk="0" h="14756" w="9035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10" name="Google Shape;1710;p36"/>
          <p:cNvGrpSpPr/>
          <p:nvPr/>
        </p:nvGrpSpPr>
        <p:grpSpPr>
          <a:xfrm>
            <a:off x="4404412" y="2568028"/>
            <a:ext cx="371814" cy="338690"/>
            <a:chOff x="-40745125" y="3632900"/>
            <a:chExt cx="318225" cy="289875"/>
          </a:xfrm>
        </p:grpSpPr>
        <p:sp>
          <p:nvSpPr>
            <p:cNvPr id="1711" name="Google Shape;1711;p36"/>
            <p:cNvSpPr/>
            <p:nvPr/>
          </p:nvSpPr>
          <p:spPr>
            <a:xfrm>
              <a:off x="-40745125" y="3632900"/>
              <a:ext cx="300125" cy="82725"/>
            </a:xfrm>
            <a:custGeom>
              <a:rect b="b" l="l" r="r" t="t"/>
              <a:pathLst>
                <a:path extrusionOk="0" h="3309" w="12005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6"/>
            <p:cNvSpPr/>
            <p:nvPr/>
          </p:nvSpPr>
          <p:spPr>
            <a:xfrm>
              <a:off x="-40508050" y="3736075"/>
              <a:ext cx="21300" cy="82725"/>
            </a:xfrm>
            <a:custGeom>
              <a:rect b="b" l="l" r="r" t="t"/>
              <a:pathLst>
                <a:path extrusionOk="0" h="3309" w="852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6"/>
            <p:cNvSpPr/>
            <p:nvPr/>
          </p:nvSpPr>
          <p:spPr>
            <a:xfrm>
              <a:off x="-40466300" y="3736875"/>
              <a:ext cx="39400" cy="82725"/>
            </a:xfrm>
            <a:custGeom>
              <a:rect b="b" l="l" r="r" t="t"/>
              <a:pathLst>
                <a:path extrusionOk="0" h="3309" w="1576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6"/>
            <p:cNvSpPr/>
            <p:nvPr/>
          </p:nvSpPr>
          <p:spPr>
            <a:xfrm>
              <a:off x="-40723050" y="3736075"/>
              <a:ext cx="194550" cy="82725"/>
            </a:xfrm>
            <a:custGeom>
              <a:rect b="b" l="l" r="r" t="t"/>
              <a:pathLst>
                <a:path extrusionOk="0" h="3309" w="7782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6"/>
            <p:cNvSpPr/>
            <p:nvPr/>
          </p:nvSpPr>
          <p:spPr>
            <a:xfrm>
              <a:off x="-40681325" y="3839250"/>
              <a:ext cx="21300" cy="82725"/>
            </a:xfrm>
            <a:custGeom>
              <a:rect b="b" l="l" r="r" t="t"/>
              <a:pathLst>
                <a:path extrusionOk="0" h="3309" w="852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6"/>
            <p:cNvSpPr/>
            <p:nvPr/>
          </p:nvSpPr>
          <p:spPr>
            <a:xfrm>
              <a:off x="-40639575" y="3840825"/>
              <a:ext cx="190625" cy="81950"/>
            </a:xfrm>
            <a:custGeom>
              <a:rect b="b" l="l" r="r" t="t"/>
              <a:pathLst>
                <a:path extrusionOk="0" h="3278" w="7625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6"/>
            <p:cNvSpPr/>
            <p:nvPr/>
          </p:nvSpPr>
          <p:spPr>
            <a:xfrm>
              <a:off x="-40745125" y="3840050"/>
              <a:ext cx="43350" cy="82725"/>
            </a:xfrm>
            <a:custGeom>
              <a:rect b="b" l="l" r="r" t="t"/>
              <a:pathLst>
                <a:path extrusionOk="0" h="3309" w="1734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8" name="Google Shape;1718;p36"/>
          <p:cNvGrpSpPr/>
          <p:nvPr/>
        </p:nvGrpSpPr>
        <p:grpSpPr>
          <a:xfrm>
            <a:off x="4414362" y="3169668"/>
            <a:ext cx="351910" cy="351880"/>
            <a:chOff x="-25094250" y="3547050"/>
            <a:chExt cx="295400" cy="295375"/>
          </a:xfrm>
        </p:grpSpPr>
        <p:sp>
          <p:nvSpPr>
            <p:cNvPr id="1719" name="Google Shape;1719;p36"/>
            <p:cNvSpPr/>
            <p:nvPr/>
          </p:nvSpPr>
          <p:spPr>
            <a:xfrm>
              <a:off x="-24990275" y="35809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6"/>
            <p:cNvSpPr/>
            <p:nvPr/>
          </p:nvSpPr>
          <p:spPr>
            <a:xfrm>
              <a:off x="-25041475" y="3668350"/>
              <a:ext cx="52025" cy="52000"/>
            </a:xfrm>
            <a:custGeom>
              <a:rect b="b" l="l" r="r" t="t"/>
              <a:pathLst>
                <a:path extrusionOk="0" h="2080" w="2081">
                  <a:moveTo>
                    <a:pt x="1" y="0"/>
                  </a:moveTo>
                  <a:lnTo>
                    <a:pt x="1" y="2080"/>
                  </a:lnTo>
                  <a:lnTo>
                    <a:pt x="2080" y="2080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6"/>
            <p:cNvSpPr/>
            <p:nvPr/>
          </p:nvSpPr>
          <p:spPr>
            <a:xfrm>
              <a:off x="-25094250" y="3547050"/>
              <a:ext cx="224500" cy="295375"/>
            </a:xfrm>
            <a:custGeom>
              <a:rect b="b" l="l" r="r" t="t"/>
              <a:pathLst>
                <a:path extrusionOk="0" h="11815" w="8980">
                  <a:moveTo>
                    <a:pt x="4538" y="694"/>
                  </a:moveTo>
                  <a:cubicBezTo>
                    <a:pt x="5136" y="694"/>
                    <a:pt x="5577" y="1166"/>
                    <a:pt x="5577" y="1702"/>
                  </a:cubicBezTo>
                  <a:cubicBezTo>
                    <a:pt x="5577" y="1891"/>
                    <a:pt x="5735" y="2048"/>
                    <a:pt x="5924" y="2048"/>
                  </a:cubicBezTo>
                  <a:lnTo>
                    <a:pt x="6649" y="2048"/>
                  </a:lnTo>
                  <a:cubicBezTo>
                    <a:pt x="6838" y="2048"/>
                    <a:pt x="6995" y="2206"/>
                    <a:pt x="6995" y="2426"/>
                  </a:cubicBezTo>
                  <a:lnTo>
                    <a:pt x="6995" y="2773"/>
                  </a:lnTo>
                  <a:lnTo>
                    <a:pt x="2143" y="2773"/>
                  </a:lnTo>
                  <a:lnTo>
                    <a:pt x="2143" y="2426"/>
                  </a:lnTo>
                  <a:lnTo>
                    <a:pt x="2112" y="2426"/>
                  </a:lnTo>
                  <a:cubicBezTo>
                    <a:pt x="2112" y="2206"/>
                    <a:pt x="2269" y="2048"/>
                    <a:pt x="2458" y="2048"/>
                  </a:cubicBezTo>
                  <a:lnTo>
                    <a:pt x="3183" y="2048"/>
                  </a:lnTo>
                  <a:cubicBezTo>
                    <a:pt x="3372" y="2048"/>
                    <a:pt x="3530" y="1891"/>
                    <a:pt x="3530" y="1702"/>
                  </a:cubicBezTo>
                  <a:cubicBezTo>
                    <a:pt x="3530" y="1103"/>
                    <a:pt x="4002" y="694"/>
                    <a:pt x="4538" y="694"/>
                  </a:cubicBezTo>
                  <a:close/>
                  <a:moveTo>
                    <a:pt x="7310" y="4159"/>
                  </a:moveTo>
                  <a:cubicBezTo>
                    <a:pt x="7499" y="4159"/>
                    <a:pt x="7657" y="4317"/>
                    <a:pt x="7657" y="4506"/>
                  </a:cubicBezTo>
                  <a:cubicBezTo>
                    <a:pt x="7657" y="4695"/>
                    <a:pt x="7499" y="4852"/>
                    <a:pt x="7310" y="4852"/>
                  </a:cubicBezTo>
                  <a:lnTo>
                    <a:pt x="5924" y="4852"/>
                  </a:lnTo>
                  <a:cubicBezTo>
                    <a:pt x="5735" y="4852"/>
                    <a:pt x="5577" y="4695"/>
                    <a:pt x="5577" y="4506"/>
                  </a:cubicBezTo>
                  <a:cubicBezTo>
                    <a:pt x="5577" y="4317"/>
                    <a:pt x="5735" y="4159"/>
                    <a:pt x="5924" y="4159"/>
                  </a:cubicBezTo>
                  <a:close/>
                  <a:moveTo>
                    <a:pt x="7310" y="5514"/>
                  </a:moveTo>
                  <a:cubicBezTo>
                    <a:pt x="7499" y="5514"/>
                    <a:pt x="7657" y="5671"/>
                    <a:pt x="7657" y="5892"/>
                  </a:cubicBezTo>
                  <a:cubicBezTo>
                    <a:pt x="7657" y="6081"/>
                    <a:pt x="7499" y="6238"/>
                    <a:pt x="7310" y="6238"/>
                  </a:cubicBezTo>
                  <a:lnTo>
                    <a:pt x="5924" y="6238"/>
                  </a:lnTo>
                  <a:cubicBezTo>
                    <a:pt x="5735" y="6238"/>
                    <a:pt x="5577" y="6081"/>
                    <a:pt x="5577" y="5892"/>
                  </a:cubicBezTo>
                  <a:cubicBezTo>
                    <a:pt x="5577" y="5671"/>
                    <a:pt x="5735" y="5514"/>
                    <a:pt x="5924" y="5514"/>
                  </a:cubicBezTo>
                  <a:close/>
                  <a:moveTo>
                    <a:pt x="4506" y="4159"/>
                  </a:moveTo>
                  <a:cubicBezTo>
                    <a:pt x="4695" y="4159"/>
                    <a:pt x="4853" y="4317"/>
                    <a:pt x="4853" y="4506"/>
                  </a:cubicBezTo>
                  <a:lnTo>
                    <a:pt x="4853" y="7247"/>
                  </a:lnTo>
                  <a:cubicBezTo>
                    <a:pt x="4853" y="7467"/>
                    <a:pt x="4695" y="7593"/>
                    <a:pt x="4506" y="7593"/>
                  </a:cubicBezTo>
                  <a:lnTo>
                    <a:pt x="1734" y="7593"/>
                  </a:lnTo>
                  <a:cubicBezTo>
                    <a:pt x="1545" y="7593"/>
                    <a:pt x="1387" y="7467"/>
                    <a:pt x="1387" y="7247"/>
                  </a:cubicBezTo>
                  <a:lnTo>
                    <a:pt x="1387" y="4506"/>
                  </a:lnTo>
                  <a:cubicBezTo>
                    <a:pt x="1387" y="4317"/>
                    <a:pt x="1545" y="4159"/>
                    <a:pt x="1734" y="4159"/>
                  </a:cubicBezTo>
                  <a:close/>
                  <a:moveTo>
                    <a:pt x="7310" y="6900"/>
                  </a:moveTo>
                  <a:cubicBezTo>
                    <a:pt x="7499" y="6900"/>
                    <a:pt x="7657" y="7058"/>
                    <a:pt x="7657" y="7247"/>
                  </a:cubicBezTo>
                  <a:cubicBezTo>
                    <a:pt x="7657" y="7467"/>
                    <a:pt x="7499" y="7593"/>
                    <a:pt x="7310" y="7593"/>
                  </a:cubicBezTo>
                  <a:lnTo>
                    <a:pt x="5924" y="7593"/>
                  </a:lnTo>
                  <a:cubicBezTo>
                    <a:pt x="5735" y="7593"/>
                    <a:pt x="5577" y="7467"/>
                    <a:pt x="5577" y="7247"/>
                  </a:cubicBezTo>
                  <a:cubicBezTo>
                    <a:pt x="5577" y="7058"/>
                    <a:pt x="5735" y="6900"/>
                    <a:pt x="5924" y="6900"/>
                  </a:cubicBezTo>
                  <a:close/>
                  <a:moveTo>
                    <a:pt x="7310" y="8318"/>
                  </a:moveTo>
                  <a:cubicBezTo>
                    <a:pt x="7499" y="8318"/>
                    <a:pt x="7657" y="8475"/>
                    <a:pt x="7657" y="8664"/>
                  </a:cubicBezTo>
                  <a:cubicBezTo>
                    <a:pt x="7657" y="8853"/>
                    <a:pt x="7499" y="9011"/>
                    <a:pt x="7310" y="9011"/>
                  </a:cubicBezTo>
                  <a:lnTo>
                    <a:pt x="1734" y="9011"/>
                  </a:lnTo>
                  <a:cubicBezTo>
                    <a:pt x="1545" y="9011"/>
                    <a:pt x="1387" y="8853"/>
                    <a:pt x="1387" y="8664"/>
                  </a:cubicBezTo>
                  <a:cubicBezTo>
                    <a:pt x="1387" y="8475"/>
                    <a:pt x="1545" y="8318"/>
                    <a:pt x="1734" y="8318"/>
                  </a:cubicBezTo>
                  <a:close/>
                  <a:moveTo>
                    <a:pt x="7310" y="9704"/>
                  </a:moveTo>
                  <a:cubicBezTo>
                    <a:pt x="7499" y="9704"/>
                    <a:pt x="7657" y="9861"/>
                    <a:pt x="7657" y="10050"/>
                  </a:cubicBezTo>
                  <a:cubicBezTo>
                    <a:pt x="7657" y="10240"/>
                    <a:pt x="7499" y="10397"/>
                    <a:pt x="7310" y="10397"/>
                  </a:cubicBezTo>
                  <a:lnTo>
                    <a:pt x="1734" y="10397"/>
                  </a:lnTo>
                  <a:cubicBezTo>
                    <a:pt x="1545" y="10397"/>
                    <a:pt x="1387" y="10240"/>
                    <a:pt x="1387" y="10050"/>
                  </a:cubicBezTo>
                  <a:cubicBezTo>
                    <a:pt x="1387" y="9861"/>
                    <a:pt x="1545" y="9704"/>
                    <a:pt x="1734" y="9704"/>
                  </a:cubicBezTo>
                  <a:close/>
                  <a:moveTo>
                    <a:pt x="4506" y="0"/>
                  </a:moveTo>
                  <a:cubicBezTo>
                    <a:pt x="3687" y="0"/>
                    <a:pt x="2962" y="599"/>
                    <a:pt x="2805" y="1387"/>
                  </a:cubicBezTo>
                  <a:lnTo>
                    <a:pt x="2427" y="1387"/>
                  </a:lnTo>
                  <a:cubicBezTo>
                    <a:pt x="1986" y="1387"/>
                    <a:pt x="1576" y="1670"/>
                    <a:pt x="1419" y="2080"/>
                  </a:cubicBezTo>
                  <a:lnTo>
                    <a:pt x="1041" y="2080"/>
                  </a:lnTo>
                  <a:cubicBezTo>
                    <a:pt x="442" y="2080"/>
                    <a:pt x="1" y="2552"/>
                    <a:pt x="1" y="3119"/>
                  </a:cubicBezTo>
                  <a:lnTo>
                    <a:pt x="1" y="10807"/>
                  </a:lnTo>
                  <a:cubicBezTo>
                    <a:pt x="1" y="11342"/>
                    <a:pt x="474" y="11815"/>
                    <a:pt x="1041" y="11815"/>
                  </a:cubicBezTo>
                  <a:lnTo>
                    <a:pt x="7972" y="11815"/>
                  </a:lnTo>
                  <a:cubicBezTo>
                    <a:pt x="8570" y="11815"/>
                    <a:pt x="8980" y="11342"/>
                    <a:pt x="8980" y="10807"/>
                  </a:cubicBezTo>
                  <a:lnTo>
                    <a:pt x="8980" y="3119"/>
                  </a:lnTo>
                  <a:cubicBezTo>
                    <a:pt x="8980" y="2521"/>
                    <a:pt x="8507" y="2080"/>
                    <a:pt x="7972" y="2080"/>
                  </a:cubicBezTo>
                  <a:lnTo>
                    <a:pt x="7562" y="2080"/>
                  </a:lnTo>
                  <a:cubicBezTo>
                    <a:pt x="7405" y="1702"/>
                    <a:pt x="7058" y="1387"/>
                    <a:pt x="6585" y="1387"/>
                  </a:cubicBezTo>
                  <a:lnTo>
                    <a:pt x="6207" y="1387"/>
                  </a:lnTo>
                  <a:cubicBezTo>
                    <a:pt x="6050" y="599"/>
                    <a:pt x="5325" y="0"/>
                    <a:pt x="4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6"/>
            <p:cNvSpPr/>
            <p:nvPr/>
          </p:nvSpPr>
          <p:spPr>
            <a:xfrm>
              <a:off x="-24851650" y="3582300"/>
              <a:ext cx="52800" cy="190825"/>
            </a:xfrm>
            <a:custGeom>
              <a:rect b="b" l="l" r="r" t="t"/>
              <a:pathLst>
                <a:path extrusionOk="0" h="7633" w="2112">
                  <a:moveTo>
                    <a:pt x="1060" y="0"/>
                  </a:moveTo>
                  <a:cubicBezTo>
                    <a:pt x="930" y="0"/>
                    <a:pt x="804" y="55"/>
                    <a:pt x="757" y="166"/>
                  </a:cubicBezTo>
                  <a:lnTo>
                    <a:pt x="32" y="1552"/>
                  </a:lnTo>
                  <a:cubicBezTo>
                    <a:pt x="0" y="1583"/>
                    <a:pt x="0" y="1678"/>
                    <a:pt x="0" y="1709"/>
                  </a:cubicBezTo>
                  <a:lnTo>
                    <a:pt x="0" y="7632"/>
                  </a:lnTo>
                  <a:lnTo>
                    <a:pt x="2080" y="7632"/>
                  </a:lnTo>
                  <a:lnTo>
                    <a:pt x="2080" y="1709"/>
                  </a:lnTo>
                  <a:lnTo>
                    <a:pt x="2111" y="1709"/>
                  </a:lnTo>
                  <a:cubicBezTo>
                    <a:pt x="2111" y="1678"/>
                    <a:pt x="2111" y="1583"/>
                    <a:pt x="2080" y="1552"/>
                  </a:cubicBezTo>
                  <a:lnTo>
                    <a:pt x="1387" y="166"/>
                  </a:lnTo>
                  <a:cubicBezTo>
                    <a:pt x="1324" y="55"/>
                    <a:pt x="1190" y="0"/>
                    <a:pt x="10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6"/>
            <p:cNvSpPr/>
            <p:nvPr/>
          </p:nvSpPr>
          <p:spPr>
            <a:xfrm>
              <a:off x="-24850875" y="3788050"/>
              <a:ext cx="52025" cy="53600"/>
            </a:xfrm>
            <a:custGeom>
              <a:rect b="b" l="l" r="r" t="t"/>
              <a:pathLst>
                <a:path extrusionOk="0" h="2144" w="2081">
                  <a:moveTo>
                    <a:pt x="1" y="1"/>
                  </a:moveTo>
                  <a:lnTo>
                    <a:pt x="1" y="1104"/>
                  </a:lnTo>
                  <a:lnTo>
                    <a:pt x="64" y="1104"/>
                  </a:lnTo>
                  <a:cubicBezTo>
                    <a:pt x="64" y="1702"/>
                    <a:pt x="505" y="2143"/>
                    <a:pt x="1072" y="2143"/>
                  </a:cubicBezTo>
                  <a:cubicBezTo>
                    <a:pt x="1671" y="2143"/>
                    <a:pt x="2080" y="1671"/>
                    <a:pt x="2080" y="1104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4" name="Google Shape;1724;p36"/>
          <p:cNvGrpSpPr/>
          <p:nvPr/>
        </p:nvGrpSpPr>
        <p:grpSpPr>
          <a:xfrm>
            <a:off x="4407127" y="3836277"/>
            <a:ext cx="366364" cy="367290"/>
            <a:chOff x="-61354875" y="4101525"/>
            <a:chExt cx="316650" cy="317450"/>
          </a:xfrm>
        </p:grpSpPr>
        <p:sp>
          <p:nvSpPr>
            <p:cNvPr id="1725" name="Google Shape;1725;p36"/>
            <p:cNvSpPr/>
            <p:nvPr/>
          </p:nvSpPr>
          <p:spPr>
            <a:xfrm>
              <a:off x="-61172925" y="4240150"/>
              <a:ext cx="62225" cy="145750"/>
            </a:xfrm>
            <a:custGeom>
              <a:rect b="b" l="l" r="r" t="t"/>
              <a:pathLst>
                <a:path extrusionOk="0" h="5830" w="2489">
                  <a:moveTo>
                    <a:pt x="1260" y="1"/>
                  </a:moveTo>
                  <a:cubicBezTo>
                    <a:pt x="1071" y="1"/>
                    <a:pt x="819" y="221"/>
                    <a:pt x="819" y="442"/>
                  </a:cubicBezTo>
                  <a:lnTo>
                    <a:pt x="819" y="725"/>
                  </a:lnTo>
                  <a:cubicBezTo>
                    <a:pt x="347" y="883"/>
                    <a:pt x="0" y="1355"/>
                    <a:pt x="0" y="1891"/>
                  </a:cubicBezTo>
                  <a:cubicBezTo>
                    <a:pt x="0" y="2584"/>
                    <a:pt x="536" y="2962"/>
                    <a:pt x="977" y="3277"/>
                  </a:cubicBezTo>
                  <a:cubicBezTo>
                    <a:pt x="1292" y="3529"/>
                    <a:pt x="1639" y="3750"/>
                    <a:pt x="1639" y="4002"/>
                  </a:cubicBezTo>
                  <a:cubicBezTo>
                    <a:pt x="1639" y="4222"/>
                    <a:pt x="1450" y="4411"/>
                    <a:pt x="1260" y="4411"/>
                  </a:cubicBezTo>
                  <a:cubicBezTo>
                    <a:pt x="1008" y="4411"/>
                    <a:pt x="819" y="4222"/>
                    <a:pt x="819" y="4002"/>
                  </a:cubicBezTo>
                  <a:cubicBezTo>
                    <a:pt x="819" y="3750"/>
                    <a:pt x="630" y="3592"/>
                    <a:pt x="441" y="3592"/>
                  </a:cubicBezTo>
                  <a:cubicBezTo>
                    <a:pt x="221" y="3592"/>
                    <a:pt x="0" y="3781"/>
                    <a:pt x="0" y="4002"/>
                  </a:cubicBezTo>
                  <a:cubicBezTo>
                    <a:pt x="0" y="4537"/>
                    <a:pt x="347" y="4978"/>
                    <a:pt x="819" y="5167"/>
                  </a:cubicBezTo>
                  <a:lnTo>
                    <a:pt x="819" y="5451"/>
                  </a:lnTo>
                  <a:cubicBezTo>
                    <a:pt x="819" y="5672"/>
                    <a:pt x="1008" y="5829"/>
                    <a:pt x="1260" y="5829"/>
                  </a:cubicBezTo>
                  <a:cubicBezTo>
                    <a:pt x="1481" y="5829"/>
                    <a:pt x="1639" y="5640"/>
                    <a:pt x="1639" y="5451"/>
                  </a:cubicBezTo>
                  <a:lnTo>
                    <a:pt x="1639" y="5167"/>
                  </a:lnTo>
                  <a:cubicBezTo>
                    <a:pt x="2111" y="5010"/>
                    <a:pt x="2489" y="4537"/>
                    <a:pt x="2489" y="4002"/>
                  </a:cubicBezTo>
                  <a:cubicBezTo>
                    <a:pt x="2489" y="3309"/>
                    <a:pt x="1922" y="2931"/>
                    <a:pt x="1481" y="2616"/>
                  </a:cubicBezTo>
                  <a:cubicBezTo>
                    <a:pt x="1166" y="2364"/>
                    <a:pt x="819" y="2143"/>
                    <a:pt x="819" y="1891"/>
                  </a:cubicBezTo>
                  <a:cubicBezTo>
                    <a:pt x="819" y="1702"/>
                    <a:pt x="1008" y="1513"/>
                    <a:pt x="1260" y="1513"/>
                  </a:cubicBezTo>
                  <a:cubicBezTo>
                    <a:pt x="1513" y="1513"/>
                    <a:pt x="1639" y="1702"/>
                    <a:pt x="1639" y="1891"/>
                  </a:cubicBezTo>
                  <a:cubicBezTo>
                    <a:pt x="1639" y="2143"/>
                    <a:pt x="1859" y="2332"/>
                    <a:pt x="2048" y="2332"/>
                  </a:cubicBezTo>
                  <a:cubicBezTo>
                    <a:pt x="2300" y="2332"/>
                    <a:pt x="2489" y="2143"/>
                    <a:pt x="2489" y="1891"/>
                  </a:cubicBezTo>
                  <a:cubicBezTo>
                    <a:pt x="2489" y="1355"/>
                    <a:pt x="2143" y="914"/>
                    <a:pt x="1639" y="725"/>
                  </a:cubicBezTo>
                  <a:lnTo>
                    <a:pt x="1639" y="442"/>
                  </a:lnTo>
                  <a:cubicBezTo>
                    <a:pt x="1639" y="221"/>
                    <a:pt x="1450" y="1"/>
                    <a:pt x="1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6"/>
            <p:cNvSpPr/>
            <p:nvPr/>
          </p:nvSpPr>
          <p:spPr>
            <a:xfrm>
              <a:off x="-61354875" y="4101525"/>
              <a:ext cx="316650" cy="317450"/>
            </a:xfrm>
            <a:custGeom>
              <a:rect b="b" l="l" r="r" t="t"/>
              <a:pathLst>
                <a:path extrusionOk="0" h="12698" w="12666">
                  <a:moveTo>
                    <a:pt x="11405" y="1608"/>
                  </a:moveTo>
                  <a:cubicBezTo>
                    <a:pt x="11657" y="1608"/>
                    <a:pt x="11847" y="1797"/>
                    <a:pt x="11847" y="2049"/>
                  </a:cubicBezTo>
                  <a:lnTo>
                    <a:pt x="11847" y="3277"/>
                  </a:lnTo>
                  <a:lnTo>
                    <a:pt x="820" y="3277"/>
                  </a:lnTo>
                  <a:lnTo>
                    <a:pt x="820" y="2049"/>
                  </a:lnTo>
                  <a:cubicBezTo>
                    <a:pt x="820" y="1797"/>
                    <a:pt x="1009" y="1608"/>
                    <a:pt x="1198" y="1608"/>
                  </a:cubicBezTo>
                  <a:lnTo>
                    <a:pt x="1639" y="1608"/>
                  </a:lnTo>
                  <a:lnTo>
                    <a:pt x="1639" y="2049"/>
                  </a:lnTo>
                  <a:cubicBezTo>
                    <a:pt x="1639" y="2301"/>
                    <a:pt x="1828" y="2458"/>
                    <a:pt x="2048" y="2458"/>
                  </a:cubicBezTo>
                  <a:cubicBezTo>
                    <a:pt x="2237" y="2458"/>
                    <a:pt x="2427" y="2238"/>
                    <a:pt x="2427" y="2049"/>
                  </a:cubicBezTo>
                  <a:lnTo>
                    <a:pt x="2427" y="1608"/>
                  </a:lnTo>
                  <a:lnTo>
                    <a:pt x="5892" y="1608"/>
                  </a:lnTo>
                  <a:lnTo>
                    <a:pt x="5892" y="2049"/>
                  </a:lnTo>
                  <a:cubicBezTo>
                    <a:pt x="5892" y="2301"/>
                    <a:pt x="6081" y="2458"/>
                    <a:pt x="6333" y="2458"/>
                  </a:cubicBezTo>
                  <a:cubicBezTo>
                    <a:pt x="6585" y="2458"/>
                    <a:pt x="6743" y="2238"/>
                    <a:pt x="6743" y="2049"/>
                  </a:cubicBezTo>
                  <a:lnTo>
                    <a:pt x="6743" y="1608"/>
                  </a:lnTo>
                  <a:lnTo>
                    <a:pt x="10208" y="1608"/>
                  </a:lnTo>
                  <a:lnTo>
                    <a:pt x="10208" y="2049"/>
                  </a:lnTo>
                  <a:cubicBezTo>
                    <a:pt x="10208" y="2301"/>
                    <a:pt x="10397" y="2458"/>
                    <a:pt x="10618" y="2458"/>
                  </a:cubicBezTo>
                  <a:cubicBezTo>
                    <a:pt x="10870" y="2458"/>
                    <a:pt x="11027" y="2238"/>
                    <a:pt x="11027" y="2049"/>
                  </a:cubicBezTo>
                  <a:lnTo>
                    <a:pt x="11027" y="1608"/>
                  </a:lnTo>
                  <a:close/>
                  <a:moveTo>
                    <a:pt x="2868" y="4916"/>
                  </a:moveTo>
                  <a:cubicBezTo>
                    <a:pt x="3088" y="4916"/>
                    <a:pt x="3246" y="5136"/>
                    <a:pt x="3246" y="5357"/>
                  </a:cubicBezTo>
                  <a:cubicBezTo>
                    <a:pt x="3309" y="5546"/>
                    <a:pt x="3088" y="5766"/>
                    <a:pt x="2868" y="5766"/>
                  </a:cubicBezTo>
                  <a:lnTo>
                    <a:pt x="2048" y="5766"/>
                  </a:lnTo>
                  <a:cubicBezTo>
                    <a:pt x="1796" y="5766"/>
                    <a:pt x="1639" y="5546"/>
                    <a:pt x="1639" y="5357"/>
                  </a:cubicBezTo>
                  <a:cubicBezTo>
                    <a:pt x="1639" y="5136"/>
                    <a:pt x="1828" y="4916"/>
                    <a:pt x="2048" y="4916"/>
                  </a:cubicBezTo>
                  <a:close/>
                  <a:moveTo>
                    <a:pt x="2868" y="6585"/>
                  </a:moveTo>
                  <a:cubicBezTo>
                    <a:pt x="3088" y="6585"/>
                    <a:pt x="3246" y="6774"/>
                    <a:pt x="3246" y="6963"/>
                  </a:cubicBezTo>
                  <a:cubicBezTo>
                    <a:pt x="3309" y="7215"/>
                    <a:pt x="3088" y="7404"/>
                    <a:pt x="2868" y="7404"/>
                  </a:cubicBezTo>
                  <a:lnTo>
                    <a:pt x="2048" y="7404"/>
                  </a:lnTo>
                  <a:cubicBezTo>
                    <a:pt x="1796" y="7404"/>
                    <a:pt x="1639" y="7215"/>
                    <a:pt x="1639" y="6963"/>
                  </a:cubicBezTo>
                  <a:cubicBezTo>
                    <a:pt x="1639" y="6743"/>
                    <a:pt x="1828" y="6585"/>
                    <a:pt x="2048" y="6585"/>
                  </a:cubicBezTo>
                  <a:close/>
                  <a:moveTo>
                    <a:pt x="2868" y="8287"/>
                  </a:moveTo>
                  <a:cubicBezTo>
                    <a:pt x="3088" y="8287"/>
                    <a:pt x="3246" y="8476"/>
                    <a:pt x="3246" y="8665"/>
                  </a:cubicBezTo>
                  <a:cubicBezTo>
                    <a:pt x="3309" y="8854"/>
                    <a:pt x="3088" y="9074"/>
                    <a:pt x="2868" y="9074"/>
                  </a:cubicBezTo>
                  <a:lnTo>
                    <a:pt x="2048" y="9074"/>
                  </a:lnTo>
                  <a:cubicBezTo>
                    <a:pt x="1796" y="9074"/>
                    <a:pt x="1639" y="8854"/>
                    <a:pt x="1639" y="8665"/>
                  </a:cubicBezTo>
                  <a:cubicBezTo>
                    <a:pt x="1639" y="8413"/>
                    <a:pt x="1828" y="8287"/>
                    <a:pt x="2048" y="8287"/>
                  </a:cubicBezTo>
                  <a:close/>
                  <a:moveTo>
                    <a:pt x="8538" y="5199"/>
                  </a:moveTo>
                  <a:cubicBezTo>
                    <a:pt x="10366" y="5199"/>
                    <a:pt x="11847" y="6711"/>
                    <a:pt x="11847" y="8507"/>
                  </a:cubicBezTo>
                  <a:cubicBezTo>
                    <a:pt x="11847" y="10334"/>
                    <a:pt x="10334" y="11815"/>
                    <a:pt x="8538" y="11815"/>
                  </a:cubicBezTo>
                  <a:cubicBezTo>
                    <a:pt x="6711" y="11815"/>
                    <a:pt x="5230" y="10334"/>
                    <a:pt x="5230" y="8507"/>
                  </a:cubicBezTo>
                  <a:cubicBezTo>
                    <a:pt x="5230" y="6711"/>
                    <a:pt x="6743" y="5199"/>
                    <a:pt x="8538" y="5199"/>
                  </a:cubicBezTo>
                  <a:close/>
                  <a:moveTo>
                    <a:pt x="2048" y="1"/>
                  </a:moveTo>
                  <a:cubicBezTo>
                    <a:pt x="1828" y="1"/>
                    <a:pt x="1639" y="190"/>
                    <a:pt x="1639" y="410"/>
                  </a:cubicBezTo>
                  <a:lnTo>
                    <a:pt x="1639" y="788"/>
                  </a:lnTo>
                  <a:lnTo>
                    <a:pt x="1198" y="788"/>
                  </a:lnTo>
                  <a:cubicBezTo>
                    <a:pt x="536" y="788"/>
                    <a:pt x="1" y="1324"/>
                    <a:pt x="1" y="2049"/>
                  </a:cubicBezTo>
                  <a:lnTo>
                    <a:pt x="1" y="9767"/>
                  </a:lnTo>
                  <a:cubicBezTo>
                    <a:pt x="1" y="10429"/>
                    <a:pt x="536" y="11028"/>
                    <a:pt x="1198" y="11028"/>
                  </a:cubicBezTo>
                  <a:lnTo>
                    <a:pt x="5230" y="11028"/>
                  </a:lnTo>
                  <a:cubicBezTo>
                    <a:pt x="5987" y="12004"/>
                    <a:pt x="7184" y="12697"/>
                    <a:pt x="8538" y="12697"/>
                  </a:cubicBezTo>
                  <a:cubicBezTo>
                    <a:pt x="10807" y="12697"/>
                    <a:pt x="12666" y="10838"/>
                    <a:pt x="12666" y="8539"/>
                  </a:cubicBezTo>
                  <a:lnTo>
                    <a:pt x="12666" y="2080"/>
                  </a:lnTo>
                  <a:cubicBezTo>
                    <a:pt x="12666" y="1356"/>
                    <a:pt x="12130" y="788"/>
                    <a:pt x="11405" y="788"/>
                  </a:cubicBezTo>
                  <a:lnTo>
                    <a:pt x="11027" y="788"/>
                  </a:lnTo>
                  <a:lnTo>
                    <a:pt x="11027" y="410"/>
                  </a:lnTo>
                  <a:cubicBezTo>
                    <a:pt x="11027" y="158"/>
                    <a:pt x="10807" y="1"/>
                    <a:pt x="10618" y="1"/>
                  </a:cubicBezTo>
                  <a:cubicBezTo>
                    <a:pt x="10429" y="1"/>
                    <a:pt x="10177" y="190"/>
                    <a:pt x="10177" y="410"/>
                  </a:cubicBezTo>
                  <a:lnTo>
                    <a:pt x="10177" y="788"/>
                  </a:lnTo>
                  <a:lnTo>
                    <a:pt x="6711" y="788"/>
                  </a:lnTo>
                  <a:lnTo>
                    <a:pt x="6711" y="410"/>
                  </a:lnTo>
                  <a:cubicBezTo>
                    <a:pt x="6711" y="158"/>
                    <a:pt x="6522" y="1"/>
                    <a:pt x="6333" y="1"/>
                  </a:cubicBezTo>
                  <a:cubicBezTo>
                    <a:pt x="6144" y="1"/>
                    <a:pt x="5892" y="190"/>
                    <a:pt x="5892" y="410"/>
                  </a:cubicBezTo>
                  <a:lnTo>
                    <a:pt x="5892" y="788"/>
                  </a:lnTo>
                  <a:lnTo>
                    <a:pt x="2427" y="788"/>
                  </a:lnTo>
                  <a:lnTo>
                    <a:pt x="2427" y="410"/>
                  </a:lnTo>
                  <a:cubicBezTo>
                    <a:pt x="2427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7" name="Google Shape;1727;p36"/>
          <p:cNvGrpSpPr/>
          <p:nvPr/>
        </p:nvGrpSpPr>
        <p:grpSpPr>
          <a:xfrm>
            <a:off x="6809687" y="2552766"/>
            <a:ext cx="371814" cy="338690"/>
            <a:chOff x="-40745125" y="3632900"/>
            <a:chExt cx="318225" cy="289875"/>
          </a:xfrm>
        </p:grpSpPr>
        <p:sp>
          <p:nvSpPr>
            <p:cNvPr id="1728" name="Google Shape;1728;p36"/>
            <p:cNvSpPr/>
            <p:nvPr/>
          </p:nvSpPr>
          <p:spPr>
            <a:xfrm>
              <a:off x="-40745125" y="3632900"/>
              <a:ext cx="300125" cy="82725"/>
            </a:xfrm>
            <a:custGeom>
              <a:rect b="b" l="l" r="r" t="t"/>
              <a:pathLst>
                <a:path extrusionOk="0" h="3309" w="12005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6"/>
            <p:cNvSpPr/>
            <p:nvPr/>
          </p:nvSpPr>
          <p:spPr>
            <a:xfrm>
              <a:off x="-40508050" y="3736075"/>
              <a:ext cx="21300" cy="82725"/>
            </a:xfrm>
            <a:custGeom>
              <a:rect b="b" l="l" r="r" t="t"/>
              <a:pathLst>
                <a:path extrusionOk="0" h="3309" w="852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6"/>
            <p:cNvSpPr/>
            <p:nvPr/>
          </p:nvSpPr>
          <p:spPr>
            <a:xfrm>
              <a:off x="-40466300" y="3736875"/>
              <a:ext cx="39400" cy="82725"/>
            </a:xfrm>
            <a:custGeom>
              <a:rect b="b" l="l" r="r" t="t"/>
              <a:pathLst>
                <a:path extrusionOk="0" h="3309" w="1576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6"/>
            <p:cNvSpPr/>
            <p:nvPr/>
          </p:nvSpPr>
          <p:spPr>
            <a:xfrm>
              <a:off x="-40723050" y="3736075"/>
              <a:ext cx="194550" cy="82725"/>
            </a:xfrm>
            <a:custGeom>
              <a:rect b="b" l="l" r="r" t="t"/>
              <a:pathLst>
                <a:path extrusionOk="0" h="3309" w="7782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6"/>
            <p:cNvSpPr/>
            <p:nvPr/>
          </p:nvSpPr>
          <p:spPr>
            <a:xfrm>
              <a:off x="-40681325" y="3839250"/>
              <a:ext cx="21300" cy="82725"/>
            </a:xfrm>
            <a:custGeom>
              <a:rect b="b" l="l" r="r" t="t"/>
              <a:pathLst>
                <a:path extrusionOk="0" h="3309" w="852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6"/>
            <p:cNvSpPr/>
            <p:nvPr/>
          </p:nvSpPr>
          <p:spPr>
            <a:xfrm>
              <a:off x="-40639575" y="3840825"/>
              <a:ext cx="190625" cy="81950"/>
            </a:xfrm>
            <a:custGeom>
              <a:rect b="b" l="l" r="r" t="t"/>
              <a:pathLst>
                <a:path extrusionOk="0" h="3278" w="7625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6"/>
            <p:cNvSpPr/>
            <p:nvPr/>
          </p:nvSpPr>
          <p:spPr>
            <a:xfrm>
              <a:off x="-40745125" y="3840050"/>
              <a:ext cx="43350" cy="82725"/>
            </a:xfrm>
            <a:custGeom>
              <a:rect b="b" l="l" r="r" t="t"/>
              <a:pathLst>
                <a:path extrusionOk="0" h="3309" w="1734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5" name="Google Shape;1735;p36"/>
          <p:cNvGrpSpPr/>
          <p:nvPr/>
        </p:nvGrpSpPr>
        <p:grpSpPr>
          <a:xfrm>
            <a:off x="6819637" y="3154431"/>
            <a:ext cx="351910" cy="351880"/>
            <a:chOff x="-25094250" y="3547050"/>
            <a:chExt cx="295400" cy="295375"/>
          </a:xfrm>
        </p:grpSpPr>
        <p:sp>
          <p:nvSpPr>
            <p:cNvPr id="1736" name="Google Shape;1736;p36"/>
            <p:cNvSpPr/>
            <p:nvPr/>
          </p:nvSpPr>
          <p:spPr>
            <a:xfrm>
              <a:off x="-24990275" y="35809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6"/>
            <p:cNvSpPr/>
            <p:nvPr/>
          </p:nvSpPr>
          <p:spPr>
            <a:xfrm>
              <a:off x="-25041475" y="3668350"/>
              <a:ext cx="52025" cy="52000"/>
            </a:xfrm>
            <a:custGeom>
              <a:rect b="b" l="l" r="r" t="t"/>
              <a:pathLst>
                <a:path extrusionOk="0" h="2080" w="2081">
                  <a:moveTo>
                    <a:pt x="1" y="0"/>
                  </a:moveTo>
                  <a:lnTo>
                    <a:pt x="1" y="2080"/>
                  </a:lnTo>
                  <a:lnTo>
                    <a:pt x="2080" y="2080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6"/>
            <p:cNvSpPr/>
            <p:nvPr/>
          </p:nvSpPr>
          <p:spPr>
            <a:xfrm>
              <a:off x="-25094250" y="3547050"/>
              <a:ext cx="224500" cy="295375"/>
            </a:xfrm>
            <a:custGeom>
              <a:rect b="b" l="l" r="r" t="t"/>
              <a:pathLst>
                <a:path extrusionOk="0" h="11815" w="8980">
                  <a:moveTo>
                    <a:pt x="4538" y="694"/>
                  </a:moveTo>
                  <a:cubicBezTo>
                    <a:pt x="5136" y="694"/>
                    <a:pt x="5577" y="1166"/>
                    <a:pt x="5577" y="1702"/>
                  </a:cubicBezTo>
                  <a:cubicBezTo>
                    <a:pt x="5577" y="1891"/>
                    <a:pt x="5735" y="2048"/>
                    <a:pt x="5924" y="2048"/>
                  </a:cubicBezTo>
                  <a:lnTo>
                    <a:pt x="6649" y="2048"/>
                  </a:lnTo>
                  <a:cubicBezTo>
                    <a:pt x="6838" y="2048"/>
                    <a:pt x="6995" y="2206"/>
                    <a:pt x="6995" y="2426"/>
                  </a:cubicBezTo>
                  <a:lnTo>
                    <a:pt x="6995" y="2773"/>
                  </a:lnTo>
                  <a:lnTo>
                    <a:pt x="2143" y="2773"/>
                  </a:lnTo>
                  <a:lnTo>
                    <a:pt x="2143" y="2426"/>
                  </a:lnTo>
                  <a:lnTo>
                    <a:pt x="2112" y="2426"/>
                  </a:lnTo>
                  <a:cubicBezTo>
                    <a:pt x="2112" y="2206"/>
                    <a:pt x="2269" y="2048"/>
                    <a:pt x="2458" y="2048"/>
                  </a:cubicBezTo>
                  <a:lnTo>
                    <a:pt x="3183" y="2048"/>
                  </a:lnTo>
                  <a:cubicBezTo>
                    <a:pt x="3372" y="2048"/>
                    <a:pt x="3530" y="1891"/>
                    <a:pt x="3530" y="1702"/>
                  </a:cubicBezTo>
                  <a:cubicBezTo>
                    <a:pt x="3530" y="1103"/>
                    <a:pt x="4002" y="694"/>
                    <a:pt x="4538" y="694"/>
                  </a:cubicBezTo>
                  <a:close/>
                  <a:moveTo>
                    <a:pt x="7310" y="4159"/>
                  </a:moveTo>
                  <a:cubicBezTo>
                    <a:pt x="7499" y="4159"/>
                    <a:pt x="7657" y="4317"/>
                    <a:pt x="7657" y="4506"/>
                  </a:cubicBezTo>
                  <a:cubicBezTo>
                    <a:pt x="7657" y="4695"/>
                    <a:pt x="7499" y="4852"/>
                    <a:pt x="7310" y="4852"/>
                  </a:cubicBezTo>
                  <a:lnTo>
                    <a:pt x="5924" y="4852"/>
                  </a:lnTo>
                  <a:cubicBezTo>
                    <a:pt x="5735" y="4852"/>
                    <a:pt x="5577" y="4695"/>
                    <a:pt x="5577" y="4506"/>
                  </a:cubicBezTo>
                  <a:cubicBezTo>
                    <a:pt x="5577" y="4317"/>
                    <a:pt x="5735" y="4159"/>
                    <a:pt x="5924" y="4159"/>
                  </a:cubicBezTo>
                  <a:close/>
                  <a:moveTo>
                    <a:pt x="7310" y="5514"/>
                  </a:moveTo>
                  <a:cubicBezTo>
                    <a:pt x="7499" y="5514"/>
                    <a:pt x="7657" y="5671"/>
                    <a:pt x="7657" y="5892"/>
                  </a:cubicBezTo>
                  <a:cubicBezTo>
                    <a:pt x="7657" y="6081"/>
                    <a:pt x="7499" y="6238"/>
                    <a:pt x="7310" y="6238"/>
                  </a:cubicBezTo>
                  <a:lnTo>
                    <a:pt x="5924" y="6238"/>
                  </a:lnTo>
                  <a:cubicBezTo>
                    <a:pt x="5735" y="6238"/>
                    <a:pt x="5577" y="6081"/>
                    <a:pt x="5577" y="5892"/>
                  </a:cubicBezTo>
                  <a:cubicBezTo>
                    <a:pt x="5577" y="5671"/>
                    <a:pt x="5735" y="5514"/>
                    <a:pt x="5924" y="5514"/>
                  </a:cubicBezTo>
                  <a:close/>
                  <a:moveTo>
                    <a:pt x="4506" y="4159"/>
                  </a:moveTo>
                  <a:cubicBezTo>
                    <a:pt x="4695" y="4159"/>
                    <a:pt x="4853" y="4317"/>
                    <a:pt x="4853" y="4506"/>
                  </a:cubicBezTo>
                  <a:lnTo>
                    <a:pt x="4853" y="7247"/>
                  </a:lnTo>
                  <a:cubicBezTo>
                    <a:pt x="4853" y="7467"/>
                    <a:pt x="4695" y="7593"/>
                    <a:pt x="4506" y="7593"/>
                  </a:cubicBezTo>
                  <a:lnTo>
                    <a:pt x="1734" y="7593"/>
                  </a:lnTo>
                  <a:cubicBezTo>
                    <a:pt x="1545" y="7593"/>
                    <a:pt x="1387" y="7467"/>
                    <a:pt x="1387" y="7247"/>
                  </a:cubicBezTo>
                  <a:lnTo>
                    <a:pt x="1387" y="4506"/>
                  </a:lnTo>
                  <a:cubicBezTo>
                    <a:pt x="1387" y="4317"/>
                    <a:pt x="1545" y="4159"/>
                    <a:pt x="1734" y="4159"/>
                  </a:cubicBezTo>
                  <a:close/>
                  <a:moveTo>
                    <a:pt x="7310" y="6900"/>
                  </a:moveTo>
                  <a:cubicBezTo>
                    <a:pt x="7499" y="6900"/>
                    <a:pt x="7657" y="7058"/>
                    <a:pt x="7657" y="7247"/>
                  </a:cubicBezTo>
                  <a:cubicBezTo>
                    <a:pt x="7657" y="7467"/>
                    <a:pt x="7499" y="7593"/>
                    <a:pt x="7310" y="7593"/>
                  </a:cubicBezTo>
                  <a:lnTo>
                    <a:pt x="5924" y="7593"/>
                  </a:lnTo>
                  <a:cubicBezTo>
                    <a:pt x="5735" y="7593"/>
                    <a:pt x="5577" y="7467"/>
                    <a:pt x="5577" y="7247"/>
                  </a:cubicBezTo>
                  <a:cubicBezTo>
                    <a:pt x="5577" y="7058"/>
                    <a:pt x="5735" y="6900"/>
                    <a:pt x="5924" y="6900"/>
                  </a:cubicBezTo>
                  <a:close/>
                  <a:moveTo>
                    <a:pt x="7310" y="8318"/>
                  </a:moveTo>
                  <a:cubicBezTo>
                    <a:pt x="7499" y="8318"/>
                    <a:pt x="7657" y="8475"/>
                    <a:pt x="7657" y="8664"/>
                  </a:cubicBezTo>
                  <a:cubicBezTo>
                    <a:pt x="7657" y="8853"/>
                    <a:pt x="7499" y="9011"/>
                    <a:pt x="7310" y="9011"/>
                  </a:cubicBezTo>
                  <a:lnTo>
                    <a:pt x="1734" y="9011"/>
                  </a:lnTo>
                  <a:cubicBezTo>
                    <a:pt x="1545" y="9011"/>
                    <a:pt x="1387" y="8853"/>
                    <a:pt x="1387" y="8664"/>
                  </a:cubicBezTo>
                  <a:cubicBezTo>
                    <a:pt x="1387" y="8475"/>
                    <a:pt x="1545" y="8318"/>
                    <a:pt x="1734" y="8318"/>
                  </a:cubicBezTo>
                  <a:close/>
                  <a:moveTo>
                    <a:pt x="7310" y="9704"/>
                  </a:moveTo>
                  <a:cubicBezTo>
                    <a:pt x="7499" y="9704"/>
                    <a:pt x="7657" y="9861"/>
                    <a:pt x="7657" y="10050"/>
                  </a:cubicBezTo>
                  <a:cubicBezTo>
                    <a:pt x="7657" y="10240"/>
                    <a:pt x="7499" y="10397"/>
                    <a:pt x="7310" y="10397"/>
                  </a:cubicBezTo>
                  <a:lnTo>
                    <a:pt x="1734" y="10397"/>
                  </a:lnTo>
                  <a:cubicBezTo>
                    <a:pt x="1545" y="10397"/>
                    <a:pt x="1387" y="10240"/>
                    <a:pt x="1387" y="10050"/>
                  </a:cubicBezTo>
                  <a:cubicBezTo>
                    <a:pt x="1387" y="9861"/>
                    <a:pt x="1545" y="9704"/>
                    <a:pt x="1734" y="9704"/>
                  </a:cubicBezTo>
                  <a:close/>
                  <a:moveTo>
                    <a:pt x="4506" y="0"/>
                  </a:moveTo>
                  <a:cubicBezTo>
                    <a:pt x="3687" y="0"/>
                    <a:pt x="2962" y="599"/>
                    <a:pt x="2805" y="1387"/>
                  </a:cubicBezTo>
                  <a:lnTo>
                    <a:pt x="2427" y="1387"/>
                  </a:lnTo>
                  <a:cubicBezTo>
                    <a:pt x="1986" y="1387"/>
                    <a:pt x="1576" y="1670"/>
                    <a:pt x="1419" y="2080"/>
                  </a:cubicBezTo>
                  <a:lnTo>
                    <a:pt x="1041" y="2080"/>
                  </a:lnTo>
                  <a:cubicBezTo>
                    <a:pt x="442" y="2080"/>
                    <a:pt x="1" y="2552"/>
                    <a:pt x="1" y="3119"/>
                  </a:cubicBezTo>
                  <a:lnTo>
                    <a:pt x="1" y="10807"/>
                  </a:lnTo>
                  <a:cubicBezTo>
                    <a:pt x="1" y="11342"/>
                    <a:pt x="474" y="11815"/>
                    <a:pt x="1041" y="11815"/>
                  </a:cubicBezTo>
                  <a:lnTo>
                    <a:pt x="7972" y="11815"/>
                  </a:lnTo>
                  <a:cubicBezTo>
                    <a:pt x="8570" y="11815"/>
                    <a:pt x="8980" y="11342"/>
                    <a:pt x="8980" y="10807"/>
                  </a:cubicBezTo>
                  <a:lnTo>
                    <a:pt x="8980" y="3119"/>
                  </a:lnTo>
                  <a:cubicBezTo>
                    <a:pt x="8980" y="2521"/>
                    <a:pt x="8507" y="2080"/>
                    <a:pt x="7972" y="2080"/>
                  </a:cubicBezTo>
                  <a:lnTo>
                    <a:pt x="7562" y="2080"/>
                  </a:lnTo>
                  <a:cubicBezTo>
                    <a:pt x="7405" y="1702"/>
                    <a:pt x="7058" y="1387"/>
                    <a:pt x="6585" y="1387"/>
                  </a:cubicBezTo>
                  <a:lnTo>
                    <a:pt x="6207" y="1387"/>
                  </a:lnTo>
                  <a:cubicBezTo>
                    <a:pt x="6050" y="599"/>
                    <a:pt x="5325" y="0"/>
                    <a:pt x="4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6"/>
            <p:cNvSpPr/>
            <p:nvPr/>
          </p:nvSpPr>
          <p:spPr>
            <a:xfrm>
              <a:off x="-24851650" y="3582300"/>
              <a:ext cx="52800" cy="190825"/>
            </a:xfrm>
            <a:custGeom>
              <a:rect b="b" l="l" r="r" t="t"/>
              <a:pathLst>
                <a:path extrusionOk="0" h="7633" w="2112">
                  <a:moveTo>
                    <a:pt x="1060" y="0"/>
                  </a:moveTo>
                  <a:cubicBezTo>
                    <a:pt x="930" y="0"/>
                    <a:pt x="804" y="55"/>
                    <a:pt x="757" y="166"/>
                  </a:cubicBezTo>
                  <a:lnTo>
                    <a:pt x="32" y="1552"/>
                  </a:lnTo>
                  <a:cubicBezTo>
                    <a:pt x="0" y="1583"/>
                    <a:pt x="0" y="1678"/>
                    <a:pt x="0" y="1709"/>
                  </a:cubicBezTo>
                  <a:lnTo>
                    <a:pt x="0" y="7632"/>
                  </a:lnTo>
                  <a:lnTo>
                    <a:pt x="2080" y="7632"/>
                  </a:lnTo>
                  <a:lnTo>
                    <a:pt x="2080" y="1709"/>
                  </a:lnTo>
                  <a:lnTo>
                    <a:pt x="2111" y="1709"/>
                  </a:lnTo>
                  <a:cubicBezTo>
                    <a:pt x="2111" y="1678"/>
                    <a:pt x="2111" y="1583"/>
                    <a:pt x="2080" y="1552"/>
                  </a:cubicBezTo>
                  <a:lnTo>
                    <a:pt x="1387" y="166"/>
                  </a:lnTo>
                  <a:cubicBezTo>
                    <a:pt x="1324" y="55"/>
                    <a:pt x="1190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6"/>
            <p:cNvSpPr/>
            <p:nvPr/>
          </p:nvSpPr>
          <p:spPr>
            <a:xfrm>
              <a:off x="-24850875" y="3788050"/>
              <a:ext cx="52025" cy="53600"/>
            </a:xfrm>
            <a:custGeom>
              <a:rect b="b" l="l" r="r" t="t"/>
              <a:pathLst>
                <a:path extrusionOk="0" h="2144" w="2081">
                  <a:moveTo>
                    <a:pt x="1" y="1"/>
                  </a:moveTo>
                  <a:lnTo>
                    <a:pt x="1" y="1104"/>
                  </a:lnTo>
                  <a:lnTo>
                    <a:pt x="64" y="1104"/>
                  </a:lnTo>
                  <a:cubicBezTo>
                    <a:pt x="64" y="1702"/>
                    <a:pt x="505" y="2143"/>
                    <a:pt x="1072" y="2143"/>
                  </a:cubicBezTo>
                  <a:cubicBezTo>
                    <a:pt x="1671" y="2143"/>
                    <a:pt x="2080" y="1671"/>
                    <a:pt x="2080" y="1104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1" name="Google Shape;1741;p36"/>
          <p:cNvGrpSpPr/>
          <p:nvPr/>
        </p:nvGrpSpPr>
        <p:grpSpPr>
          <a:xfrm>
            <a:off x="6812402" y="3821027"/>
            <a:ext cx="366364" cy="367290"/>
            <a:chOff x="-61354875" y="4101525"/>
            <a:chExt cx="316650" cy="317450"/>
          </a:xfrm>
        </p:grpSpPr>
        <p:sp>
          <p:nvSpPr>
            <p:cNvPr id="1742" name="Google Shape;1742;p36"/>
            <p:cNvSpPr/>
            <p:nvPr/>
          </p:nvSpPr>
          <p:spPr>
            <a:xfrm>
              <a:off x="-61172925" y="4240150"/>
              <a:ext cx="62225" cy="145750"/>
            </a:xfrm>
            <a:custGeom>
              <a:rect b="b" l="l" r="r" t="t"/>
              <a:pathLst>
                <a:path extrusionOk="0" h="5830" w="2489">
                  <a:moveTo>
                    <a:pt x="1260" y="1"/>
                  </a:moveTo>
                  <a:cubicBezTo>
                    <a:pt x="1071" y="1"/>
                    <a:pt x="819" y="221"/>
                    <a:pt x="819" y="442"/>
                  </a:cubicBezTo>
                  <a:lnTo>
                    <a:pt x="819" y="725"/>
                  </a:lnTo>
                  <a:cubicBezTo>
                    <a:pt x="347" y="883"/>
                    <a:pt x="0" y="1355"/>
                    <a:pt x="0" y="1891"/>
                  </a:cubicBezTo>
                  <a:cubicBezTo>
                    <a:pt x="0" y="2584"/>
                    <a:pt x="536" y="2962"/>
                    <a:pt x="977" y="3277"/>
                  </a:cubicBezTo>
                  <a:cubicBezTo>
                    <a:pt x="1292" y="3529"/>
                    <a:pt x="1639" y="3750"/>
                    <a:pt x="1639" y="4002"/>
                  </a:cubicBezTo>
                  <a:cubicBezTo>
                    <a:pt x="1639" y="4222"/>
                    <a:pt x="1450" y="4411"/>
                    <a:pt x="1260" y="4411"/>
                  </a:cubicBezTo>
                  <a:cubicBezTo>
                    <a:pt x="1008" y="4411"/>
                    <a:pt x="819" y="4222"/>
                    <a:pt x="819" y="4002"/>
                  </a:cubicBezTo>
                  <a:cubicBezTo>
                    <a:pt x="819" y="3750"/>
                    <a:pt x="630" y="3592"/>
                    <a:pt x="441" y="3592"/>
                  </a:cubicBezTo>
                  <a:cubicBezTo>
                    <a:pt x="221" y="3592"/>
                    <a:pt x="0" y="3781"/>
                    <a:pt x="0" y="4002"/>
                  </a:cubicBezTo>
                  <a:cubicBezTo>
                    <a:pt x="0" y="4537"/>
                    <a:pt x="347" y="4978"/>
                    <a:pt x="819" y="5167"/>
                  </a:cubicBezTo>
                  <a:lnTo>
                    <a:pt x="819" y="5451"/>
                  </a:lnTo>
                  <a:cubicBezTo>
                    <a:pt x="819" y="5672"/>
                    <a:pt x="1008" y="5829"/>
                    <a:pt x="1260" y="5829"/>
                  </a:cubicBezTo>
                  <a:cubicBezTo>
                    <a:pt x="1481" y="5829"/>
                    <a:pt x="1639" y="5640"/>
                    <a:pt x="1639" y="5451"/>
                  </a:cubicBezTo>
                  <a:lnTo>
                    <a:pt x="1639" y="5167"/>
                  </a:lnTo>
                  <a:cubicBezTo>
                    <a:pt x="2111" y="5010"/>
                    <a:pt x="2489" y="4537"/>
                    <a:pt x="2489" y="4002"/>
                  </a:cubicBezTo>
                  <a:cubicBezTo>
                    <a:pt x="2489" y="3309"/>
                    <a:pt x="1922" y="2931"/>
                    <a:pt x="1481" y="2616"/>
                  </a:cubicBezTo>
                  <a:cubicBezTo>
                    <a:pt x="1166" y="2364"/>
                    <a:pt x="819" y="2143"/>
                    <a:pt x="819" y="1891"/>
                  </a:cubicBezTo>
                  <a:cubicBezTo>
                    <a:pt x="819" y="1702"/>
                    <a:pt x="1008" y="1513"/>
                    <a:pt x="1260" y="1513"/>
                  </a:cubicBezTo>
                  <a:cubicBezTo>
                    <a:pt x="1513" y="1513"/>
                    <a:pt x="1639" y="1702"/>
                    <a:pt x="1639" y="1891"/>
                  </a:cubicBezTo>
                  <a:cubicBezTo>
                    <a:pt x="1639" y="2143"/>
                    <a:pt x="1859" y="2332"/>
                    <a:pt x="2048" y="2332"/>
                  </a:cubicBezTo>
                  <a:cubicBezTo>
                    <a:pt x="2300" y="2332"/>
                    <a:pt x="2489" y="2143"/>
                    <a:pt x="2489" y="1891"/>
                  </a:cubicBezTo>
                  <a:cubicBezTo>
                    <a:pt x="2489" y="1355"/>
                    <a:pt x="2143" y="914"/>
                    <a:pt x="1639" y="725"/>
                  </a:cubicBezTo>
                  <a:lnTo>
                    <a:pt x="1639" y="442"/>
                  </a:lnTo>
                  <a:cubicBezTo>
                    <a:pt x="1639" y="221"/>
                    <a:pt x="1450" y="1"/>
                    <a:pt x="1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6"/>
            <p:cNvSpPr/>
            <p:nvPr/>
          </p:nvSpPr>
          <p:spPr>
            <a:xfrm>
              <a:off x="-61354875" y="4101525"/>
              <a:ext cx="316650" cy="317450"/>
            </a:xfrm>
            <a:custGeom>
              <a:rect b="b" l="l" r="r" t="t"/>
              <a:pathLst>
                <a:path extrusionOk="0" h="12698" w="12666">
                  <a:moveTo>
                    <a:pt x="11405" y="1608"/>
                  </a:moveTo>
                  <a:cubicBezTo>
                    <a:pt x="11657" y="1608"/>
                    <a:pt x="11847" y="1797"/>
                    <a:pt x="11847" y="2049"/>
                  </a:cubicBezTo>
                  <a:lnTo>
                    <a:pt x="11847" y="3277"/>
                  </a:lnTo>
                  <a:lnTo>
                    <a:pt x="820" y="3277"/>
                  </a:lnTo>
                  <a:lnTo>
                    <a:pt x="820" y="2049"/>
                  </a:lnTo>
                  <a:cubicBezTo>
                    <a:pt x="820" y="1797"/>
                    <a:pt x="1009" y="1608"/>
                    <a:pt x="1198" y="1608"/>
                  </a:cubicBezTo>
                  <a:lnTo>
                    <a:pt x="1639" y="1608"/>
                  </a:lnTo>
                  <a:lnTo>
                    <a:pt x="1639" y="2049"/>
                  </a:lnTo>
                  <a:cubicBezTo>
                    <a:pt x="1639" y="2301"/>
                    <a:pt x="1828" y="2458"/>
                    <a:pt x="2048" y="2458"/>
                  </a:cubicBezTo>
                  <a:cubicBezTo>
                    <a:pt x="2237" y="2458"/>
                    <a:pt x="2427" y="2238"/>
                    <a:pt x="2427" y="2049"/>
                  </a:cubicBezTo>
                  <a:lnTo>
                    <a:pt x="2427" y="1608"/>
                  </a:lnTo>
                  <a:lnTo>
                    <a:pt x="5892" y="1608"/>
                  </a:lnTo>
                  <a:lnTo>
                    <a:pt x="5892" y="2049"/>
                  </a:lnTo>
                  <a:cubicBezTo>
                    <a:pt x="5892" y="2301"/>
                    <a:pt x="6081" y="2458"/>
                    <a:pt x="6333" y="2458"/>
                  </a:cubicBezTo>
                  <a:cubicBezTo>
                    <a:pt x="6585" y="2458"/>
                    <a:pt x="6743" y="2238"/>
                    <a:pt x="6743" y="2049"/>
                  </a:cubicBezTo>
                  <a:lnTo>
                    <a:pt x="6743" y="1608"/>
                  </a:lnTo>
                  <a:lnTo>
                    <a:pt x="10208" y="1608"/>
                  </a:lnTo>
                  <a:lnTo>
                    <a:pt x="10208" y="2049"/>
                  </a:lnTo>
                  <a:cubicBezTo>
                    <a:pt x="10208" y="2301"/>
                    <a:pt x="10397" y="2458"/>
                    <a:pt x="10618" y="2458"/>
                  </a:cubicBezTo>
                  <a:cubicBezTo>
                    <a:pt x="10870" y="2458"/>
                    <a:pt x="11027" y="2238"/>
                    <a:pt x="11027" y="2049"/>
                  </a:cubicBezTo>
                  <a:lnTo>
                    <a:pt x="11027" y="1608"/>
                  </a:lnTo>
                  <a:close/>
                  <a:moveTo>
                    <a:pt x="2868" y="4916"/>
                  </a:moveTo>
                  <a:cubicBezTo>
                    <a:pt x="3088" y="4916"/>
                    <a:pt x="3246" y="5136"/>
                    <a:pt x="3246" y="5357"/>
                  </a:cubicBezTo>
                  <a:cubicBezTo>
                    <a:pt x="3309" y="5546"/>
                    <a:pt x="3088" y="5766"/>
                    <a:pt x="2868" y="5766"/>
                  </a:cubicBezTo>
                  <a:lnTo>
                    <a:pt x="2048" y="5766"/>
                  </a:lnTo>
                  <a:cubicBezTo>
                    <a:pt x="1796" y="5766"/>
                    <a:pt x="1639" y="5546"/>
                    <a:pt x="1639" y="5357"/>
                  </a:cubicBezTo>
                  <a:cubicBezTo>
                    <a:pt x="1639" y="5136"/>
                    <a:pt x="1828" y="4916"/>
                    <a:pt x="2048" y="4916"/>
                  </a:cubicBezTo>
                  <a:close/>
                  <a:moveTo>
                    <a:pt x="2868" y="6585"/>
                  </a:moveTo>
                  <a:cubicBezTo>
                    <a:pt x="3088" y="6585"/>
                    <a:pt x="3246" y="6774"/>
                    <a:pt x="3246" y="6963"/>
                  </a:cubicBezTo>
                  <a:cubicBezTo>
                    <a:pt x="3309" y="7215"/>
                    <a:pt x="3088" y="7404"/>
                    <a:pt x="2868" y="7404"/>
                  </a:cubicBezTo>
                  <a:lnTo>
                    <a:pt x="2048" y="7404"/>
                  </a:lnTo>
                  <a:cubicBezTo>
                    <a:pt x="1796" y="7404"/>
                    <a:pt x="1639" y="7215"/>
                    <a:pt x="1639" y="6963"/>
                  </a:cubicBezTo>
                  <a:cubicBezTo>
                    <a:pt x="1639" y="6743"/>
                    <a:pt x="1828" y="6585"/>
                    <a:pt x="2048" y="6585"/>
                  </a:cubicBezTo>
                  <a:close/>
                  <a:moveTo>
                    <a:pt x="2868" y="8287"/>
                  </a:moveTo>
                  <a:cubicBezTo>
                    <a:pt x="3088" y="8287"/>
                    <a:pt x="3246" y="8476"/>
                    <a:pt x="3246" y="8665"/>
                  </a:cubicBezTo>
                  <a:cubicBezTo>
                    <a:pt x="3309" y="8854"/>
                    <a:pt x="3088" y="9074"/>
                    <a:pt x="2868" y="9074"/>
                  </a:cubicBezTo>
                  <a:lnTo>
                    <a:pt x="2048" y="9074"/>
                  </a:lnTo>
                  <a:cubicBezTo>
                    <a:pt x="1796" y="9074"/>
                    <a:pt x="1639" y="8854"/>
                    <a:pt x="1639" y="8665"/>
                  </a:cubicBezTo>
                  <a:cubicBezTo>
                    <a:pt x="1639" y="8413"/>
                    <a:pt x="1828" y="8287"/>
                    <a:pt x="2048" y="8287"/>
                  </a:cubicBezTo>
                  <a:close/>
                  <a:moveTo>
                    <a:pt x="8538" y="5199"/>
                  </a:moveTo>
                  <a:cubicBezTo>
                    <a:pt x="10366" y="5199"/>
                    <a:pt x="11847" y="6711"/>
                    <a:pt x="11847" y="8507"/>
                  </a:cubicBezTo>
                  <a:cubicBezTo>
                    <a:pt x="11847" y="10334"/>
                    <a:pt x="10334" y="11815"/>
                    <a:pt x="8538" y="11815"/>
                  </a:cubicBezTo>
                  <a:cubicBezTo>
                    <a:pt x="6711" y="11815"/>
                    <a:pt x="5230" y="10334"/>
                    <a:pt x="5230" y="8507"/>
                  </a:cubicBezTo>
                  <a:cubicBezTo>
                    <a:pt x="5230" y="6711"/>
                    <a:pt x="6743" y="5199"/>
                    <a:pt x="8538" y="5199"/>
                  </a:cubicBezTo>
                  <a:close/>
                  <a:moveTo>
                    <a:pt x="2048" y="1"/>
                  </a:moveTo>
                  <a:cubicBezTo>
                    <a:pt x="1828" y="1"/>
                    <a:pt x="1639" y="190"/>
                    <a:pt x="1639" y="410"/>
                  </a:cubicBezTo>
                  <a:lnTo>
                    <a:pt x="1639" y="788"/>
                  </a:lnTo>
                  <a:lnTo>
                    <a:pt x="1198" y="788"/>
                  </a:lnTo>
                  <a:cubicBezTo>
                    <a:pt x="536" y="788"/>
                    <a:pt x="1" y="1324"/>
                    <a:pt x="1" y="2049"/>
                  </a:cubicBezTo>
                  <a:lnTo>
                    <a:pt x="1" y="9767"/>
                  </a:lnTo>
                  <a:cubicBezTo>
                    <a:pt x="1" y="10429"/>
                    <a:pt x="536" y="11028"/>
                    <a:pt x="1198" y="11028"/>
                  </a:cubicBezTo>
                  <a:lnTo>
                    <a:pt x="5230" y="11028"/>
                  </a:lnTo>
                  <a:cubicBezTo>
                    <a:pt x="5987" y="12004"/>
                    <a:pt x="7184" y="12697"/>
                    <a:pt x="8538" y="12697"/>
                  </a:cubicBezTo>
                  <a:cubicBezTo>
                    <a:pt x="10807" y="12697"/>
                    <a:pt x="12666" y="10838"/>
                    <a:pt x="12666" y="8539"/>
                  </a:cubicBezTo>
                  <a:lnTo>
                    <a:pt x="12666" y="2080"/>
                  </a:lnTo>
                  <a:cubicBezTo>
                    <a:pt x="12666" y="1356"/>
                    <a:pt x="12130" y="788"/>
                    <a:pt x="11405" y="788"/>
                  </a:cubicBezTo>
                  <a:lnTo>
                    <a:pt x="11027" y="788"/>
                  </a:lnTo>
                  <a:lnTo>
                    <a:pt x="11027" y="410"/>
                  </a:lnTo>
                  <a:cubicBezTo>
                    <a:pt x="11027" y="158"/>
                    <a:pt x="10807" y="1"/>
                    <a:pt x="10618" y="1"/>
                  </a:cubicBezTo>
                  <a:cubicBezTo>
                    <a:pt x="10429" y="1"/>
                    <a:pt x="10177" y="190"/>
                    <a:pt x="10177" y="410"/>
                  </a:cubicBezTo>
                  <a:lnTo>
                    <a:pt x="10177" y="788"/>
                  </a:lnTo>
                  <a:lnTo>
                    <a:pt x="6711" y="788"/>
                  </a:lnTo>
                  <a:lnTo>
                    <a:pt x="6711" y="410"/>
                  </a:lnTo>
                  <a:cubicBezTo>
                    <a:pt x="6711" y="158"/>
                    <a:pt x="6522" y="1"/>
                    <a:pt x="6333" y="1"/>
                  </a:cubicBezTo>
                  <a:cubicBezTo>
                    <a:pt x="6144" y="1"/>
                    <a:pt x="5892" y="190"/>
                    <a:pt x="5892" y="410"/>
                  </a:cubicBezTo>
                  <a:lnTo>
                    <a:pt x="5892" y="788"/>
                  </a:lnTo>
                  <a:lnTo>
                    <a:pt x="2427" y="788"/>
                  </a:lnTo>
                  <a:lnTo>
                    <a:pt x="2427" y="410"/>
                  </a:lnTo>
                  <a:cubicBezTo>
                    <a:pt x="2427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4" name="Google Shape;1744;p36"/>
          <p:cNvSpPr txBox="1"/>
          <p:nvPr/>
        </p:nvSpPr>
        <p:spPr>
          <a:xfrm>
            <a:off x="4832725" y="2552766"/>
            <a:ext cx="95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Master’s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45" name="Google Shape;1745;p36"/>
          <p:cNvSpPr txBox="1"/>
          <p:nvPr/>
        </p:nvSpPr>
        <p:spPr>
          <a:xfrm>
            <a:off x="4866125" y="3194025"/>
            <a:ext cx="120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Doctor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46" name="Google Shape;1746;p36"/>
          <p:cNvSpPr txBox="1"/>
          <p:nvPr/>
        </p:nvSpPr>
        <p:spPr>
          <a:xfrm>
            <a:off x="4866125" y="3835275"/>
            <a:ext cx="7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$300k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47" name="Google Shape;1747;p36"/>
          <p:cNvSpPr txBox="1"/>
          <p:nvPr/>
        </p:nvSpPr>
        <p:spPr>
          <a:xfrm>
            <a:off x="7271025" y="2504454"/>
            <a:ext cx="95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Bachelor’s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48" name="Google Shape;1748;p36"/>
          <p:cNvSpPr txBox="1"/>
          <p:nvPr/>
        </p:nvSpPr>
        <p:spPr>
          <a:xfrm>
            <a:off x="7271025" y="3145700"/>
            <a:ext cx="120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Teacher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49" name="Google Shape;1749;p36"/>
          <p:cNvSpPr txBox="1"/>
          <p:nvPr/>
        </p:nvSpPr>
        <p:spPr>
          <a:xfrm>
            <a:off x="7304425" y="3786963"/>
            <a:ext cx="7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$50k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50" name="Google Shape;1750;p36"/>
          <p:cNvSpPr txBox="1"/>
          <p:nvPr/>
        </p:nvSpPr>
        <p:spPr>
          <a:xfrm>
            <a:off x="5214900" y="1548975"/>
            <a:ext cx="7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51" name="Google Shape;1751;p36"/>
          <p:cNvSpPr txBox="1"/>
          <p:nvPr/>
        </p:nvSpPr>
        <p:spPr>
          <a:xfrm>
            <a:off x="7509300" y="1548975"/>
            <a:ext cx="95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Non-White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atistics and Probability: Data Analysis and Interpretation - Math - 10th grade by Slidesgo">
  <a:themeElements>
    <a:clrScheme name="Simple Light">
      <a:dk1>
        <a:srgbClr val="1F3374"/>
      </a:dk1>
      <a:lt1>
        <a:srgbClr val="F8F8F8"/>
      </a:lt1>
      <a:dk2>
        <a:srgbClr val="304BA6"/>
      </a:dk2>
      <a:lt2>
        <a:srgbClr val="D8E4F7"/>
      </a:lt2>
      <a:accent1>
        <a:srgbClr val="CB6EBE"/>
      </a:accent1>
      <a:accent2>
        <a:srgbClr val="F8C220"/>
      </a:accent2>
      <a:accent3>
        <a:srgbClr val="F05555"/>
      </a:accent3>
      <a:accent4>
        <a:srgbClr val="EFEFEF"/>
      </a:accent4>
      <a:accent5>
        <a:srgbClr val="FFFFFF"/>
      </a:accent5>
      <a:accent6>
        <a:srgbClr val="FFFFFF"/>
      </a:accent6>
      <a:hlink>
        <a:srgbClr val="1F337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