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92" r:id="rId4"/>
    <p:sldId id="293" r:id="rId5"/>
    <p:sldId id="294" r:id="rId6"/>
    <p:sldId id="296" r:id="rId7"/>
    <p:sldId id="297" r:id="rId8"/>
    <p:sldId id="295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C0BF"/>
    <a:srgbClr val="FFAAA5"/>
    <a:srgbClr val="A8E6CF"/>
    <a:srgbClr val="FAE3D9"/>
    <a:srgbClr val="DCEDC1"/>
    <a:srgbClr val="FFD3B6"/>
    <a:srgbClr val="84CBC3"/>
    <a:srgbClr val="BBDED6"/>
    <a:srgbClr val="F57365"/>
    <a:srgbClr val="1D6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5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-60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228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9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966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390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076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302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367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A86BF53-C741-41CC-A4C2-2ED13A46C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7181ACB-A3D5-420E-BC90-2DE41A825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2EE3A95-2DC2-469C-B7AA-C0CCDA96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7DB4484-3BD7-4387-85E0-9455C563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6A1B0D9-5CB6-4A12-8663-852A8B08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84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753E398-72CF-41A3-B71A-EADB512E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E93A744-4B15-4323-A77F-A54DD485B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913DE38-1E6A-42C3-8D75-EF782140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6DCC699-ED50-45DC-9FF1-B6B0709A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13B7814-C3CA-4B3B-B286-1809E9E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0F82304E-EA87-48C4-86F5-F28B1200B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288FE64-72A5-44DB-9950-4AAF64DFA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7737A50-210F-4CC8-AB61-074D1B9B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5A3563C-9998-428D-9A77-2A4F8B17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D637FF9-4EFE-448C-86ED-99818470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399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387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493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0A57B5-2528-4CCA-862D-2CB77F62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607D56C-8D75-49D7-8DE6-0A9331B85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17376C4-3C0D-4FE7-8672-51202DB3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F3C31C5-7BF3-42D1-AF3F-D9CF7736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FACB1C4-76D7-4E57-B0DB-971979F9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EFD4D02-5C67-42BC-B126-47B414DB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73B7C28-3D06-4BC8-B2C0-6C74B69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881B9C2-8ADC-4AEA-8B0D-4DFEE862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02B9CC7-D6C3-4556-94C1-509F0162A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1F2E296-39A5-4FCF-A328-2F3F4F93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FD2F270-8889-443B-BC1E-F60649A5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EB7D93D-3C2E-431C-B90A-9000E8DC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8BF1F54-3BF5-43D0-8423-553665DD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39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FC656E-05FC-4DC2-B134-3180C4A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BED72B1-2910-4438-98DB-B1DB1D3BC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F5555FE-B489-476A-8691-BD55F4D2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988A19DC-36A5-48C2-9A38-3AAB566AB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D29564C-DA7C-4BDC-B9D1-6085E0AF6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E2C3023B-7FDE-4673-8835-C07952E7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78691342-2615-4D52-B6D5-D53C2DB7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5C5E9E06-08CE-44F3-8F1C-D508AFAD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5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FD3937B-AE62-48E0-8B2A-208E3761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4F99A37-9209-4905-90F5-66A6DCEF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616C570-4411-49E6-A289-8875F5C5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312737A-5E91-4AD8-9EDD-FD9E6CC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74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BA3CD310-3A67-45BA-A1CE-3A27CF0C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54FB22FC-A7D5-493D-91D9-C1C4983B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4C41CA1-92D3-451A-9D5A-02AF475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C73286-3520-4C8C-B820-D30690F3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E4E60F6-9008-47D4-BF9D-685240C8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0A33894-7D66-41FC-8AB5-AA5B7190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699D1B4-9FA2-41CA-9621-EEDC5A7E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C4D0663-A674-47F0-88EE-A43432FE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5BD1121-128A-43B8-A91A-5E7A51F6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03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AFF08D9-963D-4997-A5C5-4DDDB99C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D686096-0E0A-484A-984C-459A5885C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72785B8-41BA-46FD-AE50-B3952BE2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A74D386-917B-4213-8CE3-EDEC248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E132D1F-AAFC-429A-BBB4-E1A8B041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25D9CBF-A1DC-4B55-9563-EB474B35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78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E1283C56-99C6-455A-B67C-9BA367A0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A9F4AFA-F3DF-4DC4-9E99-18E9BCD0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7330F2B-B535-47BA-9B02-D55C87872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FBB740E-592E-49C2-8A9B-55F995743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E39741C-CAD4-4D04-81EF-05F9BD748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25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84276"/>
          </a:xfrm>
          <a:prstGeom prst="rect">
            <a:avLst/>
          </a:prstGeom>
        </p:spPr>
      </p:pic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4743450" y="2105025"/>
            <a:ext cx="5943600" cy="1662362"/>
          </a:xfrm>
          <a:prstGeom prst="roundRect">
            <a:avLst/>
          </a:prstGeom>
          <a:solidFill>
            <a:schemeClr val="bg1">
              <a:alpha val="87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1676400" y="2105025"/>
            <a:ext cx="3067050" cy="1662362"/>
          </a:xfrm>
          <a:prstGeom prst="roundRect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PA_文本框 21"/>
          <p:cNvSpPr txBox="1"/>
          <p:nvPr>
            <p:custDataLst>
              <p:tags r:id="rId2"/>
            </p:custDataLst>
          </p:nvPr>
        </p:nvSpPr>
        <p:spPr>
          <a:xfrm>
            <a:off x="5189291" y="2281599"/>
            <a:ext cx="50328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4000" dirty="0" smtClean="0">
                <a:ln w="6350">
                  <a:noFill/>
                </a:ln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日程表</a:t>
            </a:r>
            <a:r>
              <a:rPr lang="en-US" altLang="zh-CN" sz="4000" dirty="0" smtClean="0">
                <a:ln w="6350">
                  <a:noFill/>
                </a:ln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4000" dirty="0" smtClean="0">
                <a:ln w="6350">
                  <a:noFill/>
                </a:ln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甘特图</a:t>
            </a:r>
            <a:endParaRPr lang="en-US" altLang="zh-CN" sz="4000" dirty="0" smtClean="0">
              <a:ln w="6350">
                <a:noFill/>
              </a:ln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/>
            <a:r>
              <a:rPr lang="zh-CN" altLang="en-US" sz="4000" dirty="0" smtClean="0">
                <a:ln w="6350">
                  <a:noFill/>
                </a:ln>
                <a:latin typeface="微软雅黑" pitchFamily="34" charset="-122"/>
                <a:ea typeface="微软雅黑" pitchFamily="34" charset="-122"/>
              </a:rPr>
              <a:t>信息可视化图表集</a:t>
            </a:r>
            <a:endParaRPr lang="zh-CN" altLang="en-US" sz="4000" dirty="0">
              <a:ln w="6350">
                <a:noFill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PA_文本框 21"/>
          <p:cNvSpPr txBox="1"/>
          <p:nvPr>
            <p:custDataLst>
              <p:tags r:id="rId3"/>
            </p:custDataLst>
          </p:nvPr>
        </p:nvSpPr>
        <p:spPr>
          <a:xfrm>
            <a:off x="1908389" y="2620639"/>
            <a:ext cx="2597089" cy="631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zh-CN" sz="4000" dirty="0" smtClean="0">
                <a:ln w="6350">
                  <a:noFill/>
                </a:ln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4000" dirty="0" smtClean="0">
                <a:ln w="6350">
                  <a:noFill/>
                </a:ln>
                <a:latin typeface="微软雅黑" pitchFamily="34" charset="-122"/>
                <a:ea typeface="微软雅黑" pitchFamily="34" charset="-122"/>
              </a:rPr>
              <a:t>图表</a:t>
            </a:r>
            <a:endParaRPr lang="zh-CN" altLang="en-US" sz="4000" dirty="0">
              <a:ln w="6350">
                <a:noFill/>
              </a:ln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558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312357"/>
              </p:ext>
            </p:extLst>
          </p:nvPr>
        </p:nvGraphicFramePr>
        <p:xfrm>
          <a:off x="685800" y="1609724"/>
          <a:ext cx="10896600" cy="3903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60"/>
                <a:gridCol w="1089660"/>
                <a:gridCol w="1089660"/>
                <a:gridCol w="1089660"/>
                <a:gridCol w="1089660"/>
                <a:gridCol w="1089660"/>
                <a:gridCol w="1089660"/>
                <a:gridCol w="1089660"/>
                <a:gridCol w="1089660"/>
                <a:gridCol w="1089660"/>
              </a:tblGrid>
              <a:tr h="457508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r>
                        <a:rPr lang="en-US" altLang="zh-CN" sz="105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01</a:t>
                      </a:r>
                      <a:endParaRPr lang="zh-CN" altLang="zh-CN" sz="1050" b="1" dirty="0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05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A8E6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r>
                        <a:rPr lang="en-US" altLang="zh-CN" sz="105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02</a:t>
                      </a:r>
                      <a:endParaRPr lang="zh-CN" altLang="zh-CN" sz="1050" b="1" dirty="0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05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DCE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r>
                        <a:rPr lang="en-US" altLang="zh-CN" sz="105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03</a:t>
                      </a:r>
                      <a:endParaRPr lang="zh-CN" altLang="zh-CN" sz="1050" b="1" dirty="0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05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r>
                        <a:rPr lang="en-US" altLang="zh-CN" sz="105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04</a:t>
                      </a:r>
                      <a:endParaRPr lang="zh-CN" altLang="zh-CN" sz="1050" b="1" dirty="0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05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AA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r>
                        <a:rPr lang="en-US" altLang="zh-CN" sz="105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05</a:t>
                      </a:r>
                      <a:endParaRPr lang="zh-CN" altLang="zh-CN" sz="1050" b="1" dirty="0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05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D3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r>
                        <a:rPr lang="en-US" altLang="zh-CN" sz="105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06</a:t>
                      </a:r>
                      <a:endParaRPr lang="zh-CN" altLang="zh-CN" sz="1050" b="1" dirty="0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algn="l" defTabSz="1219170" rtl="0" eaLnBrk="1" latinLnBrk="0" hangingPunct="1"/>
                      <a:endParaRPr lang="zh-CN" altLang="en-US" sz="1050" b="1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A8E6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r>
                        <a:rPr lang="en-US" altLang="zh-CN" sz="105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07</a:t>
                      </a:r>
                      <a:endParaRPr lang="zh-CN" altLang="zh-CN" sz="1050" b="1" dirty="0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algn="l" defTabSz="1219170" rtl="0" eaLnBrk="1" latinLnBrk="0" hangingPunct="1"/>
                      <a:endParaRPr lang="zh-CN" altLang="en-US" sz="1050" b="1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DCE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r>
                        <a:rPr lang="en-US" altLang="zh-CN" sz="105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08</a:t>
                      </a:r>
                      <a:endParaRPr lang="zh-CN" altLang="zh-CN" sz="1050" b="1" dirty="0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algn="l" defTabSz="1219170" rtl="0" eaLnBrk="1" latinLnBrk="0" hangingPunct="1"/>
                      <a:endParaRPr lang="zh-CN" altLang="en-US" sz="1050" b="1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r>
                        <a:rPr lang="en-US" altLang="zh-CN" sz="105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09</a:t>
                      </a:r>
                      <a:endParaRPr lang="zh-CN" altLang="zh-CN" sz="1050" b="1" dirty="0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algn="l" defTabSz="1219170" rtl="0" eaLnBrk="1" latinLnBrk="0" hangingPunct="1"/>
                      <a:endParaRPr lang="zh-CN" altLang="en-US" sz="1050" b="1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FFAA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r>
                        <a:rPr lang="en-US" altLang="zh-CN" sz="105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10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050" b="1" dirty="0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D3B6"/>
                    </a:solidFill>
                  </a:tcPr>
                </a:tc>
              </a:tr>
              <a:tr h="235657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4575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575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75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75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75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75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575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04850" y="415293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 smtClean="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What is Our </a:t>
            </a:r>
            <a:r>
              <a:rPr lang="en-US" altLang="zh-CN" sz="2667" dirty="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2667" dirty="0" smtClean="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rocess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704850" y="976007"/>
            <a:ext cx="1499320" cy="74689"/>
            <a:chOff x="0" y="2842590"/>
            <a:chExt cx="8818440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rgbClr val="A8E6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rgbClr val="DCED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rgbClr val="FFAA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054752" y="2842590"/>
              <a:ext cx="1763688" cy="89199"/>
            </a:xfrm>
            <a:prstGeom prst="rect">
              <a:avLst/>
            </a:prstGeom>
            <a:solidFill>
              <a:srgbClr val="FFD3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04850" y="2255044"/>
            <a:ext cx="10257279" cy="2866232"/>
            <a:chOff x="704850" y="2207418"/>
            <a:chExt cx="10257279" cy="3688560"/>
          </a:xfrm>
        </p:grpSpPr>
        <p:sp>
          <p:nvSpPr>
            <p:cNvPr id="11" name="右箭头 10"/>
            <p:cNvSpPr/>
            <p:nvPr/>
          </p:nvSpPr>
          <p:spPr>
            <a:xfrm>
              <a:off x="704850" y="2809875"/>
              <a:ext cx="2619375" cy="714375"/>
            </a:xfrm>
            <a:prstGeom prst="rightArrow">
              <a:avLst>
                <a:gd name="adj1" fmla="val 77739"/>
                <a:gd name="adj2" fmla="val 50000"/>
              </a:avLst>
            </a:prstGeom>
            <a:solidFill>
              <a:srgbClr val="A8E6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右箭头 11"/>
            <p:cNvSpPr/>
            <p:nvPr/>
          </p:nvSpPr>
          <p:spPr>
            <a:xfrm>
              <a:off x="1789554" y="3995739"/>
              <a:ext cx="2619375" cy="714375"/>
            </a:xfrm>
            <a:prstGeom prst="rightArrow">
              <a:avLst>
                <a:gd name="adj1" fmla="val 77739"/>
                <a:gd name="adj2" fmla="val 50000"/>
              </a:avLst>
            </a:prstGeom>
            <a:solidFill>
              <a:srgbClr val="DCED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右箭头 12"/>
            <p:cNvSpPr/>
            <p:nvPr/>
          </p:nvSpPr>
          <p:spPr>
            <a:xfrm>
              <a:off x="3980304" y="5181603"/>
              <a:ext cx="2619375" cy="714375"/>
            </a:xfrm>
            <a:prstGeom prst="rightArrow">
              <a:avLst>
                <a:gd name="adj1" fmla="val 77739"/>
                <a:gd name="adj2" fmla="val 50000"/>
              </a:avLst>
            </a:prstGeom>
            <a:solidFill>
              <a:srgbClr val="FFAA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8342754" y="2207418"/>
              <a:ext cx="2619375" cy="714375"/>
            </a:xfrm>
            <a:prstGeom prst="rightArrow">
              <a:avLst>
                <a:gd name="adj1" fmla="val 77739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右箭头 14"/>
            <p:cNvSpPr/>
            <p:nvPr/>
          </p:nvSpPr>
          <p:spPr>
            <a:xfrm>
              <a:off x="5065008" y="3402807"/>
              <a:ext cx="2619375" cy="714375"/>
            </a:xfrm>
            <a:prstGeom prst="rightArrow">
              <a:avLst>
                <a:gd name="adj1" fmla="val 77739"/>
                <a:gd name="adj2" fmla="val 50000"/>
              </a:avLst>
            </a:prstGeom>
            <a:solidFill>
              <a:srgbClr val="FFD3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685799" y="5743628"/>
            <a:ext cx="1018222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n-US" altLang="zh-CN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YOU LIKE THIS POWERPOINT TEMPLATE,PLEASE FOCUS ON ME,YOU WILL GET BETTER. IF YOU LIKE THIS POWERPOINT TEMPLATE,PLEASE FOCUS ON ME,YOU WILL GET BETTER.</a:t>
            </a:r>
            <a:endParaRPr lang="zh-CN" altLang="en-US" sz="1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7"/>
            <a:endParaRPr lang="zh-CN" altLang="en-US" sz="1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67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418825"/>
              </p:ext>
            </p:extLst>
          </p:nvPr>
        </p:nvGraphicFramePr>
        <p:xfrm>
          <a:off x="685800" y="1609724"/>
          <a:ext cx="10896600" cy="4245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60"/>
                <a:gridCol w="1089660"/>
                <a:gridCol w="1089660"/>
                <a:gridCol w="1089660"/>
                <a:gridCol w="1089660"/>
                <a:gridCol w="1089660"/>
                <a:gridCol w="1089660"/>
                <a:gridCol w="1089660"/>
                <a:gridCol w="1089660"/>
                <a:gridCol w="1089660"/>
              </a:tblGrid>
              <a:tr h="457508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r>
                        <a:rPr lang="en-US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01</a:t>
                      </a:r>
                      <a:endParaRPr lang="zh-CN" altLang="zh-CN" sz="105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05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r>
                        <a:rPr lang="en-US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02</a:t>
                      </a:r>
                      <a:endParaRPr lang="zh-CN" altLang="zh-CN" sz="105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05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r>
                        <a:rPr lang="en-US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03</a:t>
                      </a:r>
                      <a:endParaRPr lang="zh-CN" altLang="zh-CN" sz="105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05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r>
                        <a:rPr lang="en-US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04</a:t>
                      </a:r>
                      <a:endParaRPr lang="zh-CN" altLang="zh-CN" sz="105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05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r>
                        <a:rPr lang="en-US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05</a:t>
                      </a:r>
                      <a:endParaRPr lang="zh-CN" altLang="zh-CN" sz="105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05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r>
                        <a:rPr lang="en-US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06</a:t>
                      </a:r>
                      <a:endParaRPr lang="zh-CN" altLang="zh-CN" sz="105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algn="l" defTabSz="1219170" rtl="0" eaLnBrk="1" latinLnBrk="0" hangingPunct="1"/>
                      <a:endParaRPr lang="zh-CN" altLang="en-US" sz="105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r>
                        <a:rPr lang="en-US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07</a:t>
                      </a:r>
                      <a:endParaRPr lang="zh-CN" altLang="zh-CN" sz="105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algn="l" defTabSz="1219170" rtl="0" eaLnBrk="1" latinLnBrk="0" hangingPunct="1"/>
                      <a:endParaRPr lang="zh-CN" altLang="en-US" sz="105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r>
                        <a:rPr lang="en-US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08</a:t>
                      </a:r>
                      <a:endParaRPr lang="zh-CN" altLang="zh-CN" sz="105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algn="l" defTabSz="1219170" rtl="0" eaLnBrk="1" latinLnBrk="0" hangingPunct="1"/>
                      <a:endParaRPr lang="zh-CN" altLang="en-US" sz="105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r>
                        <a:rPr lang="en-US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09</a:t>
                      </a:r>
                      <a:endParaRPr lang="zh-CN" altLang="zh-CN" sz="105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algn="l" defTabSz="1219170" rtl="0" eaLnBrk="1" latinLnBrk="0" hangingPunct="1"/>
                      <a:endParaRPr lang="zh-CN" altLang="en-US" sz="105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r>
                        <a:rPr lang="en-US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10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05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494993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508"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A8E6C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DCEDC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DCEDC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508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508"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FAAA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FD3B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508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508">
                <a:tc>
                  <a:txBody>
                    <a:bodyPr/>
                    <a:lstStyle/>
                    <a:p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15016">
                <a:tc gridSpan="10"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 YOU LIKE THIS POWERPOINT TEMPLATE,PLEASE FOCUS ON ME,YOU WILL GET BETTER.</a:t>
                      </a:r>
                      <a:endParaRPr lang="zh-CN" altLang="en-US" sz="1000" dirty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THIS POWERPOINT TEMPLATE,PLEASE FOCUS ON ME,YOU WILL GET BETTER.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dirty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 YOU LIKE THIS POWERPOINT TEMPLATE,PLEASE FOCUS ON ME,YOU WILL GET BETTER.</a:t>
                      </a:r>
                      <a:r>
                        <a:rPr lang="zh-CN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THIS POWERPOINT TEMPLATE,PLEASE FOCUS ON ME,YOU WILL GET BETTER.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04850" y="415293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 smtClean="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What is Our </a:t>
            </a:r>
            <a:r>
              <a:rPr lang="en-US" altLang="zh-CN" sz="2667" dirty="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2667" dirty="0" smtClean="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rocess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PA_组合 47"/>
          <p:cNvGrpSpPr/>
          <p:nvPr>
            <p:custDataLst>
              <p:tags r:id="rId2"/>
            </p:custDataLst>
          </p:nvPr>
        </p:nvGrpSpPr>
        <p:grpSpPr>
          <a:xfrm>
            <a:off x="704850" y="976007"/>
            <a:ext cx="1499320" cy="74689"/>
            <a:chOff x="0" y="2842590"/>
            <a:chExt cx="8818440" cy="89199"/>
          </a:xfrm>
        </p:grpSpPr>
        <p:sp>
          <p:nvSpPr>
            <p:cNvPr id="11" name="矩形 10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rgbClr val="A8E6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rgbClr val="DCED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rgbClr val="FFAA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054752" y="2842590"/>
              <a:ext cx="1763688" cy="89199"/>
            </a:xfrm>
            <a:prstGeom prst="rect">
              <a:avLst/>
            </a:prstGeom>
            <a:solidFill>
              <a:srgbClr val="FFD3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85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759706" y="1894595"/>
            <a:ext cx="9527297" cy="2428539"/>
            <a:chOff x="1353147" y="2566861"/>
            <a:chExt cx="7170379" cy="2178879"/>
          </a:xfrm>
        </p:grpSpPr>
        <p:sp>
          <p:nvSpPr>
            <p:cNvPr id="3" name="TextBox 4"/>
            <p:cNvSpPr txBox="1">
              <a:spLocks noChangeArrowheads="1"/>
            </p:cNvSpPr>
            <p:nvPr/>
          </p:nvSpPr>
          <p:spPr bwMode="auto">
            <a:xfrm>
              <a:off x="1353147" y="2566861"/>
              <a:ext cx="810334" cy="372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defTabSz="914400">
                <a:lnSpc>
                  <a:spcPct val="150000"/>
                </a:lnSpc>
                <a:buClr>
                  <a:srgbClr val="0070C0"/>
                </a:buClr>
                <a:defRPr/>
              </a:pPr>
              <a:r>
                <a:rPr lang="en-US" altLang="zh-CN" sz="1400" dirty="0" smtClean="0">
                  <a:solidFill>
                    <a:srgbClr val="0D15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OPTION</a:t>
              </a:r>
              <a:endParaRPr lang="zh-CN" altLang="en-US" sz="1400" dirty="0">
                <a:solidFill>
                  <a:srgbClr val="0D151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TextBox 6"/>
            <p:cNvSpPr txBox="1">
              <a:spLocks noChangeArrowheads="1"/>
            </p:cNvSpPr>
            <p:nvPr/>
          </p:nvSpPr>
          <p:spPr bwMode="auto">
            <a:xfrm>
              <a:off x="1353147" y="2965663"/>
              <a:ext cx="810334" cy="372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defTabSz="914400">
                <a:lnSpc>
                  <a:spcPct val="150000"/>
                </a:lnSpc>
                <a:buClr>
                  <a:srgbClr val="0070C0"/>
                </a:buClr>
                <a:defRPr/>
              </a:pPr>
              <a:r>
                <a:rPr lang="en-US" altLang="zh-CN" sz="1400" dirty="0" smtClean="0">
                  <a:solidFill>
                    <a:srgbClr val="0D15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OPTION</a:t>
              </a:r>
              <a:endParaRPr lang="zh-CN" altLang="en-US" sz="1400" dirty="0">
                <a:solidFill>
                  <a:srgbClr val="0D151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7"/>
            <p:cNvSpPr txBox="1">
              <a:spLocks noChangeArrowheads="1"/>
            </p:cNvSpPr>
            <p:nvPr/>
          </p:nvSpPr>
          <p:spPr bwMode="auto">
            <a:xfrm>
              <a:off x="1353147" y="3364467"/>
              <a:ext cx="797489" cy="338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defTabSz="914400">
                <a:lnSpc>
                  <a:spcPct val="150000"/>
                </a:lnSpc>
                <a:buClr>
                  <a:srgbClr val="0070C0"/>
                </a:buClr>
                <a:defRPr/>
              </a:pPr>
              <a:r>
                <a:rPr lang="en-US" altLang="zh-CN" sz="1400" dirty="0" smtClean="0">
                  <a:solidFill>
                    <a:srgbClr val="0D15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OPTION</a:t>
              </a:r>
              <a:endParaRPr lang="zh-CN" altLang="en-US" sz="1400" dirty="0">
                <a:solidFill>
                  <a:srgbClr val="0D151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8"/>
            <p:cNvSpPr txBox="1">
              <a:spLocks noChangeArrowheads="1"/>
            </p:cNvSpPr>
            <p:nvPr/>
          </p:nvSpPr>
          <p:spPr bwMode="auto">
            <a:xfrm>
              <a:off x="1353147" y="3763268"/>
              <a:ext cx="810334" cy="372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defTabSz="914400">
                <a:lnSpc>
                  <a:spcPct val="150000"/>
                </a:lnSpc>
                <a:buClr>
                  <a:srgbClr val="0070C0"/>
                </a:buClr>
                <a:defRPr/>
              </a:pPr>
              <a:r>
                <a:rPr lang="en-US" altLang="zh-CN" sz="1400" dirty="0" smtClean="0">
                  <a:solidFill>
                    <a:srgbClr val="0D15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OPTION</a:t>
              </a:r>
              <a:endParaRPr lang="zh-CN" altLang="en-US" sz="1400" dirty="0">
                <a:solidFill>
                  <a:srgbClr val="0D151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>
              <a:off x="1353147" y="4162072"/>
              <a:ext cx="810334" cy="372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defTabSz="914400">
                <a:lnSpc>
                  <a:spcPct val="150000"/>
                </a:lnSpc>
                <a:buClr>
                  <a:srgbClr val="0070C0"/>
                </a:buClr>
                <a:defRPr/>
              </a:pPr>
              <a:r>
                <a:rPr lang="en-US" altLang="zh-CN" sz="1400" dirty="0" smtClean="0">
                  <a:solidFill>
                    <a:srgbClr val="0D15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OPTION</a:t>
              </a:r>
              <a:endParaRPr lang="zh-CN" altLang="en-US" sz="1400" dirty="0">
                <a:solidFill>
                  <a:srgbClr val="0D151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332900" y="2574722"/>
              <a:ext cx="0" cy="190311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2340069" y="4477835"/>
              <a:ext cx="6170756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2340069" y="2644563"/>
              <a:ext cx="6183457" cy="238085"/>
            </a:xfrm>
            <a:prstGeom prst="rect">
              <a:avLst/>
            </a:prstGeom>
            <a:solidFill>
              <a:srgbClr val="A8E6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340069" y="3044550"/>
              <a:ext cx="3427493" cy="238085"/>
            </a:xfrm>
            <a:prstGeom prst="rect">
              <a:avLst/>
            </a:prstGeom>
            <a:solidFill>
              <a:srgbClr val="DCED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340069" y="3450887"/>
              <a:ext cx="2743264" cy="2380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340069" y="3841350"/>
              <a:ext cx="4799124" cy="238085"/>
            </a:xfrm>
            <a:prstGeom prst="rect">
              <a:avLst/>
            </a:prstGeom>
            <a:solidFill>
              <a:srgbClr val="FFAA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340069" y="4239750"/>
              <a:ext cx="1371632" cy="238085"/>
            </a:xfrm>
            <a:prstGeom prst="rect">
              <a:avLst/>
            </a:prstGeom>
            <a:solidFill>
              <a:srgbClr val="FAE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zh-CN" alt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083333" y="2574722"/>
              <a:ext cx="0" cy="1903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825010" y="2574722"/>
              <a:ext cx="0" cy="189041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453378" y="2574722"/>
              <a:ext cx="0" cy="1903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3711701" y="2574722"/>
              <a:ext cx="0" cy="1903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67"/>
            <p:cNvSpPr txBox="1">
              <a:spLocks noChangeArrowheads="1"/>
            </p:cNvSpPr>
            <p:nvPr/>
          </p:nvSpPr>
          <p:spPr bwMode="auto">
            <a:xfrm>
              <a:off x="2574060" y="4510970"/>
              <a:ext cx="672209" cy="234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defTabSz="914400">
                <a:defRPr/>
              </a:pPr>
              <a:r>
                <a:rPr lang="en-US" altLang="zh-CN" sz="1100" dirty="0" smtClean="0">
                  <a:solidFill>
                    <a:srgbClr val="0D15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OPTION</a:t>
              </a:r>
              <a:endParaRPr lang="zh-CN" altLang="en-US" sz="1100" dirty="0">
                <a:solidFill>
                  <a:srgbClr val="0D151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68"/>
            <p:cNvSpPr txBox="1">
              <a:spLocks noChangeArrowheads="1"/>
            </p:cNvSpPr>
            <p:nvPr/>
          </p:nvSpPr>
          <p:spPr bwMode="auto">
            <a:xfrm>
              <a:off x="3276523" y="4510970"/>
              <a:ext cx="672209" cy="234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defTabSz="914400">
                <a:defRPr/>
              </a:pPr>
              <a:r>
                <a:rPr lang="en-US" altLang="zh-CN" sz="1100" dirty="0" smtClean="0">
                  <a:solidFill>
                    <a:srgbClr val="0D15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OPTION</a:t>
              </a:r>
              <a:endParaRPr lang="zh-CN" altLang="en-US" sz="1100" dirty="0">
                <a:solidFill>
                  <a:srgbClr val="0D151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69"/>
            <p:cNvSpPr txBox="1">
              <a:spLocks noChangeArrowheads="1"/>
            </p:cNvSpPr>
            <p:nvPr/>
          </p:nvSpPr>
          <p:spPr bwMode="auto">
            <a:xfrm>
              <a:off x="3978986" y="4510970"/>
              <a:ext cx="672209" cy="234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defTabSz="914400">
                <a:defRPr/>
              </a:pPr>
              <a:r>
                <a:rPr lang="en-US" altLang="zh-CN" sz="1100" dirty="0" smtClean="0">
                  <a:solidFill>
                    <a:srgbClr val="0D15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OPTION</a:t>
              </a:r>
              <a:endParaRPr lang="zh-CN" altLang="en-US" sz="1100" dirty="0">
                <a:solidFill>
                  <a:srgbClr val="0D151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70"/>
            <p:cNvSpPr txBox="1">
              <a:spLocks noChangeArrowheads="1"/>
            </p:cNvSpPr>
            <p:nvPr/>
          </p:nvSpPr>
          <p:spPr bwMode="auto">
            <a:xfrm>
              <a:off x="4681449" y="4510970"/>
              <a:ext cx="672209" cy="234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defTabSz="914400">
                <a:defRPr/>
              </a:pPr>
              <a:r>
                <a:rPr lang="en-US" altLang="zh-CN" sz="1100" dirty="0" smtClean="0">
                  <a:solidFill>
                    <a:srgbClr val="0D15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OPTION</a:t>
              </a:r>
              <a:endParaRPr lang="zh-CN" altLang="en-US" sz="1100" dirty="0">
                <a:solidFill>
                  <a:srgbClr val="0D151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71"/>
            <p:cNvSpPr txBox="1">
              <a:spLocks noChangeArrowheads="1"/>
            </p:cNvSpPr>
            <p:nvPr/>
          </p:nvSpPr>
          <p:spPr bwMode="auto">
            <a:xfrm>
              <a:off x="5383912" y="4510970"/>
              <a:ext cx="672209" cy="234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defTabSz="914400">
                <a:defRPr/>
              </a:pPr>
              <a:r>
                <a:rPr lang="en-US" altLang="zh-CN" sz="1100" dirty="0" smtClean="0">
                  <a:solidFill>
                    <a:srgbClr val="0D15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OPTION</a:t>
              </a:r>
              <a:endParaRPr lang="zh-CN" altLang="en-US" sz="1100" dirty="0">
                <a:solidFill>
                  <a:srgbClr val="0D151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72"/>
            <p:cNvSpPr txBox="1">
              <a:spLocks noChangeArrowheads="1"/>
            </p:cNvSpPr>
            <p:nvPr/>
          </p:nvSpPr>
          <p:spPr bwMode="auto">
            <a:xfrm>
              <a:off x="6086375" y="4510970"/>
              <a:ext cx="672209" cy="234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defTabSz="914400">
                <a:defRPr/>
              </a:pPr>
              <a:r>
                <a:rPr lang="en-US" altLang="zh-CN" sz="1100" dirty="0" smtClean="0">
                  <a:solidFill>
                    <a:srgbClr val="0D15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OPTION</a:t>
              </a:r>
              <a:endParaRPr lang="zh-CN" altLang="en-US" sz="1100" dirty="0">
                <a:solidFill>
                  <a:srgbClr val="0D151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73"/>
            <p:cNvSpPr txBox="1">
              <a:spLocks noChangeArrowheads="1"/>
            </p:cNvSpPr>
            <p:nvPr/>
          </p:nvSpPr>
          <p:spPr bwMode="auto">
            <a:xfrm>
              <a:off x="6788838" y="4510970"/>
              <a:ext cx="672209" cy="234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defTabSz="914400">
                <a:defRPr/>
              </a:pPr>
              <a:r>
                <a:rPr lang="en-US" altLang="zh-CN" sz="1100" dirty="0" smtClean="0">
                  <a:solidFill>
                    <a:srgbClr val="0D15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OPTION</a:t>
              </a:r>
              <a:endParaRPr lang="zh-CN" altLang="en-US" sz="1100" dirty="0">
                <a:solidFill>
                  <a:srgbClr val="0D151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Box 74"/>
            <p:cNvSpPr txBox="1">
              <a:spLocks noChangeArrowheads="1"/>
            </p:cNvSpPr>
            <p:nvPr/>
          </p:nvSpPr>
          <p:spPr bwMode="auto">
            <a:xfrm>
              <a:off x="7491303" y="4510970"/>
              <a:ext cx="672209" cy="234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defTabSz="914400">
                <a:defRPr/>
              </a:pPr>
              <a:r>
                <a:rPr lang="en-US" altLang="zh-CN" sz="1100" dirty="0" smtClean="0">
                  <a:solidFill>
                    <a:srgbClr val="0D15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OPTION</a:t>
              </a:r>
              <a:endParaRPr lang="zh-CN" altLang="en-US" sz="1100" dirty="0">
                <a:solidFill>
                  <a:srgbClr val="0D151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731128" y="4738677"/>
            <a:ext cx="10410481" cy="1384995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pPr lvl="0" defTabSz="1219170">
              <a:defRPr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YOU LIKE THIS POWERPOINT TEMPLATE,PLEASE FOCUS ON ME,YOU WILL GET BETTER.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1219170">
              <a:defRPr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POWERPOINT TEMPLATE,PLEASE FOCUS ON ME,YOU WILL GET </a:t>
            </a: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BETTE</a:t>
            </a:r>
          </a:p>
          <a:p>
            <a:pPr lvl="0" defTabSz="1219170">
              <a:defRPr/>
            </a:pP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1219170">
              <a:defRPr/>
            </a:pP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 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TEMPLATE,PLEASE FOCUS ON ME,YOU WILL GET BETTER.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POWERPOINT TEMPLATE,PLEASE FOCUS ON ME,YOU WILL GET BETTER.</a:t>
            </a:r>
          </a:p>
          <a:p>
            <a:pPr lvl="0" defTabSz="1219170">
              <a:defRPr/>
            </a:pP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04850" y="415293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 smtClean="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What is Our </a:t>
            </a:r>
            <a:r>
              <a:rPr lang="en-US" altLang="zh-CN" sz="2667" dirty="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2667" dirty="0" smtClean="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rocess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PA_组合 47"/>
          <p:cNvGrpSpPr/>
          <p:nvPr>
            <p:custDataLst>
              <p:tags r:id="rId2"/>
            </p:custDataLst>
          </p:nvPr>
        </p:nvGrpSpPr>
        <p:grpSpPr>
          <a:xfrm>
            <a:off x="704850" y="976007"/>
            <a:ext cx="1499320" cy="74689"/>
            <a:chOff x="0" y="2842590"/>
            <a:chExt cx="8818440" cy="89199"/>
          </a:xfrm>
        </p:grpSpPr>
        <p:sp>
          <p:nvSpPr>
            <p:cNvPr id="34" name="矩形 33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rgbClr val="A8E6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rgbClr val="DCED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rgbClr val="FFAA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054752" y="2842590"/>
              <a:ext cx="1763688" cy="89199"/>
            </a:xfrm>
            <a:prstGeom prst="rect">
              <a:avLst/>
            </a:prstGeom>
            <a:solidFill>
              <a:srgbClr val="FFD3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72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715615"/>
              </p:ext>
            </p:extLst>
          </p:nvPr>
        </p:nvGraphicFramePr>
        <p:xfrm>
          <a:off x="685800" y="1609724"/>
          <a:ext cx="10896600" cy="390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60"/>
                <a:gridCol w="1089660"/>
                <a:gridCol w="1089660"/>
                <a:gridCol w="1089660"/>
                <a:gridCol w="1089660"/>
                <a:gridCol w="1089660"/>
                <a:gridCol w="1089660"/>
                <a:gridCol w="1089660"/>
                <a:gridCol w="1089660"/>
                <a:gridCol w="1089660"/>
              </a:tblGrid>
              <a:tr h="551439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r>
                        <a:rPr lang="en-US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01</a:t>
                      </a:r>
                      <a:endParaRPr lang="zh-CN" altLang="zh-CN" sz="105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05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r>
                        <a:rPr lang="en-US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02</a:t>
                      </a:r>
                      <a:endParaRPr lang="zh-CN" altLang="zh-CN" sz="105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05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E6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r>
                        <a:rPr lang="en-US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03</a:t>
                      </a:r>
                      <a:endParaRPr lang="zh-CN" altLang="zh-CN" sz="105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05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E6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r>
                        <a:rPr lang="en-US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04</a:t>
                      </a:r>
                      <a:endParaRPr lang="zh-CN" altLang="zh-CN" sz="105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05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E6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r>
                        <a:rPr lang="en-US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05</a:t>
                      </a:r>
                      <a:endParaRPr lang="zh-CN" altLang="zh-CN" sz="105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05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E6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r>
                        <a:rPr lang="en-US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06</a:t>
                      </a:r>
                      <a:endParaRPr lang="zh-CN" altLang="zh-CN" sz="105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algn="l" defTabSz="1219170" rtl="0" eaLnBrk="1" latinLnBrk="0" hangingPunct="1"/>
                      <a:endParaRPr lang="zh-CN" altLang="en-US" sz="105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E6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r>
                        <a:rPr lang="en-US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07</a:t>
                      </a:r>
                      <a:endParaRPr lang="zh-CN" altLang="zh-CN" sz="105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algn="l" defTabSz="1219170" rtl="0" eaLnBrk="1" latinLnBrk="0" hangingPunct="1"/>
                      <a:endParaRPr lang="zh-CN" altLang="en-US" sz="105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E6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r>
                        <a:rPr lang="en-US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08</a:t>
                      </a:r>
                      <a:endParaRPr lang="zh-CN" altLang="zh-CN" sz="105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algn="l" defTabSz="1219170" rtl="0" eaLnBrk="1" latinLnBrk="0" hangingPunct="1"/>
                      <a:endParaRPr lang="zh-CN" altLang="en-US" sz="105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E6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r>
                        <a:rPr lang="en-US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09</a:t>
                      </a:r>
                      <a:endParaRPr lang="zh-CN" altLang="zh-CN" sz="105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algn="l" defTabSz="1219170" rtl="0" eaLnBrk="1" latinLnBrk="0" hangingPunct="1"/>
                      <a:endParaRPr lang="zh-CN" altLang="en-US" sz="105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E6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r>
                        <a:rPr lang="en-US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10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05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E6CF"/>
                    </a:solidFill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</a:t>
                      </a:r>
                      <a:endParaRPr lang="zh-CN" altLang="zh-CN" sz="1000" b="1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3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51439"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02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3D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51439"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</a:t>
                      </a:r>
                      <a:endParaRPr lang="zh-CN" altLang="zh-CN" sz="1000" b="1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3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51439"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04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3D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51439"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05</a:t>
                      </a:r>
                      <a:endParaRPr lang="zh-CN" altLang="zh-CN" sz="1000" b="1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3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51439"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06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3D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04850" y="415293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 smtClean="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What is Our </a:t>
            </a:r>
            <a:r>
              <a:rPr lang="en-US" altLang="zh-CN" sz="2667" dirty="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2667" dirty="0" smtClean="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rocess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PA_组合 47"/>
          <p:cNvGrpSpPr/>
          <p:nvPr>
            <p:custDataLst>
              <p:tags r:id="rId2"/>
            </p:custDataLst>
          </p:nvPr>
        </p:nvGrpSpPr>
        <p:grpSpPr>
          <a:xfrm>
            <a:off x="704850" y="976007"/>
            <a:ext cx="1499320" cy="74689"/>
            <a:chOff x="0" y="2842590"/>
            <a:chExt cx="8818440" cy="89199"/>
          </a:xfrm>
        </p:grpSpPr>
        <p:sp>
          <p:nvSpPr>
            <p:cNvPr id="5" name="矩形 4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rgbClr val="A8E6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rgbClr val="DCED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rgbClr val="FFAA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054752" y="2842590"/>
              <a:ext cx="1763688" cy="89199"/>
            </a:xfrm>
            <a:prstGeom prst="rect">
              <a:avLst/>
            </a:prstGeom>
            <a:solidFill>
              <a:srgbClr val="FFD3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782949" y="2897510"/>
            <a:ext cx="9161904" cy="2437749"/>
            <a:chOff x="704850" y="2803078"/>
            <a:chExt cx="9161904" cy="6570895"/>
          </a:xfrm>
        </p:grpSpPr>
        <p:sp>
          <p:nvSpPr>
            <p:cNvPr id="11" name="右箭头 10"/>
            <p:cNvSpPr/>
            <p:nvPr/>
          </p:nvSpPr>
          <p:spPr>
            <a:xfrm>
              <a:off x="704850" y="2809875"/>
              <a:ext cx="2619375" cy="714375"/>
            </a:xfrm>
            <a:prstGeom prst="rightArrow">
              <a:avLst>
                <a:gd name="adj1" fmla="val 77739"/>
                <a:gd name="adj2" fmla="val 50000"/>
              </a:avLst>
            </a:prstGeom>
            <a:solidFill>
              <a:srgbClr val="A8E6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右箭头 11"/>
            <p:cNvSpPr/>
            <p:nvPr/>
          </p:nvSpPr>
          <p:spPr>
            <a:xfrm>
              <a:off x="1770504" y="8659599"/>
              <a:ext cx="2619375" cy="714374"/>
            </a:xfrm>
            <a:prstGeom prst="rightArrow">
              <a:avLst>
                <a:gd name="adj1" fmla="val 77739"/>
                <a:gd name="adj2" fmla="val 50000"/>
              </a:avLst>
            </a:prstGeom>
            <a:solidFill>
              <a:srgbClr val="DCED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右箭头 12"/>
            <p:cNvSpPr/>
            <p:nvPr/>
          </p:nvSpPr>
          <p:spPr>
            <a:xfrm>
              <a:off x="6137402" y="8659599"/>
              <a:ext cx="2619375" cy="714374"/>
            </a:xfrm>
            <a:prstGeom prst="rightArrow">
              <a:avLst>
                <a:gd name="adj1" fmla="val 77739"/>
                <a:gd name="adj2" fmla="val 50000"/>
              </a:avLst>
            </a:prstGeom>
            <a:solidFill>
              <a:srgbClr val="FFAA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7247379" y="2803078"/>
              <a:ext cx="2619375" cy="714374"/>
            </a:xfrm>
            <a:prstGeom prst="rightArrow">
              <a:avLst>
                <a:gd name="adj1" fmla="val 77739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右箭头 14"/>
            <p:cNvSpPr/>
            <p:nvPr/>
          </p:nvSpPr>
          <p:spPr>
            <a:xfrm>
              <a:off x="3969633" y="5731338"/>
              <a:ext cx="2619375" cy="714374"/>
            </a:xfrm>
            <a:prstGeom prst="rightArrow">
              <a:avLst>
                <a:gd name="adj1" fmla="val 77739"/>
                <a:gd name="adj2" fmla="val 50000"/>
              </a:avLst>
            </a:prstGeom>
            <a:solidFill>
              <a:srgbClr val="FFD3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045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73639"/>
              </p:ext>
            </p:extLst>
          </p:nvPr>
        </p:nvGraphicFramePr>
        <p:xfrm>
          <a:off x="685800" y="1609724"/>
          <a:ext cx="10896600" cy="4162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60"/>
                <a:gridCol w="1089660"/>
                <a:gridCol w="1089660"/>
                <a:gridCol w="1089660"/>
                <a:gridCol w="1089660"/>
                <a:gridCol w="1089660"/>
                <a:gridCol w="1089660"/>
                <a:gridCol w="1089660"/>
                <a:gridCol w="1089660"/>
                <a:gridCol w="1089660"/>
              </a:tblGrid>
              <a:tr h="587753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r>
                        <a:rPr lang="en-US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01</a:t>
                      </a:r>
                      <a:endParaRPr lang="zh-CN" altLang="zh-CN" sz="105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zh-CN" altLang="en-US" sz="105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r>
                        <a:rPr lang="en-US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02</a:t>
                      </a:r>
                      <a:endParaRPr lang="zh-CN" altLang="zh-CN" sz="105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zh-CN" altLang="en-US" sz="105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r>
                        <a:rPr lang="en-US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03</a:t>
                      </a:r>
                      <a:endParaRPr lang="zh-CN" altLang="zh-CN" sz="105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zh-CN" altLang="en-US" sz="105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r>
                        <a:rPr lang="en-US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04</a:t>
                      </a:r>
                      <a:endParaRPr lang="zh-CN" altLang="zh-CN" sz="105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zh-CN" altLang="en-US" sz="105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r>
                        <a:rPr lang="en-US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05</a:t>
                      </a:r>
                      <a:endParaRPr lang="zh-CN" altLang="zh-CN" sz="105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zh-CN" altLang="en-US" sz="105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r>
                        <a:rPr lang="en-US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06</a:t>
                      </a:r>
                      <a:endParaRPr lang="zh-CN" altLang="zh-CN" sz="105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algn="ctr" defTabSz="1219170" rtl="0" eaLnBrk="1" latinLnBrk="0" hangingPunct="1"/>
                      <a:endParaRPr lang="zh-CN" altLang="en-US" sz="105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r>
                        <a:rPr lang="en-US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07</a:t>
                      </a:r>
                      <a:endParaRPr lang="zh-CN" altLang="zh-CN" sz="105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algn="ctr" defTabSz="1219170" rtl="0" eaLnBrk="1" latinLnBrk="0" hangingPunct="1"/>
                      <a:endParaRPr lang="zh-CN" altLang="en-US" sz="105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r>
                        <a:rPr lang="en-US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08</a:t>
                      </a:r>
                      <a:endParaRPr lang="zh-CN" altLang="zh-CN" sz="105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algn="ctr" defTabSz="1219170" rtl="0" eaLnBrk="1" latinLnBrk="0" hangingPunct="1"/>
                      <a:endParaRPr lang="zh-CN" altLang="en-US" sz="105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r>
                        <a:rPr lang="en-US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09</a:t>
                      </a:r>
                      <a:endParaRPr lang="zh-CN" altLang="zh-CN" sz="105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algn="ctr" defTabSz="1219170" rtl="0" eaLnBrk="1" latinLnBrk="0" hangingPunct="1"/>
                      <a:endParaRPr lang="zh-CN" altLang="en-US" sz="105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r>
                        <a:rPr lang="en-US" altLang="zh-CN" sz="105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10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05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635909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zh-CN" sz="10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7753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 smtClean="0">
                          <a:solidFill>
                            <a:srgbClr val="A8E6C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 YOU LIKE THIS POWERPOINT </a:t>
                      </a:r>
                      <a:endParaRPr lang="zh-CN" altLang="en-US" sz="900" b="1" dirty="0">
                        <a:solidFill>
                          <a:srgbClr val="A8E6C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7753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000" b="1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rgbClr val="61C0B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ME,YOU WILL GET BETTER.</a:t>
                      </a:r>
                      <a:endParaRPr lang="zh-CN" altLang="en-US" sz="1200" dirty="0" smtClean="0">
                        <a:solidFill>
                          <a:srgbClr val="61C0B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7753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rgbClr val="FFAAA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solidFill>
                            <a:srgbClr val="FFAAA5"/>
                          </a:solidFill>
                        </a:rPr>
                        <a:t>IF YOU LIKE THIS POWERPOINT </a:t>
                      </a:r>
                      <a:endParaRPr lang="zh-CN" altLang="en-US" sz="1050" dirty="0">
                        <a:solidFill>
                          <a:srgbClr val="FFAAA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7753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000" b="1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THIS POWERPOINT </a:t>
                      </a:r>
                      <a:endParaRPr lang="zh-CN" altLang="en-US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7753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04850" y="415293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 smtClean="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What is Our </a:t>
            </a:r>
            <a:r>
              <a:rPr lang="en-US" altLang="zh-CN" sz="2667" dirty="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2667" dirty="0" smtClean="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rocess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PA_组合 47"/>
          <p:cNvGrpSpPr/>
          <p:nvPr>
            <p:custDataLst>
              <p:tags r:id="rId2"/>
            </p:custDataLst>
          </p:nvPr>
        </p:nvGrpSpPr>
        <p:grpSpPr>
          <a:xfrm>
            <a:off x="704850" y="976007"/>
            <a:ext cx="1499320" cy="74689"/>
            <a:chOff x="0" y="2842590"/>
            <a:chExt cx="8818440" cy="89199"/>
          </a:xfrm>
        </p:grpSpPr>
        <p:sp>
          <p:nvSpPr>
            <p:cNvPr id="5" name="矩形 4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rgbClr val="A8E6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rgbClr val="DCED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rgbClr val="FFAA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054752" y="2842590"/>
              <a:ext cx="1763688" cy="89199"/>
            </a:xfrm>
            <a:prstGeom prst="rect">
              <a:avLst/>
            </a:prstGeom>
            <a:solidFill>
              <a:srgbClr val="FFD3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456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04850" y="415293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 smtClean="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What is Our </a:t>
            </a:r>
            <a:r>
              <a:rPr lang="en-US" altLang="zh-CN" sz="2667" dirty="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2667" dirty="0" smtClean="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rocess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PA_组合 47"/>
          <p:cNvGrpSpPr/>
          <p:nvPr>
            <p:custDataLst>
              <p:tags r:id="rId2"/>
            </p:custDataLst>
          </p:nvPr>
        </p:nvGrpSpPr>
        <p:grpSpPr>
          <a:xfrm>
            <a:off x="704850" y="976007"/>
            <a:ext cx="1499320" cy="74689"/>
            <a:chOff x="0" y="2842590"/>
            <a:chExt cx="8818440" cy="89199"/>
          </a:xfrm>
        </p:grpSpPr>
        <p:sp>
          <p:nvSpPr>
            <p:cNvPr id="32" name="矩形 3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rgbClr val="A8E6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rgbClr val="DCED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rgbClr val="FFAA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7054752" y="2842590"/>
              <a:ext cx="1763688" cy="89199"/>
            </a:xfrm>
            <a:prstGeom prst="rect">
              <a:avLst/>
            </a:prstGeom>
            <a:solidFill>
              <a:srgbClr val="FFD3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45378" y="1776119"/>
            <a:ext cx="10388683" cy="2376781"/>
            <a:chOff x="945378" y="1776119"/>
            <a:chExt cx="10388683" cy="2884715"/>
          </a:xfrm>
        </p:grpSpPr>
        <p:sp>
          <p:nvSpPr>
            <p:cNvPr id="3" name="矩形 2"/>
            <p:cNvSpPr/>
            <p:nvPr/>
          </p:nvSpPr>
          <p:spPr>
            <a:xfrm>
              <a:off x="2391989" y="1776119"/>
              <a:ext cx="2495376" cy="406494"/>
            </a:xfrm>
            <a:prstGeom prst="rect">
              <a:avLst/>
            </a:prstGeom>
            <a:solidFill>
              <a:srgbClr val="A8E6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580934" y="2420101"/>
              <a:ext cx="3306431" cy="406494"/>
            </a:xfrm>
            <a:prstGeom prst="rect">
              <a:avLst/>
            </a:prstGeom>
            <a:solidFill>
              <a:srgbClr val="DCED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614361" y="3055853"/>
              <a:ext cx="2273004" cy="40649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zh-CN" alt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992142" y="3675035"/>
              <a:ext cx="2895222" cy="406494"/>
            </a:xfrm>
            <a:prstGeom prst="rect">
              <a:avLst/>
            </a:prstGeom>
            <a:solidFill>
              <a:srgbClr val="FFAA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7" name="左右箭头标注 6"/>
            <p:cNvSpPr/>
            <p:nvPr/>
          </p:nvSpPr>
          <p:spPr>
            <a:xfrm>
              <a:off x="5199964" y="1776119"/>
              <a:ext cx="1619037" cy="406494"/>
            </a:xfrm>
            <a:prstGeom prst="leftRightArrowCallout">
              <a:avLst>
                <a:gd name="adj1" fmla="val 25000"/>
                <a:gd name="adj2" fmla="val 22310"/>
                <a:gd name="adj3" fmla="val 25000"/>
                <a:gd name="adj4" fmla="val 63861"/>
              </a:avLst>
            </a:prstGeom>
            <a:solidFill>
              <a:srgbClr val="A8E6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左右箭头标注 7"/>
            <p:cNvSpPr/>
            <p:nvPr/>
          </p:nvSpPr>
          <p:spPr>
            <a:xfrm>
              <a:off x="5199964" y="2420101"/>
              <a:ext cx="1619037" cy="406494"/>
            </a:xfrm>
            <a:prstGeom prst="leftRightArrowCallout">
              <a:avLst>
                <a:gd name="adj1" fmla="val 25000"/>
                <a:gd name="adj2" fmla="val 22310"/>
                <a:gd name="adj3" fmla="val 25000"/>
                <a:gd name="adj4" fmla="val 63861"/>
              </a:avLst>
            </a:prstGeom>
            <a:solidFill>
              <a:srgbClr val="DCED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9" name="左右箭头标注 8"/>
            <p:cNvSpPr/>
            <p:nvPr/>
          </p:nvSpPr>
          <p:spPr>
            <a:xfrm>
              <a:off x="5199964" y="3055853"/>
              <a:ext cx="1619037" cy="406494"/>
            </a:xfrm>
            <a:prstGeom prst="leftRightArrowCallout">
              <a:avLst>
                <a:gd name="adj1" fmla="val 25000"/>
                <a:gd name="adj2" fmla="val 22310"/>
                <a:gd name="adj3" fmla="val 25000"/>
                <a:gd name="adj4" fmla="val 6386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0" name="左右箭头标注 9"/>
            <p:cNvSpPr/>
            <p:nvPr/>
          </p:nvSpPr>
          <p:spPr>
            <a:xfrm>
              <a:off x="5199964" y="3675034"/>
              <a:ext cx="1619037" cy="406495"/>
            </a:xfrm>
            <a:prstGeom prst="leftRightArrowCallout">
              <a:avLst>
                <a:gd name="adj1" fmla="val 25000"/>
                <a:gd name="adj2" fmla="val 22310"/>
                <a:gd name="adj3" fmla="val 25000"/>
                <a:gd name="adj4" fmla="val 63861"/>
              </a:avLst>
            </a:prstGeom>
            <a:solidFill>
              <a:srgbClr val="FFAA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133285" y="1776119"/>
              <a:ext cx="2447608" cy="406494"/>
            </a:xfrm>
            <a:prstGeom prst="rect">
              <a:avLst/>
            </a:prstGeom>
            <a:solidFill>
              <a:srgbClr val="A8E6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133285" y="2420101"/>
              <a:ext cx="2063632" cy="406494"/>
            </a:xfrm>
            <a:prstGeom prst="rect">
              <a:avLst/>
            </a:prstGeom>
            <a:solidFill>
              <a:srgbClr val="DCED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133285" y="3055853"/>
              <a:ext cx="3304747" cy="40649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133285" y="3675035"/>
              <a:ext cx="1435064" cy="406494"/>
            </a:xfrm>
            <a:prstGeom prst="rect">
              <a:avLst/>
            </a:prstGeom>
            <a:solidFill>
              <a:srgbClr val="FFAA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5" name="TextBox 9"/>
            <p:cNvSpPr txBox="1"/>
            <p:nvPr/>
          </p:nvSpPr>
          <p:spPr bwMode="auto">
            <a:xfrm>
              <a:off x="5620915" y="1849383"/>
              <a:ext cx="801901" cy="277063"/>
            </a:xfrm>
            <a:prstGeom prst="rect">
              <a:avLst/>
            </a:prstGeom>
            <a:solidFill>
              <a:srgbClr val="A8E6CF"/>
            </a:solidFill>
          </p:spPr>
          <p:txBody>
            <a:bodyPr wrap="square">
              <a:spAutoFit/>
            </a:bodyPr>
            <a:lstStyle/>
            <a:p>
              <a:pPr defTabSz="914400">
                <a:defRPr/>
              </a:pP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OPTION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9"/>
            <p:cNvSpPr txBox="1"/>
            <p:nvPr/>
          </p:nvSpPr>
          <p:spPr bwMode="auto">
            <a:xfrm>
              <a:off x="5620915" y="2489388"/>
              <a:ext cx="845710" cy="277063"/>
            </a:xfrm>
            <a:prstGeom prst="rect">
              <a:avLst/>
            </a:prstGeom>
            <a:solidFill>
              <a:srgbClr val="DCEDC1"/>
            </a:solidFill>
          </p:spPr>
          <p:txBody>
            <a:bodyPr wrap="square">
              <a:spAutoFit/>
            </a:bodyPr>
            <a:lstStyle/>
            <a:p>
              <a:pPr defTabSz="914400">
                <a:defRPr/>
              </a:pP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OPTION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9"/>
            <p:cNvSpPr txBox="1"/>
            <p:nvPr/>
          </p:nvSpPr>
          <p:spPr bwMode="auto">
            <a:xfrm>
              <a:off x="5620915" y="3118517"/>
              <a:ext cx="845710" cy="277063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>
              <a:spAutoFit/>
            </a:bodyPr>
            <a:lstStyle/>
            <a:p>
              <a:pPr defTabSz="914400">
                <a:defRPr/>
              </a:pP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OPTION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9"/>
            <p:cNvSpPr txBox="1"/>
            <p:nvPr/>
          </p:nvSpPr>
          <p:spPr bwMode="auto">
            <a:xfrm>
              <a:off x="5620915" y="3747646"/>
              <a:ext cx="845710" cy="277063"/>
            </a:xfrm>
            <a:prstGeom prst="rect">
              <a:avLst/>
            </a:prstGeom>
            <a:solidFill>
              <a:srgbClr val="FFAAA5"/>
            </a:solidFill>
          </p:spPr>
          <p:txBody>
            <a:bodyPr wrap="square">
              <a:spAutoFit/>
            </a:bodyPr>
            <a:lstStyle/>
            <a:p>
              <a:pPr defTabSz="914400">
                <a:defRPr/>
              </a:pP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OPTION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835925" y="1789212"/>
              <a:ext cx="610802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65%</a:t>
              </a:r>
              <a:endPara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45378" y="2422440"/>
              <a:ext cx="610802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80%</a:t>
              </a:r>
              <a:endPara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086587" y="3000576"/>
              <a:ext cx="610802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58%</a:t>
              </a:r>
              <a:endPara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351977" y="3684045"/>
              <a:ext cx="610802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71%</a:t>
              </a:r>
              <a:endPara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696221" y="1789212"/>
              <a:ext cx="610802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80%</a:t>
              </a:r>
              <a:endPara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297653" y="2422440"/>
              <a:ext cx="610802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54%</a:t>
              </a:r>
              <a:endPara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0723259" y="3056241"/>
              <a:ext cx="610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80%</a:t>
              </a:r>
              <a:endPara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724947" y="3693572"/>
              <a:ext cx="610802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39%</a:t>
              </a:r>
              <a:endPara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376552" y="4254340"/>
              <a:ext cx="2510812" cy="406494"/>
            </a:xfrm>
            <a:prstGeom prst="rect">
              <a:avLst/>
            </a:prstGeom>
            <a:solidFill>
              <a:srgbClr val="FAE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8" name="左右箭头标注 37"/>
            <p:cNvSpPr/>
            <p:nvPr/>
          </p:nvSpPr>
          <p:spPr>
            <a:xfrm>
              <a:off x="5199964" y="4254339"/>
              <a:ext cx="1619037" cy="406495"/>
            </a:xfrm>
            <a:prstGeom prst="leftRightArrowCallout">
              <a:avLst>
                <a:gd name="adj1" fmla="val 25000"/>
                <a:gd name="adj2" fmla="val 22310"/>
                <a:gd name="adj3" fmla="val 25000"/>
                <a:gd name="adj4" fmla="val 63861"/>
              </a:avLst>
            </a:prstGeom>
            <a:solidFill>
              <a:srgbClr val="FAE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133285" y="4254340"/>
              <a:ext cx="1239286" cy="406494"/>
            </a:xfrm>
            <a:prstGeom prst="rect">
              <a:avLst/>
            </a:prstGeom>
            <a:solidFill>
              <a:srgbClr val="FAE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TextBox 9"/>
            <p:cNvSpPr txBox="1"/>
            <p:nvPr/>
          </p:nvSpPr>
          <p:spPr bwMode="auto">
            <a:xfrm>
              <a:off x="5620915" y="4326951"/>
              <a:ext cx="845710" cy="277063"/>
            </a:xfrm>
            <a:prstGeom prst="rect">
              <a:avLst/>
            </a:prstGeom>
            <a:solidFill>
              <a:srgbClr val="FAE3D9"/>
            </a:solidFill>
          </p:spPr>
          <p:txBody>
            <a:bodyPr wrap="square">
              <a:spAutoFit/>
            </a:bodyPr>
            <a:lstStyle/>
            <a:p>
              <a:pPr defTabSz="914400">
                <a:defRPr/>
              </a:pP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OPTION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742502" y="4263350"/>
              <a:ext cx="610802" cy="33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63%</a:t>
              </a:r>
              <a:endPara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610647" y="4272877"/>
              <a:ext cx="610802" cy="33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33%</a:t>
              </a:r>
              <a:endPara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804241" y="5138727"/>
            <a:ext cx="10410481" cy="1384995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pPr lvl="0" algn="ctr" defTabSz="1219170">
              <a:defRPr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YOU LIKE THIS POWERPOINT TEMPLATE,PLEASE FOCUS ON ME,YOU WILL GET BETTER.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defTabSz="1219170">
              <a:defRPr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POWERPOINT TEMPLATE,PLEASE FOCUS ON ME,YOU WILL GET BETTER.</a:t>
            </a:r>
          </a:p>
          <a:p>
            <a:pPr lvl="0" algn="ctr" defTabSz="1219170">
              <a:defRPr/>
            </a:pP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defTabSz="1219170">
              <a:defRPr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YOU LIKE THIS POWERPOINT TEMPLATE,PLEASE FOCUS ON ME,YOU WILL GET BETTER.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POWERPOINT TEMPLATE,PLEASE FOCUS ON ME,YOU WILL GET BETTER.</a:t>
            </a:r>
          </a:p>
          <a:p>
            <a:pPr lvl="0" algn="ctr" defTabSz="1219170">
              <a:defRPr/>
            </a:pP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327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gan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405</Words>
  <Application>Microsoft Office PowerPoint</Application>
  <PresentationFormat>宽屏</PresentationFormat>
  <Paragraphs>166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宋体</vt:lpstr>
      <vt:lpstr>微软雅黑</vt:lpstr>
      <vt:lpstr>Arial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gante</dc:title>
  <dc:creator>again</dc:creator>
  <cp:lastModifiedBy>丛 昕</cp:lastModifiedBy>
  <cp:revision>27</cp:revision>
  <dcterms:created xsi:type="dcterms:W3CDTF">2016-08-30T15:34:45Z</dcterms:created>
  <dcterms:modified xsi:type="dcterms:W3CDTF">2019-08-11T12:16:05Z</dcterms:modified>
</cp:coreProperties>
</file>