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83" r:id="rId3"/>
    <p:sldMasterId id="2147483726" r:id="rId4"/>
  </p:sldMasterIdLst>
  <p:notesMasterIdLst>
    <p:notesMasterId r:id="rId6"/>
  </p:notesMasterIdLst>
  <p:handoutMasterIdLst>
    <p:handoutMasterId r:id="rId7"/>
  </p:handoutMasterIdLst>
  <p:sldIdLst>
    <p:sldId id="508" r:id="rId5"/>
  </p:sldIdLst>
  <p:sldSz cx="18288000" cy="10288270"/>
  <p:notesSz cx="6858000" cy="91440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68770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137541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206311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27501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3437890" algn="l" defTabSz="137477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4125595" algn="l" defTabSz="137477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4813300" algn="l" defTabSz="137477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5501005" algn="l" defTabSz="137477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8" userDrawn="1">
          <p15:clr>
            <a:srgbClr val="A4A3A4"/>
          </p15:clr>
        </p15:guide>
        <p15:guide id="2" pos="108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222328"/>
    <a:srgbClr val="BFBCFA"/>
    <a:srgbClr val="254F29"/>
    <a:srgbClr val="FF4B65"/>
    <a:srgbClr val="F9F9F9"/>
    <a:srgbClr val="EAEAEA"/>
    <a:srgbClr val="05D2E7"/>
    <a:srgbClr val="9D45B9"/>
    <a:srgbClr val="F2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4" autoAdjust="0"/>
    <p:restoredTop sz="98966" autoAdjust="0"/>
  </p:normalViewPr>
  <p:slideViewPr>
    <p:cSldViewPr snapToGrid="0" showGuides="1">
      <p:cViewPr varScale="1">
        <p:scale>
          <a:sx n="50" d="100"/>
          <a:sy n="50" d="100"/>
        </p:scale>
        <p:origin x="396" y="48"/>
      </p:cViewPr>
      <p:guideLst>
        <p:guide orient="horz" pos="6138"/>
        <p:guide pos="10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10262"/>
    </p:cViewPr>
  </p:sorter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95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23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B5CC4F-7E1D-4871-99C7-594D4454431B}" type="datetimeFigureOut">
              <a:rPr lang="ru-RU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B039A10D-FF89-4304-8834-E5758B5B28FC}" type="slidenum">
              <a:rPr lang="ru-RU" altLang="ru-RU"/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836DE1-6B7A-47AD-B7B7-17DCB15A01C6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74689-BECC-4390-B3B9-306A17FD432A}" type="slidenum">
              <a:rPr lang="en-US" altLang="ru-RU"/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1pPr>
    <a:lvl2pPr marL="687705"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2pPr>
    <a:lvl3pPr marL="1375410"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3pPr>
    <a:lvl4pPr marL="2063115"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4pPr>
    <a:lvl5pPr marL="2750185"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5pPr>
    <a:lvl6pPr marL="3437890" algn="l" defTabSz="1374775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6pPr>
    <a:lvl7pPr marL="4125595" algn="l" defTabSz="1374775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7pPr>
    <a:lvl8pPr marL="4813300" algn="l" defTabSz="1374775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8pPr>
    <a:lvl9pPr marL="5501005" algn="l" defTabSz="1374775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</a:fld>
            <a:endParaRPr lang="en-US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8270"/>
          </a:xfrm>
          <a:prstGeom prst="rtTriangle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279451" y="2901463"/>
            <a:ext cx="5377457" cy="511704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1" name="Right Triangle 10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16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17" name="Freeform 16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2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686802" y="2215929"/>
            <a:ext cx="9601200" cy="2337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82302" y="2329840"/>
            <a:ext cx="3352800" cy="21101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9144011" y="2384974"/>
            <a:ext cx="4932950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9144002" y="2980696"/>
            <a:ext cx="4904876" cy="143958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2215921"/>
            <a:ext cx="8686800" cy="704381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8686802" y="4553864"/>
            <a:ext cx="9601200" cy="23379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14282302" y="4667777"/>
            <a:ext cx="3352800" cy="21101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144011" y="4722905"/>
            <a:ext cx="4932950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9144002" y="5318631"/>
            <a:ext cx="4904876" cy="143958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8686802" y="6902552"/>
            <a:ext cx="9601200" cy="23379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14282302" y="7016462"/>
            <a:ext cx="3352800" cy="21101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9144011" y="7071596"/>
            <a:ext cx="4932950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9144002" y="7667320"/>
            <a:ext cx="4904876" cy="143958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8" grpId="0" bldLvl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ldLvl="0" animBg="1"/>
      <p:bldP spid="39" grpId="0" bldLvl="0" animBg="1"/>
      <p:bldP spid="44" grpId="0" bldLvl="0" animBg="1"/>
      <p:bldP spid="4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ldLvl="0" animBg="1"/>
      <p:bldP spid="48" grpId="0" bldLvl="0" animBg="1"/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" y="2006001"/>
            <a:ext cx="18255664" cy="55770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" y="2006003"/>
            <a:ext cx="18288000" cy="45101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" y="6516112"/>
            <a:ext cx="4572002" cy="2743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9" y="6516112"/>
            <a:ext cx="4572002" cy="27436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9144011" y="6516112"/>
            <a:ext cx="4572002" cy="27436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3716011" y="6516112"/>
            <a:ext cx="4572002" cy="27436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7" grpId="0" bldLvl="0" animBg="1"/>
      <p:bldP spid="22" grpId="0" bldLvl="0" animBg="1"/>
      <p:bldP spid="23" grpId="0" bldLvl="0" animBg="1"/>
      <p:bldP spid="24" grpId="0" bldLvl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11"/>
            <a:ext cx="18288000" cy="1028858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2" y="774827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9" y="147891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11"/>
            <a:ext cx="18288000" cy="1028858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2" y="774827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9" y="147891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296409" y="3507401"/>
            <a:ext cx="8229602" cy="529506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ldLvl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7596683" y="9499392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9614569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505202" y="774827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9" y="147891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295402" y="2215925"/>
            <a:ext cx="15697200" cy="3233225"/>
          </a:xfrm>
          <a:prstGeom prst="roundRect">
            <a:avLst>
              <a:gd name="adj" fmla="val 76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28802" y="2613142"/>
            <a:ext cx="3352800" cy="2438776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486402" y="2687667"/>
            <a:ext cx="10972800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486402" y="3283394"/>
            <a:ext cx="10972800" cy="176852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1295402" y="5599968"/>
            <a:ext cx="15697200" cy="4014592"/>
          </a:xfrm>
          <a:prstGeom prst="roundRect">
            <a:avLst>
              <a:gd name="adj" fmla="val 7608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828811" y="5885561"/>
            <a:ext cx="4572002" cy="2743623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837631" y="8706194"/>
            <a:ext cx="4563174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952659" y="5885561"/>
            <a:ext cx="4572002" cy="2743623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6961481" y="8706194"/>
            <a:ext cx="4563174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11887209" y="5885561"/>
            <a:ext cx="4572002" cy="2743623"/>
          </a:xfrm>
          <a:prstGeom prst="roundRect">
            <a:avLst>
              <a:gd name="adj" fmla="val 6630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11896031" y="8706194"/>
            <a:ext cx="4563174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3" grpId="0" bldLvl="0" animBg="1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ldLvl="0" animBg="1"/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ldLvl="0" animBg="1"/>
      <p:bldP spid="3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3159" y="3696270"/>
            <a:ext cx="3840482" cy="2286353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85852" y="2874252"/>
            <a:ext cx="3810000" cy="806787"/>
            <a:chOff x="609600" y="1276350"/>
            <a:chExt cx="1905000" cy="40333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srgbClr val="FFFFFF"/>
                  </a:solidFill>
                </a:rPr>
                <a:t>Title Goes Here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>
                <a:solidFill>
                  <a:srgbClr val="FFFFFF"/>
                </a:solidFill>
              </a:endParaRPr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1085852" y="5982623"/>
            <a:ext cx="3810000" cy="3048471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276352" y="6135049"/>
            <a:ext cx="3429000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1276361" y="6730777"/>
            <a:ext cx="3429002" cy="21478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5168907" y="3696270"/>
            <a:ext cx="3840482" cy="228635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181602" y="2874252"/>
            <a:ext cx="3810000" cy="806787"/>
            <a:chOff x="609600" y="1276350"/>
            <a:chExt cx="1905000" cy="40333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srgbClr val="FFFFFF"/>
                  </a:solidFill>
                </a:rPr>
                <a:t>Title Goes Here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>
                <a:solidFill>
                  <a:srgbClr val="FFFFFF"/>
                </a:solidFill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5181602" y="5982623"/>
            <a:ext cx="3810000" cy="3048471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5372102" y="6135049"/>
            <a:ext cx="3429000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5372111" y="6730777"/>
            <a:ext cx="3429002" cy="21478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271009" y="3696270"/>
            <a:ext cx="3840482" cy="2286353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9296402" y="2874252"/>
            <a:ext cx="3810000" cy="806787"/>
            <a:chOff x="609600" y="1276350"/>
            <a:chExt cx="1905000" cy="403331"/>
          </a:xfrm>
        </p:grpSpPr>
        <p:sp>
          <p:nvSpPr>
            <p:cNvPr id="34" name="Rectangle 33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srgbClr val="FFFFFF"/>
                  </a:solidFill>
                </a:rPr>
                <a:t>Title Goes Here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>
                <a:solidFill>
                  <a:srgbClr val="FFFFFF"/>
                </a:solidFill>
              </a:endParaRPr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9296402" y="5982623"/>
            <a:ext cx="3810000" cy="3048471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9486902" y="6135049"/>
            <a:ext cx="3429000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9486911" y="6730777"/>
            <a:ext cx="3429002" cy="21478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13411161" y="3696270"/>
            <a:ext cx="3840482" cy="2286353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3423852" y="2874252"/>
            <a:ext cx="3810000" cy="806787"/>
            <a:chOff x="609600" y="1276350"/>
            <a:chExt cx="1905000" cy="403331"/>
          </a:xfrm>
        </p:grpSpPr>
        <p:sp>
          <p:nvSpPr>
            <p:cNvPr id="41" name="Rectangle 40"/>
            <p:cNvSpPr/>
            <p:nvPr userDrawn="1"/>
          </p:nvSpPr>
          <p:spPr>
            <a:xfrm>
              <a:off x="609600" y="1276350"/>
              <a:ext cx="1905000" cy="30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srgbClr val="FFFFFF"/>
                  </a:solidFill>
                </a:rPr>
                <a:t>Title Goes Here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10800000">
              <a:off x="1447801" y="1581150"/>
              <a:ext cx="228600" cy="9853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>
                <a:solidFill>
                  <a:srgbClr val="FFFFFF"/>
                </a:solidFill>
              </a:endParaRPr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13423852" y="5982623"/>
            <a:ext cx="3810000" cy="3048471"/>
          </a:xfrm>
          <a:prstGeom prst="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13614352" y="6135049"/>
            <a:ext cx="3429000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accent4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13614363" y="6730777"/>
            <a:ext cx="3429002" cy="21478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ldLvl="0" animBg="1"/>
      <p:bldP spid="1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7" grpId="0" bldLvl="0" animBg="1"/>
      <p:bldP spid="2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6" grpId="0" bldLvl="0" animBg="1"/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ldLvl="0" animBg="1"/>
      <p:bldP spid="43" grpId="0" bldLvl="0" animBg="1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48252"/>
            <a:ext cx="10058400" cy="73663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0058400" y="2248244"/>
            <a:ext cx="3962400" cy="36831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058400" y="5931405"/>
            <a:ext cx="3962400" cy="3683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47" name="Picture Placeholder 7"/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14020802" y="2248252"/>
            <a:ext cx="4267200" cy="73663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Image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0325102" y="2705520"/>
            <a:ext cx="3429000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10325111" y="3301247"/>
            <a:ext cx="3429002" cy="21478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0325102" y="6377649"/>
            <a:ext cx="3429000" cy="58606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0325111" y="6973376"/>
            <a:ext cx="3429002" cy="21478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Description here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 Same Side Corner Rectangle 13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40" grpId="0" bldLvl="0" animBg="1"/>
      <p:bldP spid="47" grpId="0" bldLvl="0" animBg="1"/>
      <p:bldP spid="4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5410868"/>
            <a:ext cx="18288000" cy="41915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1" name="Right Triangle 10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16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17" name="Freeform 16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2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077200" cy="1028827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6" name="Right Triangle 5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  <p:bldP spid="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543550" cy="1028827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6" name="Right Triangle 5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484884" y="3505633"/>
            <a:ext cx="5111952" cy="5255915"/>
          </a:xfrm>
          <a:custGeom>
            <a:avLst/>
            <a:gdLst>
              <a:gd name="connsiteX0" fmla="*/ 0 w 3584971"/>
              <a:gd name="connsiteY0" fmla="*/ 0 h 3410941"/>
              <a:gd name="connsiteX1" fmla="*/ 3584971 w 3584971"/>
              <a:gd name="connsiteY1" fmla="*/ 0 h 3410941"/>
              <a:gd name="connsiteX2" fmla="*/ 3584971 w 3584971"/>
              <a:gd name="connsiteY2" fmla="*/ 3410941 h 3410941"/>
              <a:gd name="connsiteX3" fmla="*/ 0 w 3584971"/>
              <a:gd name="connsiteY3" fmla="*/ 3410941 h 3410941"/>
              <a:gd name="connsiteX4" fmla="*/ 0 w 3584971"/>
              <a:gd name="connsiteY4" fmla="*/ 0 h 3410941"/>
              <a:gd name="connsiteX0-1" fmla="*/ 0 w 3584971"/>
              <a:gd name="connsiteY0-2" fmla="*/ 723900 h 4134841"/>
              <a:gd name="connsiteX1-3" fmla="*/ 3216671 w 3584971"/>
              <a:gd name="connsiteY1-4" fmla="*/ 0 h 4134841"/>
              <a:gd name="connsiteX2-5" fmla="*/ 3584971 w 3584971"/>
              <a:gd name="connsiteY2-6" fmla="*/ 4134841 h 4134841"/>
              <a:gd name="connsiteX3-7" fmla="*/ 0 w 3584971"/>
              <a:gd name="connsiteY3-8" fmla="*/ 4134841 h 4134841"/>
              <a:gd name="connsiteX4-9" fmla="*/ 0 w 3584971"/>
              <a:gd name="connsiteY4-10" fmla="*/ 723900 h 4134841"/>
              <a:gd name="connsiteX0-11" fmla="*/ 0 w 4664471"/>
              <a:gd name="connsiteY0-12" fmla="*/ 723900 h 4134841"/>
              <a:gd name="connsiteX1-13" fmla="*/ 3216671 w 4664471"/>
              <a:gd name="connsiteY1-14" fmla="*/ 0 h 4134841"/>
              <a:gd name="connsiteX2-15" fmla="*/ 4664471 w 4664471"/>
              <a:gd name="connsiteY2-16" fmla="*/ 3855441 h 4134841"/>
              <a:gd name="connsiteX3-17" fmla="*/ 0 w 4664471"/>
              <a:gd name="connsiteY3-18" fmla="*/ 4134841 h 4134841"/>
              <a:gd name="connsiteX4-19" fmla="*/ 0 w 4664471"/>
              <a:gd name="connsiteY4-20" fmla="*/ 723900 h 4134841"/>
              <a:gd name="connsiteX0-21" fmla="*/ 0 w 4664471"/>
              <a:gd name="connsiteY0-22" fmla="*/ 723900 h 4719041"/>
              <a:gd name="connsiteX1-23" fmla="*/ 3216671 w 4664471"/>
              <a:gd name="connsiteY1-24" fmla="*/ 0 h 4719041"/>
              <a:gd name="connsiteX2-25" fmla="*/ 4664471 w 4664471"/>
              <a:gd name="connsiteY2-26" fmla="*/ 3855441 h 4719041"/>
              <a:gd name="connsiteX3-27" fmla="*/ 1206500 w 4664471"/>
              <a:gd name="connsiteY3-28" fmla="*/ 4719041 h 4719041"/>
              <a:gd name="connsiteX4-29" fmla="*/ 0 w 4664471"/>
              <a:gd name="connsiteY4-30" fmla="*/ 723900 h 4719041"/>
              <a:gd name="connsiteX0-31" fmla="*/ 0 w 4664471"/>
              <a:gd name="connsiteY0-32" fmla="*/ 723900 h 4795241"/>
              <a:gd name="connsiteX1-33" fmla="*/ 3216671 w 4664471"/>
              <a:gd name="connsiteY1-34" fmla="*/ 0 h 4795241"/>
              <a:gd name="connsiteX2-35" fmla="*/ 4664471 w 4664471"/>
              <a:gd name="connsiteY2-36" fmla="*/ 3855441 h 4795241"/>
              <a:gd name="connsiteX3-37" fmla="*/ 1219200 w 4664471"/>
              <a:gd name="connsiteY3-38" fmla="*/ 4795241 h 4795241"/>
              <a:gd name="connsiteX4-39" fmla="*/ 0 w 4664471"/>
              <a:gd name="connsiteY4-40" fmla="*/ 723900 h 4795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64471" h="4795241">
                <a:moveTo>
                  <a:pt x="0" y="723900"/>
                </a:moveTo>
                <a:lnTo>
                  <a:pt x="3216671" y="0"/>
                </a:lnTo>
                <a:lnTo>
                  <a:pt x="4664471" y="3855441"/>
                </a:lnTo>
                <a:lnTo>
                  <a:pt x="1219200" y="4795241"/>
                </a:lnTo>
                <a:lnTo>
                  <a:pt x="0" y="723900"/>
                </a:lnTo>
                <a:close/>
              </a:path>
            </a:pathLst>
          </a:cu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465451" y="2876905"/>
            <a:ext cx="5111952" cy="5255915"/>
          </a:xfrm>
          <a:custGeom>
            <a:avLst/>
            <a:gdLst>
              <a:gd name="connsiteX0" fmla="*/ 0 w 3584971"/>
              <a:gd name="connsiteY0" fmla="*/ 0 h 3410941"/>
              <a:gd name="connsiteX1" fmla="*/ 3584971 w 3584971"/>
              <a:gd name="connsiteY1" fmla="*/ 0 h 3410941"/>
              <a:gd name="connsiteX2" fmla="*/ 3584971 w 3584971"/>
              <a:gd name="connsiteY2" fmla="*/ 3410941 h 3410941"/>
              <a:gd name="connsiteX3" fmla="*/ 0 w 3584971"/>
              <a:gd name="connsiteY3" fmla="*/ 3410941 h 3410941"/>
              <a:gd name="connsiteX4" fmla="*/ 0 w 3584971"/>
              <a:gd name="connsiteY4" fmla="*/ 0 h 3410941"/>
              <a:gd name="connsiteX0-1" fmla="*/ 0 w 3584971"/>
              <a:gd name="connsiteY0-2" fmla="*/ 723900 h 4134841"/>
              <a:gd name="connsiteX1-3" fmla="*/ 3216671 w 3584971"/>
              <a:gd name="connsiteY1-4" fmla="*/ 0 h 4134841"/>
              <a:gd name="connsiteX2-5" fmla="*/ 3584971 w 3584971"/>
              <a:gd name="connsiteY2-6" fmla="*/ 4134841 h 4134841"/>
              <a:gd name="connsiteX3-7" fmla="*/ 0 w 3584971"/>
              <a:gd name="connsiteY3-8" fmla="*/ 4134841 h 4134841"/>
              <a:gd name="connsiteX4-9" fmla="*/ 0 w 3584971"/>
              <a:gd name="connsiteY4-10" fmla="*/ 723900 h 4134841"/>
              <a:gd name="connsiteX0-11" fmla="*/ 0 w 4664471"/>
              <a:gd name="connsiteY0-12" fmla="*/ 723900 h 4134841"/>
              <a:gd name="connsiteX1-13" fmla="*/ 3216671 w 4664471"/>
              <a:gd name="connsiteY1-14" fmla="*/ 0 h 4134841"/>
              <a:gd name="connsiteX2-15" fmla="*/ 4664471 w 4664471"/>
              <a:gd name="connsiteY2-16" fmla="*/ 3855441 h 4134841"/>
              <a:gd name="connsiteX3-17" fmla="*/ 0 w 4664471"/>
              <a:gd name="connsiteY3-18" fmla="*/ 4134841 h 4134841"/>
              <a:gd name="connsiteX4-19" fmla="*/ 0 w 4664471"/>
              <a:gd name="connsiteY4-20" fmla="*/ 723900 h 4134841"/>
              <a:gd name="connsiteX0-21" fmla="*/ 0 w 4664471"/>
              <a:gd name="connsiteY0-22" fmla="*/ 723900 h 4719041"/>
              <a:gd name="connsiteX1-23" fmla="*/ 3216671 w 4664471"/>
              <a:gd name="connsiteY1-24" fmla="*/ 0 h 4719041"/>
              <a:gd name="connsiteX2-25" fmla="*/ 4664471 w 4664471"/>
              <a:gd name="connsiteY2-26" fmla="*/ 3855441 h 4719041"/>
              <a:gd name="connsiteX3-27" fmla="*/ 1206500 w 4664471"/>
              <a:gd name="connsiteY3-28" fmla="*/ 4719041 h 4719041"/>
              <a:gd name="connsiteX4-29" fmla="*/ 0 w 4664471"/>
              <a:gd name="connsiteY4-30" fmla="*/ 723900 h 4719041"/>
              <a:gd name="connsiteX0-31" fmla="*/ 0 w 4664471"/>
              <a:gd name="connsiteY0-32" fmla="*/ 723900 h 4795241"/>
              <a:gd name="connsiteX1-33" fmla="*/ 3216671 w 4664471"/>
              <a:gd name="connsiteY1-34" fmla="*/ 0 h 4795241"/>
              <a:gd name="connsiteX2-35" fmla="*/ 4664471 w 4664471"/>
              <a:gd name="connsiteY2-36" fmla="*/ 3855441 h 4795241"/>
              <a:gd name="connsiteX3-37" fmla="*/ 1219200 w 4664471"/>
              <a:gd name="connsiteY3-38" fmla="*/ 4795241 h 4795241"/>
              <a:gd name="connsiteX4-39" fmla="*/ 0 w 4664471"/>
              <a:gd name="connsiteY4-40" fmla="*/ 723900 h 4795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64471" h="4795241">
                <a:moveTo>
                  <a:pt x="0" y="723900"/>
                </a:moveTo>
                <a:lnTo>
                  <a:pt x="3216671" y="0"/>
                </a:lnTo>
                <a:lnTo>
                  <a:pt x="4664471" y="3855441"/>
                </a:lnTo>
                <a:lnTo>
                  <a:pt x="1219200" y="4795241"/>
                </a:lnTo>
                <a:lnTo>
                  <a:pt x="0" y="723900"/>
                </a:lnTo>
                <a:close/>
              </a:path>
            </a:pathLst>
          </a:cu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2" name="Right Triangle 11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17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18" name="Freeform 17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9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35128" y="2502087"/>
            <a:ext cx="5989535" cy="323293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3252" y="2502087"/>
            <a:ext cx="6111876" cy="323293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2124662" y="2502087"/>
            <a:ext cx="6163338" cy="323293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135128" y="5735019"/>
            <a:ext cx="5989535" cy="323293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52" y="5735019"/>
            <a:ext cx="6111876" cy="323293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2124662" y="5735019"/>
            <a:ext cx="6163338" cy="323293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6" name="Right Triangle 15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19" name="Rectangle 18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21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22" name="Freeform 21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3" name="Freeform 22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bldLvl="0" animBg="1"/>
      <p:bldP spid="1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 userDrawn="1"/>
        </p:nvSpPr>
        <p:spPr>
          <a:xfrm rot="16200000" flipV="1">
            <a:off x="-885828" y="2372018"/>
            <a:ext cx="8801103" cy="7030319"/>
          </a:xfrm>
          <a:prstGeom prst="parallelogram">
            <a:avLst/>
          </a:prstGeom>
          <a:solidFill>
            <a:srgbClr val="39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sp>
        <p:nvSpPr>
          <p:cNvPr id="5" name="Right Triangle 4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5" grpId="0" bldLvl="0" animBg="1"/>
      <p:bldP spid="6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6200000">
            <a:off x="5883728" y="-2117535"/>
            <a:ext cx="6520547" cy="18290259"/>
          </a:xfrm>
          <a:custGeom>
            <a:avLst/>
            <a:gdLst>
              <a:gd name="connsiteX0" fmla="*/ 4347031 w 4347031"/>
              <a:gd name="connsiteY0" fmla="*/ 12192001 h 12192001"/>
              <a:gd name="connsiteX1" fmla="*/ 0 w 4347031"/>
              <a:gd name="connsiteY1" fmla="*/ 12192001 h 12192001"/>
              <a:gd name="connsiteX2" fmla="*/ 0 w 4347031"/>
              <a:gd name="connsiteY2" fmla="*/ 0 h 12192001"/>
              <a:gd name="connsiteX3" fmla="*/ 1208539 w 4347031"/>
              <a:gd name="connsiteY3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7031" h="12192001">
                <a:moveTo>
                  <a:pt x="4347031" y="12192001"/>
                </a:moveTo>
                <a:lnTo>
                  <a:pt x="0" y="12192001"/>
                </a:lnTo>
                <a:lnTo>
                  <a:pt x="0" y="0"/>
                </a:lnTo>
                <a:lnTo>
                  <a:pt x="1208539" y="0"/>
                </a:lnTo>
                <a:close/>
              </a:path>
            </a:pathLst>
          </a:custGeom>
          <a:solidFill>
            <a:srgbClr val="39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033657" y="0"/>
            <a:ext cx="10254344" cy="1028827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14514 w 6096000"/>
              <a:gd name="connsiteY0-2" fmla="*/ 2017486 h 6858000"/>
              <a:gd name="connsiteX1-3" fmla="*/ 6096000 w 6096000"/>
              <a:gd name="connsiteY1-4" fmla="*/ 0 h 6858000"/>
              <a:gd name="connsiteX2-5" fmla="*/ 6096000 w 6096000"/>
              <a:gd name="connsiteY2-6" fmla="*/ 6858000 h 6858000"/>
              <a:gd name="connsiteX3-7" fmla="*/ 0 w 6096000"/>
              <a:gd name="connsiteY3-8" fmla="*/ 6858000 h 6858000"/>
              <a:gd name="connsiteX4-9" fmla="*/ 14514 w 6096000"/>
              <a:gd name="connsiteY4-10" fmla="*/ 2017486 h 6858000"/>
              <a:gd name="connsiteX0-11" fmla="*/ 0 w 6081486"/>
              <a:gd name="connsiteY0-12" fmla="*/ 2017486 h 6858000"/>
              <a:gd name="connsiteX1-13" fmla="*/ 6081486 w 6081486"/>
              <a:gd name="connsiteY1-14" fmla="*/ 0 h 6858000"/>
              <a:gd name="connsiteX2-15" fmla="*/ 6081486 w 6081486"/>
              <a:gd name="connsiteY2-16" fmla="*/ 6858000 h 6858000"/>
              <a:gd name="connsiteX3-17" fmla="*/ 0 w 6081486"/>
              <a:gd name="connsiteY3-18" fmla="*/ 4913086 h 6858000"/>
              <a:gd name="connsiteX4-19" fmla="*/ 0 w 6081486"/>
              <a:gd name="connsiteY4-20" fmla="*/ 2017486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81486" h="6858000">
                <a:moveTo>
                  <a:pt x="0" y="2017486"/>
                </a:moveTo>
                <a:lnTo>
                  <a:pt x="6081486" y="0"/>
                </a:lnTo>
                <a:lnTo>
                  <a:pt x="6081486" y="6858000"/>
                </a:lnTo>
                <a:lnTo>
                  <a:pt x="0" y="4913086"/>
                </a:lnTo>
                <a:lnTo>
                  <a:pt x="0" y="2017486"/>
                </a:lnTo>
                <a:close/>
              </a:path>
            </a:pathLst>
          </a:custGeom>
          <a:solidFill>
            <a:srgbClr val="394555"/>
          </a:solidFill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bg>
      <p:bgPr>
        <a:solidFill>
          <a:srgbClr val="394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-11041" y="-9291"/>
            <a:ext cx="18299039" cy="7477813"/>
          </a:xfrm>
          <a:custGeom>
            <a:avLst/>
            <a:gdLst>
              <a:gd name="connsiteX0" fmla="*/ 0 w 12176499"/>
              <a:gd name="connsiteY0" fmla="*/ 0 h 4978401"/>
              <a:gd name="connsiteX1" fmla="*/ 12176499 w 12176499"/>
              <a:gd name="connsiteY1" fmla="*/ 0 h 4978401"/>
              <a:gd name="connsiteX2" fmla="*/ 12176499 w 12176499"/>
              <a:gd name="connsiteY2" fmla="*/ 4978401 h 4978401"/>
              <a:gd name="connsiteX3" fmla="*/ 0 w 12176499"/>
              <a:gd name="connsiteY3" fmla="*/ 4978401 h 4978401"/>
              <a:gd name="connsiteX4" fmla="*/ 0 w 12176499"/>
              <a:gd name="connsiteY4" fmla="*/ 0 h 4978401"/>
              <a:gd name="connsiteX0-1" fmla="*/ 14515 w 12191014"/>
              <a:gd name="connsiteY0-2" fmla="*/ 0 h 4978401"/>
              <a:gd name="connsiteX1-3" fmla="*/ 12191014 w 12191014"/>
              <a:gd name="connsiteY1-4" fmla="*/ 0 h 4978401"/>
              <a:gd name="connsiteX2-5" fmla="*/ 12191014 w 12191014"/>
              <a:gd name="connsiteY2-6" fmla="*/ 4978401 h 4978401"/>
              <a:gd name="connsiteX3-7" fmla="*/ 0 w 12191014"/>
              <a:gd name="connsiteY3-8" fmla="*/ 1959429 h 4978401"/>
              <a:gd name="connsiteX4-9" fmla="*/ 14515 w 12191014"/>
              <a:gd name="connsiteY4-10" fmla="*/ 0 h 4978401"/>
              <a:gd name="connsiteX0-11" fmla="*/ 0 w 12199359"/>
              <a:gd name="connsiteY0-12" fmla="*/ 15240 h 4978401"/>
              <a:gd name="connsiteX1-13" fmla="*/ 12199359 w 12199359"/>
              <a:gd name="connsiteY1-14" fmla="*/ 0 h 4978401"/>
              <a:gd name="connsiteX2-15" fmla="*/ 12199359 w 12199359"/>
              <a:gd name="connsiteY2-16" fmla="*/ 4978401 h 4978401"/>
              <a:gd name="connsiteX3-17" fmla="*/ 8345 w 12199359"/>
              <a:gd name="connsiteY3-18" fmla="*/ 1959429 h 4978401"/>
              <a:gd name="connsiteX4-19" fmla="*/ 0 w 12199359"/>
              <a:gd name="connsiteY4-20" fmla="*/ 15240 h 4978401"/>
              <a:gd name="connsiteX0-21" fmla="*/ 0 w 12199359"/>
              <a:gd name="connsiteY0-22" fmla="*/ 0 h 4984593"/>
              <a:gd name="connsiteX1-23" fmla="*/ 12199359 w 12199359"/>
              <a:gd name="connsiteY1-24" fmla="*/ 6192 h 4984593"/>
              <a:gd name="connsiteX2-25" fmla="*/ 12199359 w 12199359"/>
              <a:gd name="connsiteY2-26" fmla="*/ 4984593 h 4984593"/>
              <a:gd name="connsiteX3-27" fmla="*/ 8345 w 12199359"/>
              <a:gd name="connsiteY3-28" fmla="*/ 1965621 h 4984593"/>
              <a:gd name="connsiteX4-29" fmla="*/ 0 w 12199359"/>
              <a:gd name="connsiteY4-30" fmla="*/ 0 h 49845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9359" h="4984593">
                <a:moveTo>
                  <a:pt x="0" y="0"/>
                </a:moveTo>
                <a:lnTo>
                  <a:pt x="12199359" y="6192"/>
                </a:lnTo>
                <a:lnTo>
                  <a:pt x="12199359" y="4984593"/>
                </a:lnTo>
                <a:lnTo>
                  <a:pt x="8345" y="1965621"/>
                </a:lnTo>
                <a:cubicBezTo>
                  <a:pt x="5563" y="1317558"/>
                  <a:pt x="2782" y="648063"/>
                  <a:pt x="0" y="0"/>
                </a:cubicBezTo>
                <a:close/>
              </a:path>
            </a:pathLst>
          </a:cu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3" name="Right Triangle 2"/>
          <p:cNvSpPr/>
          <p:nvPr userDrawn="1"/>
        </p:nvSpPr>
        <p:spPr>
          <a:xfrm flipH="1">
            <a:off x="16656908" y="8970687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4" name="TextBox 3"/>
          <p:cNvSpPr txBox="1"/>
          <p:nvPr userDrawn="1"/>
        </p:nvSpPr>
        <p:spPr>
          <a:xfrm>
            <a:off x="17383439" y="9629479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765002" y="2234941"/>
            <a:ext cx="3086243" cy="4414329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339527" y="3095749"/>
            <a:ext cx="2484416" cy="3553522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8" name="Right Triangle 7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9" name="TextBox 8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827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32009" y="2857916"/>
            <a:ext cx="3528356" cy="38267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660364" y="2857916"/>
            <a:ext cx="3528356" cy="38267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9188720" y="2857916"/>
            <a:ext cx="3528356" cy="38267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717075" y="2857916"/>
            <a:ext cx="3528356" cy="38267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4" name="Right Triangle 13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19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20" name="Freeform 19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1" name="Freeform 20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019302" y="3029324"/>
            <a:ext cx="14135100" cy="34076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1" name="Right Triangle 10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16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17" name="Freeform 16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2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419254" y="3029324"/>
            <a:ext cx="3449489" cy="390573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1" name="Right Triangle 10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16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17" name="Freeform 16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709626" y="3029324"/>
            <a:ext cx="3449489" cy="390573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3029324"/>
            <a:ext cx="3449489" cy="390573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4838507" y="3029324"/>
            <a:ext cx="3449489" cy="390573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1128881" y="3029324"/>
            <a:ext cx="3449489" cy="390573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2" grpId="0"/>
      <p:bldP spid="19" grpId="0"/>
      <p:bldP spid="20" grpId="0"/>
      <p:bldP spid="21" grpId="0"/>
      <p:bldP spid="22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594054" y="1619324"/>
            <a:ext cx="1620000" cy="16202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2854" y="1619324"/>
            <a:ext cx="1620000" cy="16202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2251654" y="1619324"/>
            <a:ext cx="1620000" cy="16202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0422854" y="7220715"/>
            <a:ext cx="1620000" cy="16202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0422854" y="3486454"/>
            <a:ext cx="1620000" cy="16202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12251654" y="3486454"/>
            <a:ext cx="1620000" cy="16202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594054" y="5353585"/>
            <a:ext cx="1620000" cy="16202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10422854" y="5353585"/>
            <a:ext cx="1620000" cy="16202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2251654" y="5353585"/>
            <a:ext cx="1620000" cy="16202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14080454" y="3486454"/>
            <a:ext cx="1620000" cy="1620200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7" name="Right Triangle 16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bldLvl="0" animBg="1"/>
      <p:bldP spid="18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015777"/>
            <a:ext cx="6991350" cy="43193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1" name="Right Triangle 10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16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17" name="Freeform 16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660111" y="1814737"/>
            <a:ext cx="11553218" cy="7187500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Right Triangle 4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485708" y="2276289"/>
            <a:ext cx="7897730" cy="2097323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bg1">
                    <a:lumMod val="65000"/>
                  </a:schemeClr>
                </a:solidFill>
                <a:latin typeface="Neris Thin" panose="00000300000000000000" pitchFamily="50" charset="0"/>
              </a:defRPr>
            </a:lvl1pPr>
          </a:lstStyle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485709" y="4573459"/>
            <a:ext cx="7897730" cy="2097323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bg1">
                    <a:lumMod val="65000"/>
                  </a:schemeClr>
                </a:solidFill>
                <a:latin typeface="Neris Thin" panose="00000300000000000000" pitchFamily="50" charset="0"/>
              </a:defRPr>
            </a:lvl1pPr>
          </a:lstStyle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485709" y="6870628"/>
            <a:ext cx="7897730" cy="2097323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chemeClr val="bg1">
                    <a:lumMod val="65000"/>
                  </a:schemeClr>
                </a:solidFill>
                <a:latin typeface="Neris Thin" panose="00000300000000000000" pitchFamily="50" charset="0"/>
              </a:defRPr>
            </a:lvl1pPr>
          </a:lstStyle>
          <a:p>
            <a:endParaRPr lang="id-ID"/>
          </a:p>
        </p:txBody>
      </p:sp>
      <p:sp>
        <p:nvSpPr>
          <p:cNvPr id="12" name="Right Triangle 11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20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21" name="Freeform 20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2" name="Freeform 21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2" grpId="0" bldLvl="0" animBg="1"/>
      <p:bldP spid="13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762396" y="3563618"/>
            <a:ext cx="1620000" cy="1620200"/>
          </a:xfrm>
          <a:prstGeom prst="ellipse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31398" y="3563618"/>
            <a:ext cx="1620000" cy="1620200"/>
          </a:xfrm>
          <a:prstGeom prst="ellipse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300401" y="3563618"/>
            <a:ext cx="1620000" cy="1620200"/>
          </a:xfrm>
          <a:prstGeom prst="ellipse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390673" y="3563618"/>
            <a:ext cx="1620000" cy="1620200"/>
          </a:xfrm>
          <a:prstGeom prst="ellipse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2159675" y="3563618"/>
            <a:ext cx="1620000" cy="1620200"/>
          </a:xfrm>
          <a:prstGeom prst="ellipse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3928678" y="3563618"/>
            <a:ext cx="1620000" cy="1620200"/>
          </a:xfrm>
          <a:prstGeom prst="ellipse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069403" y="3287450"/>
            <a:ext cx="2172267" cy="2172535"/>
          </a:xfrm>
          <a:prstGeom prst="ellipse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6" name="Right Triangle 15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26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27" name="Freeform 26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2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7297051"/>
            <a:ext cx="18288000" cy="2991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6" name="Right Triangle 5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" y="-2"/>
            <a:ext cx="3442097" cy="344252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-1" y="3442520"/>
            <a:ext cx="3442097" cy="3483008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-1" y="6925528"/>
            <a:ext cx="3442097" cy="344252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3442095" y="0"/>
            <a:ext cx="3442097" cy="344252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3442095" y="3442521"/>
            <a:ext cx="3442097" cy="3483008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3442095" y="6925530"/>
            <a:ext cx="3442097" cy="344252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6884192" y="-2"/>
            <a:ext cx="3442097" cy="344252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6884192" y="3442520"/>
            <a:ext cx="3442097" cy="3483008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84192" y="6925528"/>
            <a:ext cx="3442097" cy="344252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15" name="Right Triangle 14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bldLvl="0" animBg="1"/>
      <p:bldP spid="16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35"/>
          </p:nvPr>
        </p:nvSpPr>
        <p:spPr>
          <a:xfrm>
            <a:off x="7290197" y="0"/>
            <a:ext cx="3707607" cy="344329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7"/>
          </p:nvPr>
        </p:nvSpPr>
        <p:spPr>
          <a:xfrm>
            <a:off x="7290197" y="6855156"/>
            <a:ext cx="3707607" cy="3433112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39"/>
          </p:nvPr>
        </p:nvSpPr>
        <p:spPr>
          <a:xfrm>
            <a:off x="3704034" y="3433112"/>
            <a:ext cx="3586163" cy="3422045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41"/>
          </p:nvPr>
        </p:nvSpPr>
        <p:spPr>
          <a:xfrm>
            <a:off x="2" y="-2"/>
            <a:ext cx="3704034" cy="345185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2" y="6855156"/>
            <a:ext cx="3704034" cy="3433112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44"/>
          </p:nvPr>
        </p:nvSpPr>
        <p:spPr>
          <a:xfrm>
            <a:off x="14701838" y="0"/>
            <a:ext cx="3586163" cy="3447568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46"/>
          </p:nvPr>
        </p:nvSpPr>
        <p:spPr>
          <a:xfrm>
            <a:off x="14701838" y="6858989"/>
            <a:ext cx="3586163" cy="3440346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48"/>
          </p:nvPr>
        </p:nvSpPr>
        <p:spPr>
          <a:xfrm>
            <a:off x="10997805" y="3444179"/>
            <a:ext cx="3704034" cy="3422045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</a:lstStyle>
          <a:p>
            <a:endParaRPr lang="id-ID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-3574" y="3443291"/>
            <a:ext cx="3707607" cy="3419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30" name="Rectangle 29"/>
          <p:cNvSpPr/>
          <p:nvPr userDrawn="1"/>
        </p:nvSpPr>
        <p:spPr>
          <a:xfrm>
            <a:off x="3702246" y="2"/>
            <a:ext cx="3587948" cy="34441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31" name="Rectangle 30"/>
          <p:cNvSpPr/>
          <p:nvPr userDrawn="1"/>
        </p:nvSpPr>
        <p:spPr>
          <a:xfrm>
            <a:off x="3702246" y="6847484"/>
            <a:ext cx="3587948" cy="3458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32" name="Rectangle 31"/>
          <p:cNvSpPr/>
          <p:nvPr userDrawn="1"/>
        </p:nvSpPr>
        <p:spPr>
          <a:xfrm>
            <a:off x="10996017" y="-7231"/>
            <a:ext cx="3705818" cy="34509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33" name="Rectangle 32"/>
          <p:cNvSpPr/>
          <p:nvPr userDrawn="1"/>
        </p:nvSpPr>
        <p:spPr>
          <a:xfrm>
            <a:off x="10996017" y="6859433"/>
            <a:ext cx="3705818" cy="3454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34" name="Rectangle 33"/>
          <p:cNvSpPr/>
          <p:nvPr userDrawn="1"/>
        </p:nvSpPr>
        <p:spPr>
          <a:xfrm>
            <a:off x="14701835" y="3448012"/>
            <a:ext cx="3586166" cy="34109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35" name="Rectangle 34"/>
          <p:cNvSpPr/>
          <p:nvPr userDrawn="1"/>
        </p:nvSpPr>
        <p:spPr>
          <a:xfrm>
            <a:off x="7290197" y="3443735"/>
            <a:ext cx="3707607" cy="3422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56270" cy="1028827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8" name="Right Triangle 7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9" name="TextBox 8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9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313715" y="0"/>
            <a:ext cx="11974289" cy="10288272"/>
            <a:chOff x="4087829" y="0"/>
            <a:chExt cx="8104173" cy="6858001"/>
          </a:xfrm>
        </p:grpSpPr>
        <p:sp>
          <p:nvSpPr>
            <p:cNvPr id="2" name="Rectangle 1"/>
            <p:cNvSpPr/>
            <p:nvPr userDrawn="1"/>
          </p:nvSpPr>
          <p:spPr>
            <a:xfrm>
              <a:off x="6179642" y="0"/>
              <a:ext cx="601236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3" name="Right Triangle 2"/>
            <p:cNvSpPr/>
            <p:nvPr userDrawn="1"/>
          </p:nvSpPr>
          <p:spPr>
            <a:xfrm flipH="1">
              <a:off x="4087829" y="1"/>
              <a:ext cx="2091813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932950"/>
            <a:ext cx="18288000" cy="64067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4" name="Right Triangle 3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5" name="TextBox 4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9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10" name="Freeform 9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11" name="Freeform 10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826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18288000" cy="5058856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vert="horz" wrap="square" lIns="182880" tIns="91440" rIns="182880" bIns="91440" numCol="1" rtlCol="0" anchor="t" anchorCtr="0" compatLnSpc="1"/>
          <a:lstStyle/>
          <a:p>
            <a:pPr algn="ctr"/>
            <a:endParaRPr lang="en-US" sz="400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498754" y="933667"/>
            <a:ext cx="3290492" cy="3289914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1" grpId="0" bldLvl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555610" y="2211199"/>
            <a:ext cx="2850014" cy="305851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635604" y="2211199"/>
            <a:ext cx="2850014" cy="3058514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715598" y="2211199"/>
            <a:ext cx="2850014" cy="3058514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0802382" y="2211199"/>
            <a:ext cx="2850014" cy="3058514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13882376" y="2211199"/>
            <a:ext cx="2850014" cy="3058514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46" grpId="0" bldLvl="0" animBg="1"/>
      <p:bldP spid="47" grpId="0" bldLvl="0" animBg="1"/>
      <p:bldP spid="48" grpId="0" bldLvl="0" animBg="1"/>
      <p:bldP spid="4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735982" y="6003745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735982" y="2945616"/>
            <a:ext cx="2843032" cy="284253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454336" y="6829681"/>
            <a:ext cx="3406326" cy="18468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645286" y="6003745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5645286" y="2945616"/>
            <a:ext cx="2843032" cy="2842535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63640" y="6829681"/>
            <a:ext cx="3406326" cy="18468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658184" y="6003745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658184" y="2945616"/>
            <a:ext cx="2843032" cy="2842535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9376538" y="6829681"/>
            <a:ext cx="3406326" cy="18468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13670700" y="6003745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4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13670700" y="2945616"/>
            <a:ext cx="2843032" cy="2842535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13389054" y="6829681"/>
            <a:ext cx="3406326" cy="18468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ldLvl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ldLvl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1371600" y="5663505"/>
            <a:ext cx="15544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2928538" y="5483867"/>
            <a:ext cx="359232" cy="35927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6920424" y="5480691"/>
            <a:ext cx="359232" cy="35927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12310" y="5483867"/>
            <a:ext cx="359232" cy="35927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00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14904194" y="5483867"/>
            <a:ext cx="359232" cy="35927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rtlCol="0" anchor="ctr"/>
          <a:lstStyle/>
          <a:p>
            <a:pPr algn="ctr"/>
            <a:endParaRPr lang="en-US" sz="48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5340938" y="2687424"/>
            <a:ext cx="3537292" cy="2718034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909232" y="2945616"/>
            <a:ext cx="2355744" cy="235533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5688068" y="2852772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5406422" y="3563790"/>
            <a:ext cx="3406326" cy="12906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13263608" y="2687424"/>
            <a:ext cx="3537292" cy="2718034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13610738" y="2852772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4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9092" y="3558569"/>
            <a:ext cx="3406326" cy="12906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1333100" y="5996356"/>
            <a:ext cx="3537292" cy="2718034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40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680230" y="6518553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22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1398584" y="7262855"/>
            <a:ext cx="3406326" cy="12906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9336164" y="5996356"/>
            <a:ext cx="3537292" cy="2718034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4000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9683294" y="6499300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22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9401648" y="7224350"/>
            <a:ext cx="3406326" cy="12906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900566" y="6063406"/>
            <a:ext cx="2355744" cy="2355333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14085554" y="6063406"/>
            <a:ext cx="2355744" cy="2355333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9901170" y="2945616"/>
            <a:ext cx="2355744" cy="2355333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9" grpId="0" bldLvl="0" animBg="1"/>
      <p:bldP spid="25" grpId="0" bldLvl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ldLvl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ldLvl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ldLvl="0" animBg="1"/>
      <p:bldP spid="42" grpId="0" bldLvl="0" animBg="1"/>
      <p:bldP spid="43" grpId="0" bldLvl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2550584" y="6960425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138684" y="3132187"/>
            <a:ext cx="3666832" cy="3666193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130534" y="3833603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719182" y="4654915"/>
            <a:ext cx="3666832" cy="3666193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728752" y="6960425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299680" y="3132187"/>
            <a:ext cx="3666832" cy="3666193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10311152" y="3833603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4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880178" y="4654915"/>
            <a:ext cx="3666832" cy="3666193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12872576" y="6960425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5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12460676" y="3132187"/>
            <a:ext cx="3666832" cy="3666193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ldLvl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ldLvl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ldLvl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04994" y="2115011"/>
            <a:ext cx="3722408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104996" y="4842512"/>
            <a:ext cx="3722408" cy="841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104996" y="4862650"/>
            <a:ext cx="372240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252198" y="2115011"/>
            <a:ext cx="3722408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5252200" y="4842512"/>
            <a:ext cx="3722408" cy="841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252200" y="4862650"/>
            <a:ext cx="372240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366998" y="2115011"/>
            <a:ext cx="3722408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3" name="Rectangle 52"/>
          <p:cNvSpPr/>
          <p:nvPr userDrawn="1"/>
        </p:nvSpPr>
        <p:spPr>
          <a:xfrm>
            <a:off x="9367000" y="4842512"/>
            <a:ext cx="3722408" cy="8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367000" y="4862650"/>
            <a:ext cx="372240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13481798" y="2115011"/>
            <a:ext cx="3722408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13481800" y="4842512"/>
            <a:ext cx="3722408" cy="841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3481800" y="4862650"/>
            <a:ext cx="372240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104994" y="5957695"/>
            <a:ext cx="3722408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1104996" y="8685196"/>
            <a:ext cx="3722408" cy="8419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1104996" y="8705335"/>
            <a:ext cx="372240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5252198" y="5957695"/>
            <a:ext cx="3722408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2" name="Rectangle 61"/>
          <p:cNvSpPr/>
          <p:nvPr userDrawn="1"/>
        </p:nvSpPr>
        <p:spPr>
          <a:xfrm>
            <a:off x="5252200" y="8685196"/>
            <a:ext cx="3722408" cy="8419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5252200" y="8705335"/>
            <a:ext cx="372240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9366998" y="5957695"/>
            <a:ext cx="3722408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5" name="Rectangle 64"/>
          <p:cNvSpPr/>
          <p:nvPr userDrawn="1"/>
        </p:nvSpPr>
        <p:spPr>
          <a:xfrm>
            <a:off x="9367000" y="8685196"/>
            <a:ext cx="3722408" cy="841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 hasCustomPrompt="1"/>
          </p:nvPr>
        </p:nvSpPr>
        <p:spPr>
          <a:xfrm>
            <a:off x="9367000" y="8705335"/>
            <a:ext cx="372240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3481798" y="5957695"/>
            <a:ext cx="3722408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13481800" y="8685196"/>
            <a:ext cx="3722408" cy="841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 hasCustomPrompt="1"/>
          </p:nvPr>
        </p:nvSpPr>
        <p:spPr>
          <a:xfrm>
            <a:off x="13481800" y="8705335"/>
            <a:ext cx="372240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ldLvl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ldLvl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bldLvl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bldLvl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bldLvl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bldLvl="0" animBg="1"/>
      <p:bldP spid="64" grpId="0"/>
      <p:bldP spid="65" grpId="0" bldLvl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bldLvl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1047550" y="5886743"/>
            <a:ext cx="3829288" cy="33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047550" y="2379276"/>
            <a:ext cx="3829288" cy="33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54430" y="2484967"/>
            <a:ext cx="3620848" cy="311299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540678" y="6138512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59032" y="6887438"/>
            <a:ext cx="3406326" cy="217005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5174728" y="5886743"/>
            <a:ext cx="3829288" cy="33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5174728" y="2379276"/>
            <a:ext cx="3829288" cy="33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5281608" y="2484967"/>
            <a:ext cx="3620848" cy="311299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5667856" y="6138512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86210" y="6887438"/>
            <a:ext cx="3406326" cy="217005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9277150" y="5886743"/>
            <a:ext cx="3829288" cy="33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9277150" y="2379276"/>
            <a:ext cx="3829288" cy="33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384030" y="2484967"/>
            <a:ext cx="3620848" cy="311299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9770278" y="6138512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88632" y="6887438"/>
            <a:ext cx="3406326" cy="217005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13358012" y="5886743"/>
            <a:ext cx="3829288" cy="33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96" name="Rectangle 95"/>
          <p:cNvSpPr/>
          <p:nvPr userDrawn="1"/>
        </p:nvSpPr>
        <p:spPr>
          <a:xfrm>
            <a:off x="13358012" y="2379276"/>
            <a:ext cx="3829288" cy="33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13464892" y="2484967"/>
            <a:ext cx="3620848" cy="311299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13851140" y="6138512"/>
            <a:ext cx="2843032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13569494" y="6887438"/>
            <a:ext cx="3406326" cy="217005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ldLvl="0" animBg="1"/>
      <p:bldP spid="37" grpId="0" bldLvl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ldLvl="0" animBg="1"/>
      <p:bldP spid="86" grpId="0" bldLvl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ldLvl="0" animBg="1"/>
      <p:bldP spid="91" grpId="0" bldLvl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ldLvl="0" animBg="1"/>
      <p:bldP spid="96" grpId="0" bldLvl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705600" y="2113411"/>
            <a:ext cx="4876800" cy="487594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482590" y="7542871"/>
            <a:ext cx="2843032" cy="763554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5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5092060" y="8803787"/>
            <a:ext cx="2843032" cy="763554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 hasCustomPrompt="1"/>
          </p:nvPr>
        </p:nvSpPr>
        <p:spPr>
          <a:xfrm>
            <a:off x="10249276" y="8803787"/>
            <a:ext cx="2843032" cy="763554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13868376" y="7542871"/>
            <a:ext cx="2843032" cy="763554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6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7716250" y="7751377"/>
            <a:ext cx="2843032" cy="763554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11298" y="3618341"/>
            <a:ext cx="3785616" cy="3784953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20768" y="4922572"/>
            <a:ext cx="3785616" cy="3784953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777984" y="4922572"/>
            <a:ext cx="3785616" cy="3784953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13397084" y="3618341"/>
            <a:ext cx="3785616" cy="3784953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ldLvl="0" animBg="1"/>
      <p:bldP spid="63" grpId="0" bldLvl="0" animBg="1"/>
      <p:bldP spid="73" grpId="0" bldLvl="0" animBg="1"/>
      <p:bldP spid="83" grpId="0" bldLvl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451672" y="2907111"/>
            <a:ext cx="277767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98974" y="2945618"/>
            <a:ext cx="2339528" cy="2339119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3451672" y="3733047"/>
            <a:ext cx="2777678" cy="17159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8972548" y="2907111"/>
            <a:ext cx="277767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419850" y="2945618"/>
            <a:ext cx="2339528" cy="2339119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8972548" y="3733047"/>
            <a:ext cx="2777678" cy="17159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14497048" y="2907111"/>
            <a:ext cx="277767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11944350" y="2945618"/>
            <a:ext cx="2339528" cy="2339119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14497048" y="3733047"/>
            <a:ext cx="2777678" cy="17159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3451672" y="5975754"/>
            <a:ext cx="277767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1" baseline="0">
                <a:solidFill>
                  <a:schemeClr val="accent4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8974" y="6014260"/>
            <a:ext cx="2339528" cy="2339119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3451672" y="6801690"/>
            <a:ext cx="2777678" cy="17159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8972548" y="5975754"/>
            <a:ext cx="277767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1" baseline="0">
                <a:solidFill>
                  <a:schemeClr val="accent5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419850" y="6014260"/>
            <a:ext cx="2339528" cy="2339119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972548" y="6801690"/>
            <a:ext cx="2777678" cy="17159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14497048" y="5975754"/>
            <a:ext cx="2777678" cy="7635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1" baseline="0">
                <a:solidFill>
                  <a:schemeClr val="accent6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11944350" y="6014260"/>
            <a:ext cx="2339528" cy="2339119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14497048" y="6801690"/>
            <a:ext cx="2777678" cy="17159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ldLvl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ldLvl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ldLvl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ldLvl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ldLvl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ldLvl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1309448" y="2750922"/>
            <a:ext cx="7604124" cy="3369044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694776" y="3008803"/>
            <a:ext cx="2802564" cy="2853280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ldLvl="0" animBg="1"/>
      <p:bldP spid="27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67922"/>
            <a:ext cx="5547170" cy="4263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2724858" y="2267922"/>
            <a:ext cx="5563144" cy="4263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47170" y="2267924"/>
            <a:ext cx="7177688" cy="42634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9028784" y="2148203"/>
            <a:ext cx="7949766" cy="26944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28784" y="5144135"/>
            <a:ext cx="7949766" cy="26944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8288000" cy="6249171"/>
          </a:xfrm>
          <a:prstGeom prst="rect">
            <a:avLst/>
          </a:prstGeom>
          <a:solidFill>
            <a:srgbClr val="39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6249171"/>
            <a:ext cx="6019800" cy="3372268"/>
          </a:xfrm>
          <a:custGeom>
            <a:avLst/>
            <a:gdLst>
              <a:gd name="connsiteX0" fmla="*/ 0 w 4013200"/>
              <a:gd name="connsiteY0" fmla="*/ 0 h 2235201"/>
              <a:gd name="connsiteX1" fmla="*/ 4013200 w 4013200"/>
              <a:gd name="connsiteY1" fmla="*/ 0 h 2235201"/>
              <a:gd name="connsiteX2" fmla="*/ 4013200 w 4013200"/>
              <a:gd name="connsiteY2" fmla="*/ 2235201 h 2235201"/>
              <a:gd name="connsiteX3" fmla="*/ 0 w 4013200"/>
              <a:gd name="connsiteY3" fmla="*/ 2235201 h 2235201"/>
              <a:gd name="connsiteX4" fmla="*/ 0 w 4013200"/>
              <a:gd name="connsiteY4" fmla="*/ 0 h 2235201"/>
              <a:gd name="connsiteX0-1" fmla="*/ 0 w 4013200"/>
              <a:gd name="connsiteY0-2" fmla="*/ 0 h 2247901"/>
              <a:gd name="connsiteX1-3" fmla="*/ 4013200 w 4013200"/>
              <a:gd name="connsiteY1-4" fmla="*/ 0 h 2247901"/>
              <a:gd name="connsiteX2-5" fmla="*/ 3136900 w 4013200"/>
              <a:gd name="connsiteY2-6" fmla="*/ 2247901 h 2247901"/>
              <a:gd name="connsiteX3-7" fmla="*/ 0 w 4013200"/>
              <a:gd name="connsiteY3-8" fmla="*/ 2235201 h 2247901"/>
              <a:gd name="connsiteX4-9" fmla="*/ 0 w 4013200"/>
              <a:gd name="connsiteY4-10" fmla="*/ 0 h 2247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13200" h="2247901">
                <a:moveTo>
                  <a:pt x="0" y="0"/>
                </a:moveTo>
                <a:lnTo>
                  <a:pt x="4013200" y="0"/>
                </a:lnTo>
                <a:lnTo>
                  <a:pt x="3136900" y="2247901"/>
                </a:lnTo>
                <a:lnTo>
                  <a:pt x="0" y="2235201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19636" y="6249170"/>
            <a:ext cx="7566173" cy="3364647"/>
          </a:xfrm>
          <a:custGeom>
            <a:avLst/>
            <a:gdLst>
              <a:gd name="connsiteX0" fmla="*/ 0 w 4177340"/>
              <a:gd name="connsiteY0" fmla="*/ 0 h 2235201"/>
              <a:gd name="connsiteX1" fmla="*/ 4177340 w 4177340"/>
              <a:gd name="connsiteY1" fmla="*/ 0 h 2235201"/>
              <a:gd name="connsiteX2" fmla="*/ 4177340 w 4177340"/>
              <a:gd name="connsiteY2" fmla="*/ 2235201 h 2235201"/>
              <a:gd name="connsiteX3" fmla="*/ 0 w 4177340"/>
              <a:gd name="connsiteY3" fmla="*/ 2235201 h 2235201"/>
              <a:gd name="connsiteX4" fmla="*/ 0 w 4177340"/>
              <a:gd name="connsiteY4" fmla="*/ 0 h 2235201"/>
              <a:gd name="connsiteX0-1" fmla="*/ 866775 w 5044115"/>
              <a:gd name="connsiteY0-2" fmla="*/ 0 h 2239963"/>
              <a:gd name="connsiteX1-3" fmla="*/ 5044115 w 5044115"/>
              <a:gd name="connsiteY1-4" fmla="*/ 0 h 2239963"/>
              <a:gd name="connsiteX2-5" fmla="*/ 5044115 w 5044115"/>
              <a:gd name="connsiteY2-6" fmla="*/ 2235201 h 2239963"/>
              <a:gd name="connsiteX3-7" fmla="*/ 0 w 5044115"/>
              <a:gd name="connsiteY3-8" fmla="*/ 2239963 h 2239963"/>
              <a:gd name="connsiteX4-9" fmla="*/ 866775 w 5044115"/>
              <a:gd name="connsiteY4-10" fmla="*/ 0 h 2239963"/>
              <a:gd name="connsiteX0-11" fmla="*/ 866775 w 5044115"/>
              <a:gd name="connsiteY0-12" fmla="*/ 0 h 2242821"/>
              <a:gd name="connsiteX1-13" fmla="*/ 5044115 w 5044115"/>
              <a:gd name="connsiteY1-14" fmla="*/ 0 h 2242821"/>
              <a:gd name="connsiteX2-15" fmla="*/ 4266875 w 5044115"/>
              <a:gd name="connsiteY2-16" fmla="*/ 2242821 h 2242821"/>
              <a:gd name="connsiteX3-17" fmla="*/ 0 w 5044115"/>
              <a:gd name="connsiteY3-18" fmla="*/ 2239963 h 2242821"/>
              <a:gd name="connsiteX4-19" fmla="*/ 866775 w 5044115"/>
              <a:gd name="connsiteY4-20" fmla="*/ 0 h 22428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44115" h="2242821">
                <a:moveTo>
                  <a:pt x="866775" y="0"/>
                </a:moveTo>
                <a:lnTo>
                  <a:pt x="5044115" y="0"/>
                </a:lnTo>
                <a:lnTo>
                  <a:pt x="4266875" y="2242821"/>
                </a:lnTo>
                <a:lnTo>
                  <a:pt x="0" y="2239963"/>
                </a:lnTo>
                <a:lnTo>
                  <a:pt x="866775" y="0"/>
                </a:lnTo>
                <a:close/>
              </a:path>
            </a:pathLst>
          </a:cu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1107590" y="6241547"/>
            <a:ext cx="7162800" cy="3353215"/>
          </a:xfrm>
          <a:custGeom>
            <a:avLst/>
            <a:gdLst>
              <a:gd name="connsiteX0" fmla="*/ 0 w 4013200"/>
              <a:gd name="connsiteY0" fmla="*/ 0 h 2235201"/>
              <a:gd name="connsiteX1" fmla="*/ 4013200 w 4013200"/>
              <a:gd name="connsiteY1" fmla="*/ 0 h 2235201"/>
              <a:gd name="connsiteX2" fmla="*/ 4013200 w 4013200"/>
              <a:gd name="connsiteY2" fmla="*/ 2235201 h 2235201"/>
              <a:gd name="connsiteX3" fmla="*/ 0 w 4013200"/>
              <a:gd name="connsiteY3" fmla="*/ 2235201 h 2235201"/>
              <a:gd name="connsiteX4" fmla="*/ 0 w 4013200"/>
              <a:gd name="connsiteY4" fmla="*/ 0 h 2235201"/>
              <a:gd name="connsiteX0-1" fmla="*/ 746760 w 4759960"/>
              <a:gd name="connsiteY0-2" fmla="*/ 0 h 2235201"/>
              <a:gd name="connsiteX1-3" fmla="*/ 4759960 w 4759960"/>
              <a:gd name="connsiteY1-4" fmla="*/ 0 h 2235201"/>
              <a:gd name="connsiteX2-5" fmla="*/ 4759960 w 4759960"/>
              <a:gd name="connsiteY2-6" fmla="*/ 2235201 h 2235201"/>
              <a:gd name="connsiteX3-7" fmla="*/ 0 w 4759960"/>
              <a:gd name="connsiteY3-8" fmla="*/ 2235201 h 2235201"/>
              <a:gd name="connsiteX4-9" fmla="*/ 746760 w 4759960"/>
              <a:gd name="connsiteY4-10" fmla="*/ 0 h 2235201"/>
              <a:gd name="connsiteX0-11" fmla="*/ 762000 w 4775200"/>
              <a:gd name="connsiteY0-12" fmla="*/ 0 h 2235201"/>
              <a:gd name="connsiteX1-13" fmla="*/ 4775200 w 4775200"/>
              <a:gd name="connsiteY1-14" fmla="*/ 0 h 2235201"/>
              <a:gd name="connsiteX2-15" fmla="*/ 4775200 w 4775200"/>
              <a:gd name="connsiteY2-16" fmla="*/ 2235201 h 2235201"/>
              <a:gd name="connsiteX3-17" fmla="*/ 0 w 4775200"/>
              <a:gd name="connsiteY3-18" fmla="*/ 2227581 h 2235201"/>
              <a:gd name="connsiteX4-19" fmla="*/ 762000 w 4775200"/>
              <a:gd name="connsiteY4-20" fmla="*/ 0 h 2235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775200" h="2235201">
                <a:moveTo>
                  <a:pt x="762000" y="0"/>
                </a:moveTo>
                <a:lnTo>
                  <a:pt x="4775200" y="0"/>
                </a:lnTo>
                <a:lnTo>
                  <a:pt x="4775200" y="2235201"/>
                </a:lnTo>
                <a:lnTo>
                  <a:pt x="0" y="2227581"/>
                </a:lnTo>
                <a:lnTo>
                  <a:pt x="762000" y="0"/>
                </a:lnTo>
                <a:close/>
              </a:path>
            </a:pathLst>
          </a:cu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9" name="Right Triangle 18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22" name="Rectangle 21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24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25" name="Freeform 24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1" grpId="0"/>
      <p:bldP spid="12" grpId="0"/>
      <p:bldP spid="19" grpId="0" bldLvl="0" animBg="1"/>
      <p:bldP spid="20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13563600" y="4877402"/>
            <a:ext cx="3810000" cy="2012038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9672402" y="7055679"/>
            <a:ext cx="3810000" cy="2012038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3563600" y="2679831"/>
            <a:ext cx="3810000" cy="2048657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9672402" y="2727283"/>
            <a:ext cx="3810000" cy="2012038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9672402" y="4882395"/>
            <a:ext cx="3810000" cy="2048657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13563600" y="7060672"/>
            <a:ext cx="3810000" cy="2048657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31572" y="2541314"/>
            <a:ext cx="3412436" cy="3052701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4043992" y="2541314"/>
            <a:ext cx="3412436" cy="3052701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31572" y="5921783"/>
            <a:ext cx="3412436" cy="3052701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14043992" y="5921783"/>
            <a:ext cx="3412436" cy="3052701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44008" y="2541314"/>
            <a:ext cx="4770784" cy="3052701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266582" y="2541314"/>
            <a:ext cx="4770784" cy="3052701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244008" y="5921783"/>
            <a:ext cx="4770784" cy="3052701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266582" y="5921783"/>
            <a:ext cx="4770784" cy="3052701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949938" y="3365069"/>
            <a:ext cx="3126762" cy="191840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9400" y="2915010"/>
            <a:ext cx="3135516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949938" y="6663335"/>
            <a:ext cx="3126762" cy="191840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939400" y="6213275"/>
            <a:ext cx="3135516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14187880" y="3365069"/>
            <a:ext cx="3126762" cy="191840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14177342" y="2915010"/>
            <a:ext cx="3135516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14187880" y="6739544"/>
            <a:ext cx="3126762" cy="191840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14177342" y="6289484"/>
            <a:ext cx="3135516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2529612"/>
            <a:ext cx="3657600" cy="3364915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7315200" y="2529612"/>
            <a:ext cx="3657600" cy="3364915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14630400" y="2529612"/>
            <a:ext cx="3657600" cy="3364915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10972800" y="5894528"/>
            <a:ext cx="3657600" cy="3364915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3657600" y="5894528"/>
            <a:ext cx="3657600" cy="3364915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657600" y="2529612"/>
            <a:ext cx="3657600" cy="336491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0972800" y="2529612"/>
            <a:ext cx="3657600" cy="336491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5894528"/>
            <a:ext cx="3657600" cy="336491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5894528"/>
            <a:ext cx="3657600" cy="336491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14598064" y="5894528"/>
            <a:ext cx="3657600" cy="336491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238132" y="3461949"/>
            <a:ext cx="3126762" cy="191840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227594" y="3011890"/>
            <a:ext cx="3135516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3904650" y="6921308"/>
            <a:ext cx="3126762" cy="191840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3894112" y="6471249"/>
            <a:ext cx="3135516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7581500" y="3461949"/>
            <a:ext cx="3126762" cy="191840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7570962" y="3011890"/>
            <a:ext cx="3135516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11228562" y="6921308"/>
            <a:ext cx="3126762" cy="191840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11218024" y="6471249"/>
            <a:ext cx="3135516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14933438" y="3461949"/>
            <a:ext cx="3126762" cy="1918401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14922900" y="3011890"/>
            <a:ext cx="3135516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307710" y="2244463"/>
            <a:ext cx="3669622" cy="569039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342080" y="2244463"/>
            <a:ext cx="3558990" cy="26944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3401052" y="2244463"/>
            <a:ext cx="3558990" cy="26944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316964" y="5240397"/>
            <a:ext cx="3558990" cy="26944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5329122" y="5141575"/>
            <a:ext cx="3571948" cy="2793279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13388094" y="5126333"/>
            <a:ext cx="3571948" cy="2808521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9316964" y="2244463"/>
            <a:ext cx="3571948" cy="2814711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9500158" y="2862133"/>
            <a:ext cx="3571948" cy="2088438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3415010" y="2862133"/>
            <a:ext cx="3571948" cy="2088438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500158" y="5034818"/>
            <a:ext cx="3571948" cy="2090760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13415010" y="5034818"/>
            <a:ext cx="3571948" cy="2090760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337782" y="2862133"/>
            <a:ext cx="7768118" cy="4263446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005934"/>
            <a:ext cx="18255664" cy="451045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6492" y="2124928"/>
            <a:ext cx="5204300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86492" y="4833377"/>
            <a:ext cx="5204298" cy="841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21242" y="5045153"/>
            <a:ext cx="4987132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516300" y="2124928"/>
            <a:ext cx="5204300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516300" y="4833377"/>
            <a:ext cx="5204298" cy="841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51050" y="5045153"/>
            <a:ext cx="4987132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12142150" y="2124928"/>
            <a:ext cx="5204300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2142150" y="4833377"/>
            <a:ext cx="5204298" cy="8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2276900" y="5045153"/>
            <a:ext cx="4987132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86492" y="5986865"/>
            <a:ext cx="5204300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86492" y="8695313"/>
            <a:ext cx="5204298" cy="841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1021242" y="8907090"/>
            <a:ext cx="4987132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16300" y="5986865"/>
            <a:ext cx="5204300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6516300" y="8695313"/>
            <a:ext cx="5204298" cy="8419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51050" y="8907090"/>
            <a:ext cx="4987132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12142150" y="5986865"/>
            <a:ext cx="5204300" cy="27084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2142150" y="8695313"/>
            <a:ext cx="5204298" cy="8419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12276900" y="8907090"/>
            <a:ext cx="4987132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4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bldLvl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ldLvl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ldLvl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ldLvl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ldLvl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bldLvl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13940" y="7013030"/>
            <a:ext cx="3622748" cy="200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112320" y="7013030"/>
            <a:ext cx="3622748" cy="2006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13940" y="2357377"/>
            <a:ext cx="7738386" cy="4263444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ldLvl="0" animBg="1"/>
      <p:bldP spid="11" grpId="0" bldLvl="0" animBg="1"/>
      <p:bldP spid="12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5970" y="2148201"/>
            <a:ext cx="6321514" cy="42634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305544" y="2148201"/>
            <a:ext cx="11982456" cy="4263444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ldLvl="0" animBg="1"/>
      <p:bldP spid="1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8255662" cy="5950729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320912" y="2459302"/>
            <a:ext cx="7362230" cy="645277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9374428" y="0"/>
            <a:ext cx="8913572" cy="1028827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913572" cy="1028827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30876" y="5989335"/>
            <a:ext cx="4015944" cy="330301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9256710" y="5989335"/>
            <a:ext cx="4015944" cy="330301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022476" y="2417404"/>
            <a:ext cx="4015944" cy="330301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13492592" y="2417404"/>
            <a:ext cx="4015944" cy="330301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022476" y="5720420"/>
            <a:ext cx="4015944" cy="35719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8000" dirty="0" smtClean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730876" y="2417404"/>
            <a:ext cx="4015944" cy="35719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8800" dirty="0" smtClean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9256710" y="2417402"/>
            <a:ext cx="4015944" cy="357193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sz="2000" dirty="0" smtClean="0"/>
              <a:t> </a:t>
            </a:r>
            <a:endParaRPr lang="en-US" sz="2000" dirty="0" smtClean="0"/>
          </a:p>
          <a:p>
            <a:pPr lvl="0" algn="ctr" defTabSz="914400">
              <a:spcBef>
                <a:spcPct val="20000"/>
              </a:spcBef>
              <a:defRPr/>
            </a:pPr>
            <a:b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13492592" y="5720420"/>
            <a:ext cx="4015944" cy="35719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spcBef>
                <a:spcPct val="20000"/>
              </a:spcBef>
              <a:defRPr/>
            </a:pPr>
            <a:endParaRPr lang="en-US" sz="24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bldLvl="0" animBg="1"/>
      <p:bldP spid="35" grpId="0" bldLvl="0" animBg="1"/>
      <p:bldP spid="39" grpId="0" bldLvl="0" animBg="1"/>
      <p:bldP spid="44" grpId="0" bldLvl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9429450" y="3292932"/>
            <a:ext cx="7546434" cy="4047422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87364" y="3273680"/>
            <a:ext cx="7546434" cy="4066674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97898" y="7790814"/>
            <a:ext cx="7525366" cy="127034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7362" y="7378859"/>
            <a:ext cx="7546436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39984" y="7790814"/>
            <a:ext cx="7525366" cy="127034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9429448" y="7378859"/>
            <a:ext cx="7546436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32" name="Rectangle 31"/>
          <p:cNvSpPr/>
          <p:nvPr userDrawn="1"/>
        </p:nvSpPr>
        <p:spPr>
          <a:xfrm>
            <a:off x="1297896" y="2508780"/>
            <a:ext cx="7525368" cy="762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1345064" y="2660362"/>
            <a:ext cx="7431034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60" name="Rectangle 59"/>
          <p:cNvSpPr/>
          <p:nvPr userDrawn="1"/>
        </p:nvSpPr>
        <p:spPr>
          <a:xfrm>
            <a:off x="9439982" y="2508780"/>
            <a:ext cx="7525368" cy="762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9487150" y="2660362"/>
            <a:ext cx="7431034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ldLvl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ldLvl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87366" y="3330837"/>
            <a:ext cx="4983740" cy="378495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97900" y="7733657"/>
            <a:ext cx="4973208" cy="127034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7362" y="7321702"/>
            <a:ext cx="4987132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78" name="Rectangle 77"/>
          <p:cNvSpPr/>
          <p:nvPr userDrawn="1"/>
        </p:nvSpPr>
        <p:spPr>
          <a:xfrm>
            <a:off x="1297898" y="2565937"/>
            <a:ext cx="4973208" cy="762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485234" y="2746213"/>
            <a:ext cx="4598536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667504" y="3330837"/>
            <a:ext cx="4983740" cy="378495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78038" y="7733657"/>
            <a:ext cx="4973208" cy="127034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67500" y="7321702"/>
            <a:ext cx="4987132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83" name="Rectangle 82"/>
          <p:cNvSpPr/>
          <p:nvPr userDrawn="1"/>
        </p:nvSpPr>
        <p:spPr>
          <a:xfrm>
            <a:off x="6678036" y="2565937"/>
            <a:ext cx="4973208" cy="762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6865372" y="2746213"/>
            <a:ext cx="4598536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12039604" y="3330837"/>
            <a:ext cx="4983740" cy="378495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12050138" y="7733657"/>
            <a:ext cx="4973208" cy="127034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12039600" y="7321702"/>
            <a:ext cx="4987132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88" name="Rectangle 87"/>
          <p:cNvSpPr/>
          <p:nvPr userDrawn="1"/>
        </p:nvSpPr>
        <p:spPr>
          <a:xfrm>
            <a:off x="12050136" y="2565937"/>
            <a:ext cx="4973208" cy="762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12237472" y="2746213"/>
            <a:ext cx="4598536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ldLvl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ldLvl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ldLvl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41500" y="3171732"/>
            <a:ext cx="3743336" cy="378495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41222" y="7543133"/>
            <a:ext cx="3865286" cy="127034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30684" y="7131178"/>
            <a:ext cx="3876108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78" name="Rectangle 77"/>
          <p:cNvSpPr/>
          <p:nvPr userDrawn="1"/>
        </p:nvSpPr>
        <p:spPr>
          <a:xfrm>
            <a:off x="1152032" y="2406831"/>
            <a:ext cx="3735426" cy="762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92742" y="2587107"/>
            <a:ext cx="3454006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5267444" y="3171732"/>
            <a:ext cx="3743336" cy="378495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5167166" y="7543133"/>
            <a:ext cx="3865286" cy="127034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6628" y="7131178"/>
            <a:ext cx="3876108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44" name="Rectangle 43"/>
          <p:cNvSpPr/>
          <p:nvPr userDrawn="1"/>
        </p:nvSpPr>
        <p:spPr>
          <a:xfrm>
            <a:off x="5277976" y="2406831"/>
            <a:ext cx="3735426" cy="762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5418686" y="2587107"/>
            <a:ext cx="3454006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9369062" y="3171732"/>
            <a:ext cx="3743336" cy="378495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9268784" y="7543133"/>
            <a:ext cx="3865286" cy="127034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9258246" y="7131178"/>
            <a:ext cx="3876108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49" name="Rectangle 48"/>
          <p:cNvSpPr/>
          <p:nvPr userDrawn="1"/>
        </p:nvSpPr>
        <p:spPr>
          <a:xfrm>
            <a:off x="9379594" y="2406831"/>
            <a:ext cx="3735426" cy="762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9520304" y="2587107"/>
            <a:ext cx="3454006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13445816" y="3171732"/>
            <a:ext cx="3743336" cy="378495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13345538" y="7543133"/>
            <a:ext cx="3865286" cy="127034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13335000" y="7131178"/>
            <a:ext cx="3876108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4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59" name="Rectangle 58"/>
          <p:cNvSpPr/>
          <p:nvPr userDrawn="1"/>
        </p:nvSpPr>
        <p:spPr>
          <a:xfrm>
            <a:off x="13456348" y="2406831"/>
            <a:ext cx="3735426" cy="762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13597058" y="2587107"/>
            <a:ext cx="3454006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ldLvl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ldLvl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ldLvl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ldLvl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06166" y="3199589"/>
            <a:ext cx="3081182" cy="378495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05890" y="7590043"/>
            <a:ext cx="3181560" cy="127034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95350" y="7178088"/>
            <a:ext cx="3190468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78" name="Rectangle 77"/>
          <p:cNvSpPr/>
          <p:nvPr userDrawn="1"/>
        </p:nvSpPr>
        <p:spPr>
          <a:xfrm>
            <a:off x="1016700" y="2434689"/>
            <a:ext cx="3074672" cy="7620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32520" y="2614965"/>
            <a:ext cx="2843032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94664" y="3199589"/>
            <a:ext cx="3081182" cy="378495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194388" y="7590043"/>
            <a:ext cx="3181560" cy="127034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4183848" y="7178088"/>
            <a:ext cx="3190468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66" name="Rectangle 65"/>
          <p:cNvSpPr/>
          <p:nvPr userDrawn="1"/>
        </p:nvSpPr>
        <p:spPr>
          <a:xfrm>
            <a:off x="4305198" y="2434689"/>
            <a:ext cx="3074672" cy="762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4421018" y="2614965"/>
            <a:ext cx="2843032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589096" y="3199589"/>
            <a:ext cx="3081182" cy="378495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7488820" y="7590043"/>
            <a:ext cx="3181560" cy="127034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478280" y="7178088"/>
            <a:ext cx="3190468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71" name="Rectangle 70"/>
          <p:cNvSpPr/>
          <p:nvPr userDrawn="1"/>
        </p:nvSpPr>
        <p:spPr>
          <a:xfrm>
            <a:off x="7599630" y="2434689"/>
            <a:ext cx="3074672" cy="762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7715450" y="2614965"/>
            <a:ext cx="2843032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10876870" y="3199589"/>
            <a:ext cx="3081182" cy="378495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10776594" y="7590043"/>
            <a:ext cx="3181560" cy="127034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10766054" y="7178088"/>
            <a:ext cx="3190468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4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81" name="Rectangle 80"/>
          <p:cNvSpPr/>
          <p:nvPr userDrawn="1"/>
        </p:nvSpPr>
        <p:spPr>
          <a:xfrm>
            <a:off x="10887404" y="2434689"/>
            <a:ext cx="3074672" cy="762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11003224" y="2614965"/>
            <a:ext cx="2843032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14155528" y="3199589"/>
            <a:ext cx="3081182" cy="378495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14055252" y="7590043"/>
            <a:ext cx="3181560" cy="127034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14044712" y="7178088"/>
            <a:ext cx="3190468" cy="38560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5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  <p:sp>
        <p:nvSpPr>
          <p:cNvPr id="86" name="Rectangle 85"/>
          <p:cNvSpPr/>
          <p:nvPr userDrawn="1"/>
        </p:nvSpPr>
        <p:spPr>
          <a:xfrm>
            <a:off x="14166062" y="2434689"/>
            <a:ext cx="3074672" cy="762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14281882" y="2614965"/>
            <a:ext cx="2843032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ldLvl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ldLvl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ldLvl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ldLvl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ldLvl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918100" y="2809671"/>
            <a:ext cx="7765044" cy="4061637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/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  <p:sp>
            <p:nvSpPr>
              <p:cNvPr id="39" name="Freeform 21"/>
              <p:cNvSpPr/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/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  <p:sp>
            <p:nvSpPr>
              <p:cNvPr id="35" name="Freeform 16"/>
              <p:cNvSpPr/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  <p:sp>
            <p:nvSpPr>
              <p:cNvPr id="36" name="Freeform 31"/>
              <p:cNvSpPr/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158044" y="3020753"/>
            <a:ext cx="5302744" cy="327174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7700628" y="2597343"/>
            <a:ext cx="2918288" cy="6234096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903340" y="3455653"/>
            <a:ext cx="2512866" cy="4566170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10739" y="2966702"/>
            <a:ext cx="3873843" cy="543146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686960" y="2311869"/>
            <a:ext cx="4856516" cy="68092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2245853" y="2966702"/>
            <a:ext cx="3873843" cy="543146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3" name="Right Triangle 12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18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19" name="Freeform 18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20" name="Freeform 19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bldLvl="0" animBg="1"/>
      <p:bldP spid="14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6548316"/>
            <a:ext cx="18288000" cy="37399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6548316"/>
            <a:ext cx="18288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6657978" y="2901924"/>
            <a:ext cx="5105464" cy="4062674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4000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r" rtl="1"/>
              <a:endParaRPr lang="en-US" sz="4000" dirty="0"/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r" rtl="1"/>
              <a:endParaRPr lang="en-US" sz="4000" dirty="0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r" rtl="1"/>
              <a:r>
                <a:rPr lang="en-US" sz="4000" dirty="0" smtClean="0"/>
                <a:t> </a:t>
              </a:r>
              <a:endParaRPr lang="en-US" sz="4000" dirty="0" smtClean="0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pPr algn="r" rtl="1"/>
              <a:endParaRPr lang="en-US" sz="40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890302" y="3094330"/>
            <a:ext cx="4636366" cy="2622116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6545926"/>
            <a:ext cx="18288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6548316"/>
            <a:ext cx="18288000" cy="3739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1355178" y="2148201"/>
            <a:ext cx="3295474" cy="6964566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752090" y="9112767"/>
            <a:ext cx="4641464" cy="476309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616882" y="3127994"/>
            <a:ext cx="2807308" cy="508029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ldLvl="0" animBg="1"/>
      <p:bldP spid="45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8337502" y="2403887"/>
            <a:ext cx="8801366" cy="7003693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4000" dirty="0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4000" dirty="0"/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r>
                <a:rPr lang="en-US" sz="4000" dirty="0" smtClean="0"/>
                <a:t> </a:t>
              </a:r>
              <a:endParaRPr lang="en-US" sz="4000" dirty="0" smtClean="0"/>
            </a:p>
          </p:txBody>
        </p:sp>
        <p:sp>
          <p:nvSpPr>
            <p:cNvPr id="26" name="Freeform 29"/>
            <p:cNvSpPr/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4000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713440" y="2735574"/>
            <a:ext cx="8017246" cy="45202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817260" y="2511678"/>
            <a:ext cx="6653480" cy="8624325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0080" y="3255912"/>
            <a:ext cx="5349050" cy="715337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7596716" y="9499033"/>
            <a:ext cx="576070" cy="806598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7493662" y="9614261"/>
            <a:ext cx="762002" cy="549342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1494456" y="2963690"/>
            <a:ext cx="7765044" cy="4061637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/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  <p:sp>
            <p:nvSpPr>
              <p:cNvPr id="49" name="Freeform 21"/>
              <p:cNvSpPr/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/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  <p:sp>
            <p:nvSpPr>
              <p:cNvPr id="45" name="Freeform 16"/>
              <p:cNvSpPr/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  <p:sp>
            <p:nvSpPr>
              <p:cNvPr id="46" name="Freeform 31"/>
              <p:cNvSpPr/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82880" tIns="91440" rIns="182880" bIns="91440" numCol="1" anchor="t" anchorCtr="0" compatLnSpc="1"/>
              <a:lstStyle/>
              <a:p>
                <a:endParaRPr lang="en-US" sz="4000" dirty="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734400" y="3174772"/>
            <a:ext cx="5302744" cy="327174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9876" y="535008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39876" y="1239077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10098949"/>
            <a:ext cx="18288000" cy="189321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7244362" y="476455"/>
            <a:ext cx="576070" cy="471856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084240" y="396001"/>
            <a:ext cx="915362" cy="549342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774796"/>
            <a:ext cx="11277600" cy="70713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0" y="1478865"/>
            <a:ext cx="8229600" cy="40154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dirty="0" smtClean="0"/>
              <a:t>Subtext Goes Here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rot="16200000">
            <a:off x="8404114" y="-471737"/>
            <a:ext cx="1479780" cy="18288000"/>
            <a:chOff x="727075" y="1098550"/>
            <a:chExt cx="1177925" cy="3389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7075" y="1098550"/>
              <a:ext cx="1177925" cy="563563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 dirty="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7075" y="1662113"/>
              <a:ext cx="1177925" cy="5635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27075" y="2225675"/>
              <a:ext cx="1177925" cy="56515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27075" y="2790825"/>
              <a:ext cx="1177925" cy="563563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27075" y="3354388"/>
              <a:ext cx="1177925" cy="566738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727075" y="3921125"/>
              <a:ext cx="1177925" cy="566738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</p:grpSp>
      <p:sp>
        <p:nvSpPr>
          <p:cNvPr id="17" name="Isosceles Triangle 16"/>
          <p:cNvSpPr/>
          <p:nvPr userDrawn="1"/>
        </p:nvSpPr>
        <p:spPr>
          <a:xfrm rot="10800000">
            <a:off x="8378441" y="2"/>
            <a:ext cx="1531138" cy="1066965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620350" y="3432672"/>
            <a:ext cx="9047308" cy="127817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5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Main Title Here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29209" y="4882069"/>
            <a:ext cx="8229602" cy="101125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2800" b="1" baseline="0">
                <a:solidFill>
                  <a:schemeClr val="bg1">
                    <a:lumMod val="6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r>
              <a:rPr lang="en-US" sz="3200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OFFERING IDEAS THAT RAISE YOUR BUSINESS </a:t>
            </a:r>
            <a:b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b="1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ABOVE THE EXPECTED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" y="3034386"/>
            <a:ext cx="18288000" cy="3356086"/>
            <a:chOff x="0" y="1732858"/>
            <a:chExt cx="9144000" cy="1677784"/>
          </a:xfrm>
        </p:grpSpPr>
        <p:grpSp>
          <p:nvGrpSpPr>
            <p:cNvPr id="21" name="Group 52"/>
            <p:cNvGrpSpPr/>
            <p:nvPr/>
          </p:nvGrpSpPr>
          <p:grpSpPr>
            <a:xfrm>
              <a:off x="2362200" y="1732858"/>
              <a:ext cx="4419600" cy="1677784"/>
              <a:chOff x="2362200" y="1657350"/>
              <a:chExt cx="4419600" cy="1677784"/>
            </a:xfrm>
          </p:grpSpPr>
          <p:grpSp>
            <p:nvGrpSpPr>
              <p:cNvPr id="30" name="Group 37"/>
              <p:cNvGrpSpPr/>
              <p:nvPr/>
            </p:nvGrpSpPr>
            <p:grpSpPr>
              <a:xfrm>
                <a:off x="2362200" y="16573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8"/>
              <p:cNvGrpSpPr/>
              <p:nvPr/>
            </p:nvGrpSpPr>
            <p:grpSpPr>
              <a:xfrm flipV="1">
                <a:off x="2362200" y="3028950"/>
                <a:ext cx="4419600" cy="306184"/>
                <a:chOff x="2209006" y="1732960"/>
                <a:chExt cx="3658394" cy="306184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209800" y="1732960"/>
                  <a:ext cx="3657600" cy="217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5400000">
                  <a:off x="2058194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5715000" y="1886744"/>
                  <a:ext cx="303212" cy="1588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48"/>
            <p:cNvGrpSpPr/>
            <p:nvPr/>
          </p:nvGrpSpPr>
          <p:grpSpPr>
            <a:xfrm>
              <a:off x="0" y="2443523"/>
              <a:ext cx="2438400" cy="256454"/>
              <a:chOff x="0" y="2343150"/>
              <a:chExt cx="2438400" cy="256454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205994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262626"/>
                  </a:solidFill>
                  <a:latin typeface="Roboto Condensed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49"/>
            <p:cNvGrpSpPr/>
            <p:nvPr/>
          </p:nvGrpSpPr>
          <p:grpSpPr>
            <a:xfrm flipH="1">
              <a:off x="6705600" y="2443523"/>
              <a:ext cx="2438400" cy="256454"/>
              <a:chOff x="0" y="2343150"/>
              <a:chExt cx="2438400" cy="256454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181946" y="2343150"/>
                <a:ext cx="256454" cy="256454"/>
              </a:xfrm>
              <a:prstGeom prst="ellipse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algn="ctr" defTabSz="205994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262626"/>
                  </a:solidFill>
                  <a:latin typeface="Roboto Condensed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0" y="2470583"/>
                <a:ext cx="2209800" cy="158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295400" y="2320776"/>
            <a:ext cx="7924800" cy="2251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446171" y="2361580"/>
            <a:ext cx="7546434" cy="221113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1510367" y="2889590"/>
            <a:ext cx="7525366" cy="154987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499826" y="2477624"/>
            <a:ext cx="7546436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95400" y="4794964"/>
            <a:ext cx="7924800" cy="22519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446171" y="4835768"/>
            <a:ext cx="7546434" cy="2211131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9"/>
          </p:nvPr>
        </p:nvSpPr>
        <p:spPr>
          <a:xfrm>
            <a:off x="1510367" y="5363780"/>
            <a:ext cx="7525366" cy="154987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0"/>
          </p:nvPr>
        </p:nvSpPr>
        <p:spPr>
          <a:xfrm>
            <a:off x="1499826" y="4951812"/>
            <a:ext cx="7546436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1295400" y="7312644"/>
            <a:ext cx="7924800" cy="22519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0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446171" y="7353450"/>
            <a:ext cx="7546434" cy="2211131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0367" y="7881461"/>
            <a:ext cx="7525366" cy="154987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3"/>
          </p:nvPr>
        </p:nvSpPr>
        <p:spPr>
          <a:xfrm>
            <a:off x="1499826" y="7469491"/>
            <a:ext cx="7546436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8" grpId="0" bldLvl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ldLvl="0" animBg="1"/>
      <p:bldP spid="3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39587" y="2901463"/>
            <a:ext cx="5377457" cy="511704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id-ID" dirty="0"/>
          </a:p>
        </p:txBody>
      </p:sp>
      <p:sp>
        <p:nvSpPr>
          <p:cNvPr id="11" name="Right Triangle 10"/>
          <p:cNvSpPr/>
          <p:nvPr userDrawn="1"/>
        </p:nvSpPr>
        <p:spPr>
          <a:xfrm flipH="1" flipV="1">
            <a:off x="16656908" y="0"/>
            <a:ext cx="1631093" cy="131758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383439" y="129080"/>
            <a:ext cx="84058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700" b="1" smtClean="0">
                <a:solidFill>
                  <a:schemeClr val="bg1"/>
                </a:solidFill>
                <a:latin typeface="Neris Light" panose="00000400000000000000" pitchFamily="50" charset="0"/>
              </a:rPr>
            </a:fld>
            <a:endParaRPr lang="id-ID" sz="3000" dirty="0">
              <a:solidFill>
                <a:schemeClr val="bg1"/>
              </a:solidFill>
              <a:latin typeface="Neris Light" panose="00000400000000000000" pitchFamily="50" charset="0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9602387"/>
            <a:ext cx="18288000" cy="685885"/>
            <a:chOff x="0" y="6400801"/>
            <a:chExt cx="12192000" cy="4572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400801"/>
              <a:ext cx="12192000" cy="457200"/>
            </a:xfrm>
            <a:prstGeom prst="rect">
              <a:avLst/>
            </a:prstGeom>
            <a:solidFill>
              <a:srgbClr val="39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284646" y="6460124"/>
              <a:ext cx="1359243" cy="30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H</a:t>
              </a:r>
              <a:r>
                <a:rPr lang="id-ID" sz="2400" b="1" i="1" spc="0" dirty="0">
                  <a:solidFill>
                    <a:schemeClr val="accent1"/>
                  </a:solidFill>
                  <a:latin typeface="Neris Black" panose="00000A00000000000000" pitchFamily="50" charset="0"/>
                </a:rPr>
                <a:t>E</a:t>
              </a:r>
              <a:r>
                <a:rPr lang="id-ID" sz="2400" b="1" i="1" spc="0" dirty="0">
                  <a:solidFill>
                    <a:schemeClr val="bg1"/>
                  </a:solidFill>
                  <a:latin typeface="Neris Black" panose="00000A00000000000000" pitchFamily="50" charset="0"/>
                </a:rPr>
                <a:t>RO v1</a:t>
              </a:r>
              <a:endParaRPr lang="id-ID" sz="2400" b="1" i="1" spc="0" dirty="0">
                <a:solidFill>
                  <a:schemeClr val="bg1"/>
                </a:solidFill>
                <a:latin typeface="Neris Black" panose="00000A00000000000000" pitchFamily="50" charset="0"/>
              </a:endParaRPr>
            </a:p>
          </p:txBody>
        </p:sp>
        <p:sp>
          <p:nvSpPr>
            <p:cNvPr id="16" name="Title 1"/>
            <p:cNvSpPr txBox="1"/>
            <p:nvPr userDrawn="1"/>
          </p:nvSpPr>
          <p:spPr>
            <a:xfrm>
              <a:off x="3989721" y="6400801"/>
              <a:ext cx="4212557" cy="457200"/>
            </a:xfrm>
            <a:prstGeom prst="parallelogram">
              <a:avLst>
                <a:gd name="adj" fmla="val 30556"/>
              </a:avLst>
            </a:prstGeom>
            <a:solidFill>
              <a:schemeClr val="tx2">
                <a:lumMod val="50000"/>
                <a:alpha val="61000"/>
              </a:schemeClr>
            </a:solidFill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anose="020B0600000101010101" pitchFamily="34" charset="-127"/>
                  <a:cs typeface="+mj-cs"/>
                </a:defRPr>
              </a:lvl1pPr>
            </a:lstStyle>
            <a:p>
              <a:pPr algn="ctr"/>
              <a:r>
                <a:rPr lang="id-ID" sz="2100" i="1" dirty="0">
                  <a:solidFill>
                    <a:schemeClr val="bg1"/>
                  </a:solidFill>
                  <a:latin typeface="Neris Light" panose="00000400000000000000" pitchFamily="50" charset="0"/>
                </a:rPr>
                <a:t>www.companyweb.com</a:t>
              </a:r>
              <a:endParaRPr lang="en-US" sz="2100" i="1" dirty="0">
                <a:solidFill>
                  <a:schemeClr val="bg1"/>
                </a:solidFill>
                <a:latin typeface="Neris Light" panose="00000400000000000000" pitchFamily="50" charset="0"/>
              </a:endParaRPr>
            </a:p>
          </p:txBody>
        </p:sp>
        <p:sp>
          <p:nvSpPr>
            <p:cNvPr id="17" name="Freeform 16">
              <a:hlinkClick r:id="" action="ppaction://hlinkshowjump?jump=nextslide"/>
            </p:cNvPr>
            <p:cNvSpPr/>
            <p:nvPr userDrawn="1"/>
          </p:nvSpPr>
          <p:spPr>
            <a:xfrm>
              <a:off x="11567528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/>
            <p:nvPr userDrawn="1"/>
          </p:nvSpPr>
          <p:spPr>
            <a:xfrm flipH="1">
              <a:off x="11237990" y="6545764"/>
              <a:ext cx="195847" cy="195847"/>
            </a:xfrm>
            <a:custGeom>
              <a:avLst/>
              <a:gdLst>
                <a:gd name="connsiteX0" fmla="*/ 80549 w 252000"/>
                <a:gd name="connsiteY0" fmla="*/ 45818 h 252000"/>
                <a:gd name="connsiteX1" fmla="*/ 80373 w 252000"/>
                <a:gd name="connsiteY1" fmla="*/ 204720 h 252000"/>
                <a:gd name="connsiteX2" fmla="*/ 218387 w 252000"/>
                <a:gd name="connsiteY2" fmla="*/ 125969 h 252000"/>
                <a:gd name="connsiteX3" fmla="*/ 126000 w 252000"/>
                <a:gd name="connsiteY3" fmla="*/ 0 h 252000"/>
                <a:gd name="connsiteX4" fmla="*/ 252000 w 252000"/>
                <a:gd name="connsiteY4" fmla="*/ 126000 h 252000"/>
                <a:gd name="connsiteX5" fmla="*/ 126000 w 252000"/>
                <a:gd name="connsiteY5" fmla="*/ 252000 h 252000"/>
                <a:gd name="connsiteX6" fmla="*/ 0 w 252000"/>
                <a:gd name="connsiteY6" fmla="*/ 126000 h 252000"/>
                <a:gd name="connsiteX7" fmla="*/ 126000 w 252000"/>
                <a:gd name="connsiteY7" fmla="*/ 0 h 2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000" h="252000">
                  <a:moveTo>
                    <a:pt x="80549" y="45818"/>
                  </a:moveTo>
                  <a:lnTo>
                    <a:pt x="80373" y="204720"/>
                  </a:lnTo>
                  <a:lnTo>
                    <a:pt x="218387" y="125969"/>
                  </a:lnTo>
                  <a:close/>
                  <a:moveTo>
                    <a:pt x="126000" y="0"/>
                  </a:moveTo>
                  <a:cubicBezTo>
                    <a:pt x="195588" y="0"/>
                    <a:pt x="252000" y="56412"/>
                    <a:pt x="252000" y="126000"/>
                  </a:cubicBezTo>
                  <a:cubicBezTo>
                    <a:pt x="252000" y="195588"/>
                    <a:pt x="195588" y="252000"/>
                    <a:pt x="126000" y="252000"/>
                  </a:cubicBezTo>
                  <a:cubicBezTo>
                    <a:pt x="56412" y="252000"/>
                    <a:pt x="0" y="195588"/>
                    <a:pt x="0" y="126000"/>
                  </a:cubicBezTo>
                  <a:cubicBezTo>
                    <a:pt x="0" y="56412"/>
                    <a:pt x="56412" y="0"/>
                    <a:pt x="126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12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369971" y="2371829"/>
            <a:ext cx="7546434" cy="346494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332281" y="6232397"/>
            <a:ext cx="7546434" cy="3464941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315454" y="2371829"/>
            <a:ext cx="7563256" cy="3464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9353150" y="6232397"/>
            <a:ext cx="7563256" cy="3464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633586" y="3264768"/>
            <a:ext cx="621936" cy="62203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5"/>
          </p:nvPr>
        </p:nvSpPr>
        <p:spPr>
          <a:xfrm>
            <a:off x="2407924" y="3234393"/>
            <a:ext cx="6248400" cy="6524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633586" y="4084044"/>
            <a:ext cx="621936" cy="62203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07924" y="4053670"/>
            <a:ext cx="6248400" cy="6524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Freeform 45"/>
          <p:cNvSpPr>
            <a:spLocks noEditPoints="1"/>
          </p:cNvSpPr>
          <p:nvPr userDrawn="1"/>
        </p:nvSpPr>
        <p:spPr bwMode="auto">
          <a:xfrm>
            <a:off x="1633586" y="4903321"/>
            <a:ext cx="621936" cy="62203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07924" y="4872946"/>
            <a:ext cx="6248400" cy="6524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Freeform 45"/>
          <p:cNvSpPr>
            <a:spLocks noEditPoints="1"/>
          </p:cNvSpPr>
          <p:nvPr userDrawn="1"/>
        </p:nvSpPr>
        <p:spPr bwMode="auto">
          <a:xfrm>
            <a:off x="9703162" y="7125932"/>
            <a:ext cx="621936" cy="62203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477500" y="7095557"/>
            <a:ext cx="6248400" cy="6524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Freeform 45"/>
          <p:cNvSpPr>
            <a:spLocks noEditPoints="1"/>
          </p:cNvSpPr>
          <p:nvPr userDrawn="1"/>
        </p:nvSpPr>
        <p:spPr bwMode="auto">
          <a:xfrm>
            <a:off x="9703162" y="7967552"/>
            <a:ext cx="621936" cy="62203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477500" y="7937175"/>
            <a:ext cx="6248400" cy="6524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Freeform 45"/>
          <p:cNvSpPr>
            <a:spLocks noEditPoints="1"/>
          </p:cNvSpPr>
          <p:nvPr userDrawn="1"/>
        </p:nvSpPr>
        <p:spPr bwMode="auto">
          <a:xfrm>
            <a:off x="9703162" y="8809174"/>
            <a:ext cx="621936" cy="62203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477500" y="8778799"/>
            <a:ext cx="6248400" cy="6524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1"/>
          </p:nvPr>
        </p:nvSpPr>
        <p:spPr>
          <a:xfrm>
            <a:off x="1749977" y="2643798"/>
            <a:ext cx="6906358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3"/>
          </p:nvPr>
        </p:nvSpPr>
        <p:spPr>
          <a:xfrm>
            <a:off x="9703175" y="6480080"/>
            <a:ext cx="6906358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5" grpId="0" bldLvl="0" animBg="1"/>
      <p:bldP spid="16" grpId="0" bldLvl="0" animBg="1"/>
      <p:bldP spid="23" grpId="0" bldLvl="0" animBg="1"/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ldLvl="0" animBg="1"/>
      <p:bldP spid="2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ldLvl="0" animBg="1"/>
      <p:bldP spid="31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8919036" y="2325079"/>
            <a:ext cx="8054516" cy="22322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96411" y="2346211"/>
            <a:ext cx="7218950" cy="221113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5"/>
          </p:nvPr>
        </p:nvSpPr>
        <p:spPr>
          <a:xfrm>
            <a:off x="9220491" y="2893277"/>
            <a:ext cx="7525366" cy="154987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209946" y="2481307"/>
            <a:ext cx="7546436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8397065" y="3265219"/>
            <a:ext cx="609694" cy="37312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919036" y="4763241"/>
            <a:ext cx="8054516" cy="223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96411" y="4784376"/>
            <a:ext cx="7218950" cy="2211131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9"/>
          </p:nvPr>
        </p:nvSpPr>
        <p:spPr>
          <a:xfrm>
            <a:off x="9220491" y="5331439"/>
            <a:ext cx="7525366" cy="154987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0"/>
          </p:nvPr>
        </p:nvSpPr>
        <p:spPr>
          <a:xfrm>
            <a:off x="9209946" y="4919469"/>
            <a:ext cx="7546436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8397065" y="5703377"/>
            <a:ext cx="609694" cy="37312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919036" y="7182966"/>
            <a:ext cx="8054516" cy="22322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1296411" y="7204099"/>
            <a:ext cx="7218950" cy="2211131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/>
          </p:nvPr>
        </p:nvSpPr>
        <p:spPr>
          <a:xfrm>
            <a:off x="9220491" y="7751162"/>
            <a:ext cx="7525366" cy="154987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3"/>
          </p:nvPr>
        </p:nvSpPr>
        <p:spPr>
          <a:xfrm>
            <a:off x="9209946" y="7339193"/>
            <a:ext cx="7546436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8397065" y="8123101"/>
            <a:ext cx="609694" cy="37312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ldLvl="0" animBg="1"/>
      <p:bldP spid="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ldLvl="0" animBg="1"/>
      <p:bldP spid="26" grpId="0" bldLvl="0" animBg="1"/>
      <p:bldP spid="27" grpId="0" bldLvl="0" animBg="1"/>
      <p:bldP spid="2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ldLvl="0" animBg="1"/>
      <p:bldP spid="31" grpId="0" bldLvl="0" animBg="1"/>
      <p:bldP spid="32" grpId="0" bldLvl="0" animBg="1"/>
      <p:bldP spid="33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23" grpId="0"/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315461" y="6550532"/>
            <a:ext cx="4932950" cy="279360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343539" y="2312828"/>
            <a:ext cx="15600950" cy="39918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1633586" y="3393422"/>
            <a:ext cx="621936" cy="62203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2407933" y="3363047"/>
            <a:ext cx="14203678" cy="6524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1633586" y="4388789"/>
            <a:ext cx="621936" cy="62203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07931" y="4358415"/>
            <a:ext cx="14203678" cy="6524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1633586" y="5326994"/>
            <a:ext cx="621936" cy="62203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2407931" y="5296613"/>
            <a:ext cx="14203678" cy="6524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1749969" y="2666091"/>
            <a:ext cx="14861634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663501" y="6550532"/>
            <a:ext cx="4932950" cy="279360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2011539" y="6550532"/>
            <a:ext cx="4932950" cy="279360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ldLvl="0" animBg="1"/>
      <p:bldP spid="21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315461" y="4502276"/>
            <a:ext cx="4932950" cy="2488758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343532" y="2113476"/>
            <a:ext cx="4904876" cy="2286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663501" y="4502276"/>
            <a:ext cx="4932950" cy="2488758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2011539" y="4502276"/>
            <a:ext cx="4932950" cy="2488758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691566" y="2113476"/>
            <a:ext cx="4904876" cy="22863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2039606" y="2113476"/>
            <a:ext cx="4904876" cy="2286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315461" y="7085696"/>
            <a:ext cx="4932950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17"/>
          </p:nvPr>
        </p:nvSpPr>
        <p:spPr>
          <a:xfrm>
            <a:off x="1343532" y="7910864"/>
            <a:ext cx="4904876" cy="168982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6663499" y="7085696"/>
            <a:ext cx="4932950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91566" y="7910864"/>
            <a:ext cx="4904876" cy="168982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12011535" y="7085696"/>
            <a:ext cx="4932950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8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7"/>
          </p:nvPr>
        </p:nvSpPr>
        <p:spPr>
          <a:xfrm>
            <a:off x="12039606" y="7910864"/>
            <a:ext cx="4904876" cy="168982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Freeform 62"/>
          <p:cNvSpPr>
            <a:spLocks noChangeAspect="1" noEditPoints="1"/>
          </p:cNvSpPr>
          <p:nvPr userDrawn="1"/>
        </p:nvSpPr>
        <p:spPr bwMode="auto">
          <a:xfrm>
            <a:off x="3137701" y="2593018"/>
            <a:ext cx="1316542" cy="132726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5" name="Freeform 245"/>
          <p:cNvSpPr>
            <a:spLocks noChangeAspect="1"/>
          </p:cNvSpPr>
          <p:nvPr userDrawn="1"/>
        </p:nvSpPr>
        <p:spPr bwMode="auto">
          <a:xfrm>
            <a:off x="8503101" y="2615646"/>
            <a:ext cx="1281818" cy="128201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6" name="Freeform 132"/>
          <p:cNvSpPr>
            <a:spLocks noChangeAspect="1" noEditPoints="1"/>
          </p:cNvSpPr>
          <p:nvPr userDrawn="1"/>
        </p:nvSpPr>
        <p:spPr bwMode="auto">
          <a:xfrm>
            <a:off x="13786474" y="2581672"/>
            <a:ext cx="1411128" cy="1349978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40" grpId="0" bldLvl="0" animBg="1"/>
      <p:bldP spid="41" grpId="0" bldLvl="0" animBg="1"/>
      <p:bldP spid="17" grpId="0" bldLvl="0" animBg="1"/>
      <p:bldP spid="19" grpId="0" bldLvl="0" animBg="1"/>
      <p:bldP spid="2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ldLvl="0" animBg="1"/>
      <p:bldP spid="35" grpId="0" bldLvl="0" animBg="1"/>
      <p:bldP spid="36" grpId="0" bldLvl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09604" y="1880473"/>
            <a:ext cx="5638800" cy="8408124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855912" y="2781729"/>
            <a:ext cx="3352800" cy="1562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855912" y="4420282"/>
            <a:ext cx="3352800" cy="156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855912" y="6058835"/>
            <a:ext cx="3352800" cy="1562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5855912" y="7697388"/>
            <a:ext cx="3352800" cy="1562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7171844" y="3254814"/>
            <a:ext cx="720936" cy="72681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7181357" y="4850446"/>
            <a:ext cx="701926" cy="70203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7145948" y="6470387"/>
            <a:ext cx="772732" cy="73924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7178183" y="8097500"/>
            <a:ext cx="708270" cy="762118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494744" y="3140965"/>
            <a:ext cx="7867372" cy="110784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84215" y="2728995"/>
            <a:ext cx="7889398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494744" y="4832252"/>
            <a:ext cx="7867372" cy="110784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9484215" y="4420282"/>
            <a:ext cx="7889398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494744" y="6513333"/>
            <a:ext cx="7867372" cy="110784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9484215" y="6101367"/>
            <a:ext cx="7889398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9494744" y="8151886"/>
            <a:ext cx="7867372" cy="110784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84215" y="7739920"/>
            <a:ext cx="7889398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accent4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5" name="Round Same Side Corner Rectangle 24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34" grpId="0" bldLvl="0" animBg="1"/>
      <p:bldP spid="37" grpId="0" bldLvl="0" animBg="1"/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829102"/>
            <a:ext cx="6248400" cy="3991862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48402" y="2829102"/>
            <a:ext cx="12007264" cy="39918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2" name="Freeform 45"/>
          <p:cNvSpPr>
            <a:spLocks noEditPoints="1"/>
          </p:cNvSpPr>
          <p:nvPr userDrawn="1"/>
        </p:nvSpPr>
        <p:spPr bwMode="auto">
          <a:xfrm>
            <a:off x="6842464" y="3842199"/>
            <a:ext cx="621936" cy="62203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16798" y="3811820"/>
            <a:ext cx="9568864" cy="6524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 45"/>
          <p:cNvSpPr>
            <a:spLocks noEditPoints="1"/>
          </p:cNvSpPr>
          <p:nvPr userDrawn="1"/>
        </p:nvSpPr>
        <p:spPr bwMode="auto">
          <a:xfrm>
            <a:off x="6842464" y="4837563"/>
            <a:ext cx="621936" cy="62203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16"/>
          </p:nvPr>
        </p:nvSpPr>
        <p:spPr>
          <a:xfrm>
            <a:off x="7616809" y="4807188"/>
            <a:ext cx="9568862" cy="6524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Freeform 45"/>
          <p:cNvSpPr>
            <a:spLocks noEditPoints="1"/>
          </p:cNvSpPr>
          <p:nvPr userDrawn="1"/>
        </p:nvSpPr>
        <p:spPr bwMode="auto">
          <a:xfrm>
            <a:off x="6842464" y="5775771"/>
            <a:ext cx="621936" cy="62203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16809" y="5745391"/>
            <a:ext cx="9568862" cy="65241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21"/>
          </p:nvPr>
        </p:nvSpPr>
        <p:spPr>
          <a:xfrm>
            <a:off x="6958844" y="3221789"/>
            <a:ext cx="10293628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ldLvl="0" animBg="1"/>
      <p:bldP spid="25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ldLvl="0" animBg="1"/>
      <p:bldP spid="2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278192" y="2397076"/>
            <a:ext cx="5638800" cy="683250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916992" y="2397074"/>
            <a:ext cx="5029200" cy="3416255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1946194" y="2397074"/>
            <a:ext cx="5029200" cy="3416255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916992" y="5813327"/>
            <a:ext cx="5029200" cy="3416255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11946194" y="5813327"/>
            <a:ext cx="5029200" cy="3416255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5" grpId="0" bldLvl="0" animBg="1"/>
      <p:bldP spid="16" grpId="0" bldLvl="0" animBg="1"/>
      <p:bldP spid="21" grpId="0" bldLvl="0" animBg="1"/>
      <p:bldP spid="28" grpId="0" bldLvl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" y="1181284"/>
            <a:ext cx="18287998" cy="615241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" y="-19050"/>
            <a:ext cx="18287998" cy="546819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33502" y="2647761"/>
            <a:ext cx="4114800" cy="6477200"/>
          </a:xfrm>
          <a:prstGeom prst="rect">
            <a:avLst/>
          </a:prstGeom>
          <a:noFill/>
          <a:ln w="19050">
            <a:noFill/>
          </a:ln>
        </p:spPr>
        <p:txBody>
          <a:bodyPr tIns="0" bIns="182880" anchor="b"/>
          <a:lstStyle>
            <a:lvl1pPr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56850" y="2646961"/>
            <a:ext cx="9631156" cy="1562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686811" y="4285514"/>
            <a:ext cx="9601198" cy="1562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8686811" y="5924066"/>
            <a:ext cx="9601198" cy="1562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686811" y="7562619"/>
            <a:ext cx="9601198" cy="1562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7" name="Freeform 62"/>
          <p:cNvSpPr>
            <a:spLocks noChangeAspect="1" noEditPoints="1"/>
          </p:cNvSpPr>
          <p:nvPr userDrawn="1"/>
        </p:nvSpPr>
        <p:spPr bwMode="auto">
          <a:xfrm>
            <a:off x="9101418" y="3120040"/>
            <a:ext cx="720936" cy="72681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4" name="Freeform 245"/>
          <p:cNvSpPr>
            <a:spLocks noChangeAspect="1"/>
          </p:cNvSpPr>
          <p:nvPr userDrawn="1"/>
        </p:nvSpPr>
        <p:spPr bwMode="auto">
          <a:xfrm>
            <a:off x="9110929" y="4715673"/>
            <a:ext cx="701926" cy="70203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7" name="Freeform 132"/>
          <p:cNvSpPr>
            <a:spLocks noChangeAspect="1" noEditPoints="1"/>
          </p:cNvSpPr>
          <p:nvPr userDrawn="1"/>
        </p:nvSpPr>
        <p:spPr bwMode="auto">
          <a:xfrm>
            <a:off x="9075524" y="6335618"/>
            <a:ext cx="772732" cy="739246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62" y="31"/>
              </a:cxn>
              <a:cxn ang="0">
                <a:pos x="54" y="27"/>
              </a:cxn>
              <a:cxn ang="0">
                <a:pos x="45" y="33"/>
              </a:cxn>
              <a:cxn ang="0">
                <a:pos x="44" y="35"/>
              </a:cxn>
              <a:cxn ang="0">
                <a:pos x="43" y="35"/>
              </a:cxn>
              <a:cxn ang="0">
                <a:pos x="42" y="35"/>
              </a:cxn>
              <a:cxn ang="0">
                <a:pos x="41" y="33"/>
              </a:cxn>
              <a:cxn ang="0">
                <a:pos x="32" y="27"/>
              </a:cxn>
              <a:cxn ang="0">
                <a:pos x="23" y="33"/>
              </a:cxn>
              <a:cxn ang="0">
                <a:pos x="22" y="35"/>
              </a:cxn>
              <a:cxn ang="0">
                <a:pos x="21" y="35"/>
              </a:cxn>
              <a:cxn ang="0">
                <a:pos x="20" y="35"/>
              </a:cxn>
              <a:cxn ang="0">
                <a:pos x="19" y="33"/>
              </a:cxn>
              <a:cxn ang="0">
                <a:pos x="10" y="27"/>
              </a:cxn>
              <a:cxn ang="0">
                <a:pos x="3" y="31"/>
              </a:cxn>
              <a:cxn ang="0">
                <a:pos x="2" y="31"/>
              </a:cxn>
              <a:cxn ang="0">
                <a:pos x="0" y="30"/>
              </a:cxn>
              <a:cxn ang="0">
                <a:pos x="0" y="30"/>
              </a:cxn>
              <a:cxn ang="0">
                <a:pos x="32" y="7"/>
              </a:cxn>
              <a:cxn ang="0">
                <a:pos x="64" y="30"/>
              </a:cxn>
              <a:cxn ang="0">
                <a:pos x="64" y="30"/>
              </a:cxn>
              <a:cxn ang="0">
                <a:pos x="62" y="31"/>
              </a:cxn>
              <a:cxn ang="0">
                <a:pos x="34" y="51"/>
              </a:cxn>
              <a:cxn ang="0">
                <a:pos x="25" y="61"/>
              </a:cxn>
              <a:cxn ang="0">
                <a:pos x="15" y="51"/>
              </a:cxn>
              <a:cxn ang="0">
                <a:pos x="17" y="49"/>
              </a:cxn>
              <a:cxn ang="0">
                <a:pos x="20" y="51"/>
              </a:cxn>
              <a:cxn ang="0">
                <a:pos x="25" y="56"/>
              </a:cxn>
              <a:cxn ang="0">
                <a:pos x="30" y="51"/>
              </a:cxn>
              <a:cxn ang="0">
                <a:pos x="30" y="29"/>
              </a:cxn>
              <a:cxn ang="0">
                <a:pos x="32" y="29"/>
              </a:cxn>
              <a:cxn ang="0">
                <a:pos x="34" y="29"/>
              </a:cxn>
              <a:cxn ang="0">
                <a:pos x="34" y="51"/>
              </a:cxn>
              <a:cxn ang="0">
                <a:pos x="34" y="6"/>
              </a:cxn>
              <a:cxn ang="0">
                <a:pos x="32" y="6"/>
              </a:cxn>
              <a:cxn ang="0">
                <a:pos x="30" y="6"/>
              </a:cxn>
              <a:cxn ang="0">
                <a:pos x="30" y="3"/>
              </a:cxn>
              <a:cxn ang="0">
                <a:pos x="32" y="0"/>
              </a:cxn>
              <a:cxn ang="0">
                <a:pos x="34" y="3"/>
              </a:cxn>
              <a:cxn ang="0">
                <a:pos x="34" y="6"/>
              </a:cxn>
            </a:cxnLst>
            <a:rect l="0" t="0" r="r" b="b"/>
            <a:pathLst>
              <a:path w="64" h="61">
                <a:moveTo>
                  <a:pt x="62" y="31"/>
                </a:moveTo>
                <a:cubicBezTo>
                  <a:pt x="62" y="31"/>
                  <a:pt x="62" y="31"/>
                  <a:pt x="62" y="31"/>
                </a:cubicBezTo>
                <a:cubicBezTo>
                  <a:pt x="59" y="29"/>
                  <a:pt x="57" y="27"/>
                  <a:pt x="54" y="27"/>
                </a:cubicBezTo>
                <a:cubicBezTo>
                  <a:pt x="51" y="27"/>
                  <a:pt x="47" y="30"/>
                  <a:pt x="45" y="33"/>
                </a:cubicBezTo>
                <a:cubicBezTo>
                  <a:pt x="45" y="33"/>
                  <a:pt x="45" y="34"/>
                  <a:pt x="44" y="35"/>
                </a:cubicBezTo>
                <a:cubicBezTo>
                  <a:pt x="44" y="35"/>
                  <a:pt x="44" y="35"/>
                  <a:pt x="43" y="35"/>
                </a:cubicBezTo>
                <a:cubicBezTo>
                  <a:pt x="43" y="35"/>
                  <a:pt x="42" y="35"/>
                  <a:pt x="42" y="35"/>
                </a:cubicBezTo>
                <a:cubicBezTo>
                  <a:pt x="42" y="34"/>
                  <a:pt x="41" y="33"/>
                  <a:pt x="41" y="33"/>
                </a:cubicBezTo>
                <a:cubicBezTo>
                  <a:pt x="39" y="30"/>
                  <a:pt x="36" y="27"/>
                  <a:pt x="32" y="27"/>
                </a:cubicBezTo>
                <a:cubicBezTo>
                  <a:pt x="28" y="27"/>
                  <a:pt x="25" y="30"/>
                  <a:pt x="23" y="33"/>
                </a:cubicBezTo>
                <a:cubicBezTo>
                  <a:pt x="23" y="33"/>
                  <a:pt x="22" y="34"/>
                  <a:pt x="22" y="35"/>
                </a:cubicBezTo>
                <a:cubicBezTo>
                  <a:pt x="22" y="35"/>
                  <a:pt x="22" y="35"/>
                  <a:pt x="21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4"/>
                  <a:pt x="19" y="33"/>
                  <a:pt x="19" y="33"/>
                </a:cubicBezTo>
                <a:cubicBezTo>
                  <a:pt x="17" y="30"/>
                  <a:pt x="14" y="27"/>
                  <a:pt x="10" y="27"/>
                </a:cubicBezTo>
                <a:cubicBezTo>
                  <a:pt x="7" y="27"/>
                  <a:pt x="5" y="29"/>
                  <a:pt x="3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1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4" y="16"/>
                  <a:pt x="18" y="7"/>
                  <a:pt x="32" y="7"/>
                </a:cubicBezTo>
                <a:cubicBezTo>
                  <a:pt x="46" y="7"/>
                  <a:pt x="60" y="16"/>
                  <a:pt x="64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1"/>
                  <a:pt x="62" y="31"/>
                </a:cubicBezTo>
                <a:close/>
                <a:moveTo>
                  <a:pt x="34" y="51"/>
                </a:moveTo>
                <a:cubicBezTo>
                  <a:pt x="34" y="56"/>
                  <a:pt x="30" y="61"/>
                  <a:pt x="25" y="61"/>
                </a:cubicBezTo>
                <a:cubicBezTo>
                  <a:pt x="19" y="61"/>
                  <a:pt x="15" y="56"/>
                  <a:pt x="15" y="51"/>
                </a:cubicBezTo>
                <a:cubicBezTo>
                  <a:pt x="15" y="50"/>
                  <a:pt x="16" y="49"/>
                  <a:pt x="17" y="49"/>
                </a:cubicBezTo>
                <a:cubicBezTo>
                  <a:pt x="19" y="49"/>
                  <a:pt x="20" y="50"/>
                  <a:pt x="20" y="51"/>
                </a:cubicBezTo>
                <a:cubicBezTo>
                  <a:pt x="20" y="54"/>
                  <a:pt x="22" y="56"/>
                  <a:pt x="25" y="56"/>
                </a:cubicBezTo>
                <a:cubicBezTo>
                  <a:pt x="27" y="56"/>
                  <a:pt x="30" y="54"/>
                  <a:pt x="30" y="51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1" y="29"/>
                  <a:pt x="32" y="29"/>
                </a:cubicBezTo>
                <a:cubicBezTo>
                  <a:pt x="33" y="29"/>
                  <a:pt x="34" y="29"/>
                  <a:pt x="34" y="29"/>
                </a:cubicBezTo>
                <a:lnTo>
                  <a:pt x="34" y="51"/>
                </a:lnTo>
                <a:close/>
                <a:moveTo>
                  <a:pt x="34" y="6"/>
                </a:moveTo>
                <a:cubicBezTo>
                  <a:pt x="34" y="6"/>
                  <a:pt x="33" y="6"/>
                  <a:pt x="32" y="6"/>
                </a:cubicBezTo>
                <a:cubicBezTo>
                  <a:pt x="31" y="6"/>
                  <a:pt x="30" y="6"/>
                  <a:pt x="30" y="6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3"/>
                </a:cubicBezTo>
                <a:lnTo>
                  <a:pt x="34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8" name="Freeform 52"/>
          <p:cNvSpPr>
            <a:spLocks noEditPoints="1"/>
          </p:cNvSpPr>
          <p:nvPr userDrawn="1"/>
        </p:nvSpPr>
        <p:spPr bwMode="auto">
          <a:xfrm>
            <a:off x="9107757" y="7962729"/>
            <a:ext cx="708270" cy="762118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0095815" y="3256494"/>
            <a:ext cx="6812062" cy="8406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085270" y="2844513"/>
            <a:ext cx="6831136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0095815" y="4947770"/>
            <a:ext cx="6812062" cy="7202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085270" y="4535800"/>
            <a:ext cx="6831136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10095815" y="6628858"/>
            <a:ext cx="6812062" cy="69629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085270" y="6216885"/>
            <a:ext cx="6831136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0095815" y="8267409"/>
            <a:ext cx="6812062" cy="7077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3"/>
          </p:nvPr>
        </p:nvSpPr>
        <p:spPr>
          <a:xfrm>
            <a:off x="10085270" y="7855438"/>
            <a:ext cx="6831136" cy="3856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8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1" y="2646958"/>
            <a:ext cx="4533502" cy="64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259442" y="4887268"/>
            <a:ext cx="4014628" cy="361195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253820" y="3391255"/>
            <a:ext cx="4025872" cy="1279319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Round Same Side Corner Rectangle 29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34" grpId="0" bldLvl="0" animBg="1"/>
      <p:bldP spid="37" grpId="0" bldLvl="0" animBg="1"/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3"/>
          <p:cNvSpPr/>
          <p:nvPr userDrawn="1"/>
        </p:nvSpPr>
        <p:spPr>
          <a:xfrm rot="16200000" flipH="1">
            <a:off x="7716795" y="-284243"/>
            <a:ext cx="10287005" cy="10856750"/>
          </a:xfrm>
          <a:prstGeom prst="flowChartManualInput">
            <a:avLst/>
          </a:prstGeom>
          <a:solidFill>
            <a:srgbClr val="39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1735988" y="6003931"/>
            <a:ext cx="2843032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735988" y="2945711"/>
            <a:ext cx="2843032" cy="284262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454345" y="6829896"/>
            <a:ext cx="3406326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5645288" y="6003931"/>
            <a:ext cx="2843032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5645288" y="2945711"/>
            <a:ext cx="2843032" cy="2842623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63649" y="6829896"/>
            <a:ext cx="3406326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658184" y="6003931"/>
            <a:ext cx="2843032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9658184" y="2945711"/>
            <a:ext cx="2843032" cy="2842623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9376547" y="6829896"/>
            <a:ext cx="3406326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13670702" y="6003931"/>
            <a:ext cx="2843032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1" baseline="0">
                <a:solidFill>
                  <a:schemeClr val="accent4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13670702" y="2945711"/>
            <a:ext cx="2843032" cy="2842623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13389057" y="6829896"/>
            <a:ext cx="3406326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ldLvl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ldLvl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ldLvl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ldLvl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3"/>
          <p:cNvGrpSpPr/>
          <p:nvPr userDrawn="1"/>
        </p:nvGrpSpPr>
        <p:grpSpPr>
          <a:xfrm>
            <a:off x="12039611" y="3280784"/>
            <a:ext cx="4935922" cy="728111"/>
            <a:chOff x="1056749" y="1276468"/>
            <a:chExt cx="3515251" cy="518462"/>
          </a:xfrm>
          <a:solidFill>
            <a:schemeClr val="tx2"/>
          </a:solidFill>
        </p:grpSpPr>
        <p:sp>
          <p:nvSpPr>
            <p:cNvPr id="13" name="Pentagon 12"/>
            <p:cNvSpPr/>
            <p:nvPr/>
          </p:nvSpPr>
          <p:spPr>
            <a:xfrm>
              <a:off x="1056749" y="1276468"/>
              <a:ext cx="3515251" cy="51846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26960" y="1382406"/>
              <a:ext cx="387010" cy="30659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826895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rgbClr val="FFFFFF"/>
                  </a:solidFill>
                  <a:latin typeface="Roboto Condensed"/>
                  <a:cs typeface="Arial" panose="020B0604020202020204" pitchFamily="34" charset="0"/>
                </a:rPr>
                <a:t>80%</a:t>
              </a:r>
              <a:endParaRPr lang="en-US" sz="2800" dirty="0">
                <a:solidFill>
                  <a:srgbClr val="FFFFFF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67"/>
          <p:cNvGrpSpPr/>
          <p:nvPr userDrawn="1"/>
        </p:nvGrpSpPr>
        <p:grpSpPr>
          <a:xfrm>
            <a:off x="12039606" y="4094326"/>
            <a:ext cx="4207928" cy="728111"/>
            <a:chOff x="1056749" y="2110893"/>
            <a:chExt cx="2996788" cy="518462"/>
          </a:xfrm>
          <a:solidFill>
            <a:schemeClr val="bg2"/>
          </a:solidFill>
        </p:grpSpPr>
        <p:sp>
          <p:nvSpPr>
            <p:cNvPr id="16" name="Pentagon 15"/>
            <p:cNvSpPr/>
            <p:nvPr/>
          </p:nvSpPr>
          <p:spPr>
            <a:xfrm>
              <a:off x="1056749" y="2110893"/>
              <a:ext cx="2996788" cy="51846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19543" y="2219895"/>
              <a:ext cx="387010" cy="30659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826895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rgbClr val="FFFFFF"/>
                  </a:solidFill>
                  <a:latin typeface="Roboto Condensed"/>
                  <a:cs typeface="Arial" panose="020B0604020202020204" pitchFamily="34" charset="0"/>
                </a:rPr>
                <a:t>70%</a:t>
              </a:r>
              <a:endParaRPr lang="en-US" sz="2800" dirty="0">
                <a:solidFill>
                  <a:srgbClr val="FFFFFF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87"/>
          <p:cNvGrpSpPr/>
          <p:nvPr userDrawn="1"/>
        </p:nvGrpSpPr>
        <p:grpSpPr>
          <a:xfrm>
            <a:off x="12039602" y="4907866"/>
            <a:ext cx="3479928" cy="728111"/>
            <a:chOff x="1056750" y="2975000"/>
            <a:chExt cx="2478325" cy="518462"/>
          </a:xfrm>
          <a:solidFill>
            <a:schemeClr val="accent1"/>
          </a:solidFill>
        </p:grpSpPr>
        <p:sp>
          <p:nvSpPr>
            <p:cNvPr id="19" name="Pentagon 18"/>
            <p:cNvSpPr/>
            <p:nvPr/>
          </p:nvSpPr>
          <p:spPr>
            <a:xfrm>
              <a:off x="1056750" y="2975000"/>
              <a:ext cx="2478325" cy="51846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46882" y="3087199"/>
              <a:ext cx="387010" cy="30659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826895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rgbClr val="FFFFFF"/>
                  </a:solidFill>
                  <a:latin typeface="Roboto Condensed"/>
                  <a:cs typeface="Arial" panose="020B0604020202020204" pitchFamily="34" charset="0"/>
                </a:rPr>
                <a:t>60%</a:t>
              </a:r>
              <a:endParaRPr lang="en-US" sz="2800" dirty="0">
                <a:solidFill>
                  <a:srgbClr val="FFFFFF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90"/>
          <p:cNvGrpSpPr/>
          <p:nvPr userDrawn="1"/>
        </p:nvGrpSpPr>
        <p:grpSpPr>
          <a:xfrm>
            <a:off x="12039613" y="5721401"/>
            <a:ext cx="2590154" cy="728111"/>
            <a:chOff x="1056751" y="3851318"/>
            <a:chExt cx="1844647" cy="518462"/>
          </a:xfrm>
          <a:solidFill>
            <a:schemeClr val="accent3"/>
          </a:solidFill>
        </p:grpSpPr>
        <p:sp>
          <p:nvSpPr>
            <p:cNvPr id="22" name="Pentagon 21"/>
            <p:cNvSpPr/>
            <p:nvPr/>
          </p:nvSpPr>
          <p:spPr>
            <a:xfrm>
              <a:off x="1056751" y="3851318"/>
              <a:ext cx="1844647" cy="51846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40227" y="3946810"/>
              <a:ext cx="387010" cy="30659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826895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solidFill>
                    <a:srgbClr val="FFFFFF"/>
                  </a:solidFill>
                  <a:latin typeface="Roboto Condensed"/>
                  <a:cs typeface="Arial" panose="020B0604020202020204" pitchFamily="34" charset="0"/>
                </a:rPr>
                <a:t>40%</a:t>
              </a:r>
              <a:endParaRPr lang="en-US" sz="2800" dirty="0">
                <a:solidFill>
                  <a:srgbClr val="FFFFFF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85"/>
          <p:cNvGrpSpPr/>
          <p:nvPr userDrawn="1"/>
        </p:nvGrpSpPr>
        <p:grpSpPr>
          <a:xfrm>
            <a:off x="2480333" y="7534253"/>
            <a:ext cx="886938" cy="887077"/>
            <a:chOff x="5548002" y="1784606"/>
            <a:chExt cx="443469" cy="44347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548002" y="1784606"/>
              <a:ext cx="443469" cy="4434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6" name="Freeform 154"/>
            <p:cNvSpPr/>
            <p:nvPr/>
          </p:nvSpPr>
          <p:spPr bwMode="auto">
            <a:xfrm>
              <a:off x="5660199" y="1919029"/>
              <a:ext cx="219075" cy="174625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 dirty="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87"/>
          <p:cNvGrpSpPr/>
          <p:nvPr userDrawn="1"/>
        </p:nvGrpSpPr>
        <p:grpSpPr>
          <a:xfrm>
            <a:off x="1525841" y="7534253"/>
            <a:ext cx="886938" cy="887077"/>
            <a:chOff x="5914348" y="1371372"/>
            <a:chExt cx="443469" cy="443470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914348" y="1371372"/>
              <a:ext cx="443469" cy="4434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9" name="Freeform 78"/>
            <p:cNvSpPr/>
            <p:nvPr/>
          </p:nvSpPr>
          <p:spPr bwMode="auto">
            <a:xfrm>
              <a:off x="6075757" y="1478013"/>
              <a:ext cx="120650" cy="230188"/>
            </a:xfrm>
            <a:custGeom>
              <a:avLst/>
              <a:gdLst/>
              <a:ahLst/>
              <a:cxnLst>
                <a:cxn ang="0">
                  <a:pos x="35" y="11"/>
                </a:cxn>
                <a:cxn ang="0">
                  <a:pos x="29" y="11"/>
                </a:cxn>
                <a:cxn ang="0">
                  <a:pos x="23" y="17"/>
                </a:cxn>
                <a:cxn ang="0">
                  <a:pos x="23" y="25"/>
                </a:cxn>
                <a:cxn ang="0">
                  <a:pos x="35" y="25"/>
                </a:cxn>
                <a:cxn ang="0">
                  <a:pos x="33" y="37"/>
                </a:cxn>
                <a:cxn ang="0">
                  <a:pos x="23" y="37"/>
                </a:cxn>
                <a:cxn ang="0">
                  <a:pos x="23" y="67"/>
                </a:cxn>
                <a:cxn ang="0">
                  <a:pos x="11" y="67"/>
                </a:cxn>
                <a:cxn ang="0">
                  <a:pos x="11" y="37"/>
                </a:cxn>
                <a:cxn ang="0">
                  <a:pos x="0" y="37"/>
                </a:cxn>
                <a:cxn ang="0">
                  <a:pos x="0" y="25"/>
                </a:cxn>
                <a:cxn ang="0">
                  <a:pos x="11" y="25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35" y="1"/>
                </a:cxn>
                <a:cxn ang="0">
                  <a:pos x="35" y="11"/>
                </a:cxn>
              </a:cxnLst>
              <a:rect l="0" t="0" r="r" b="b"/>
              <a:pathLst>
                <a:path w="35" h="67">
                  <a:moveTo>
                    <a:pt x="35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24" y="11"/>
                    <a:pt x="23" y="14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6"/>
                    <a:pt x="17" y="0"/>
                    <a:pt x="26" y="0"/>
                  </a:cubicBezTo>
                  <a:cubicBezTo>
                    <a:pt x="30" y="0"/>
                    <a:pt x="34" y="1"/>
                    <a:pt x="35" y="1"/>
                  </a:cubicBezTo>
                  <a:lnTo>
                    <a:pt x="35" y="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 dirty="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89"/>
          <p:cNvGrpSpPr/>
          <p:nvPr userDrawn="1"/>
        </p:nvGrpSpPr>
        <p:grpSpPr>
          <a:xfrm>
            <a:off x="4389317" y="7534253"/>
            <a:ext cx="886938" cy="887077"/>
            <a:chOff x="4744821" y="2611074"/>
            <a:chExt cx="443469" cy="443470"/>
          </a:xfrm>
        </p:grpSpPr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4744821" y="2611074"/>
              <a:ext cx="443469" cy="4434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3" name="Freeform 141"/>
            <p:cNvSpPr>
              <a:spLocks noEditPoints="1"/>
            </p:cNvSpPr>
            <p:nvPr/>
          </p:nvSpPr>
          <p:spPr bwMode="auto">
            <a:xfrm>
              <a:off x="4849874" y="2748672"/>
              <a:ext cx="233363" cy="168275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 dirty="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291"/>
          <p:cNvGrpSpPr/>
          <p:nvPr userDrawn="1"/>
        </p:nvGrpSpPr>
        <p:grpSpPr>
          <a:xfrm>
            <a:off x="3434825" y="7534253"/>
            <a:ext cx="886938" cy="887077"/>
            <a:chOff x="5192675" y="2208635"/>
            <a:chExt cx="443469" cy="44347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192675" y="2208635"/>
              <a:ext cx="443469" cy="4434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38" name="Freeform 117"/>
            <p:cNvSpPr>
              <a:spLocks noEditPoints="1"/>
            </p:cNvSpPr>
            <p:nvPr/>
          </p:nvSpPr>
          <p:spPr bwMode="auto">
            <a:xfrm>
              <a:off x="5319953" y="2339089"/>
              <a:ext cx="188913" cy="182563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205994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 dirty="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78791" y="2766369"/>
            <a:ext cx="4207618" cy="4207013"/>
          </a:xfrm>
          <a:prstGeom prst="roundRect">
            <a:avLst>
              <a:gd name="adj" fmla="val 9160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314260" y="2972997"/>
            <a:ext cx="2843032" cy="2842623"/>
          </a:xfrm>
          <a:custGeom>
            <a:avLst/>
            <a:gdLst>
              <a:gd name="connsiteX0" fmla="*/ 0 w 1421516"/>
              <a:gd name="connsiteY0" fmla="*/ 0 h 1421092"/>
              <a:gd name="connsiteX1" fmla="*/ 1421516 w 1421516"/>
              <a:gd name="connsiteY1" fmla="*/ 0 h 1421092"/>
              <a:gd name="connsiteX2" fmla="*/ 1421516 w 1421516"/>
              <a:gd name="connsiteY2" fmla="*/ 1421092 h 1421092"/>
              <a:gd name="connsiteX3" fmla="*/ 0 w 1421516"/>
              <a:gd name="connsiteY3" fmla="*/ 1421092 h 1421092"/>
              <a:gd name="connsiteX4" fmla="*/ 0 w 1421516"/>
              <a:gd name="connsiteY4" fmla="*/ 0 h 142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516" h="1421092">
                <a:moveTo>
                  <a:pt x="0" y="0"/>
                </a:moveTo>
                <a:lnTo>
                  <a:pt x="1421516" y="0"/>
                </a:lnTo>
                <a:lnTo>
                  <a:pt x="1421516" y="1421092"/>
                </a:lnTo>
                <a:lnTo>
                  <a:pt x="0" y="142109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274106" y="6930004"/>
            <a:ext cx="2923340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516880" y="2972997"/>
            <a:ext cx="2843032" cy="2842623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4476732" y="6930004"/>
            <a:ext cx="2923340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697828" y="2972997"/>
            <a:ext cx="2843032" cy="284262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7657674" y="6930004"/>
            <a:ext cx="2923340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0862564" y="2972997"/>
            <a:ext cx="2843032" cy="2842623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10822410" y="6930004"/>
            <a:ext cx="2923340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14059718" y="2972997"/>
            <a:ext cx="2843032" cy="2842623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14019564" y="6930004"/>
            <a:ext cx="2923340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543850" y="5747515"/>
            <a:ext cx="2383852" cy="1066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10344" y="5934760"/>
            <a:ext cx="2050864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46476" y="5747515"/>
            <a:ext cx="2383852" cy="1066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12964" y="5934760"/>
            <a:ext cx="2050864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7927418" y="5747515"/>
            <a:ext cx="2383852" cy="1066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8093912" y="5934760"/>
            <a:ext cx="2050864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11092154" y="5747515"/>
            <a:ext cx="2383852" cy="10669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11258648" y="5934760"/>
            <a:ext cx="2050864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14289308" y="5747515"/>
            <a:ext cx="2383852" cy="10669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14455802" y="5934760"/>
            <a:ext cx="2050864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34" name="Round Same Side Corner Rectangle 33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ldLvl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ldLvl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ldLvl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ldLvl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1" y="13"/>
            <a:ext cx="18287998" cy="5296716"/>
          </a:xfrm>
          <a:prstGeom prst="rect">
            <a:avLst/>
          </a:prstGeom>
          <a:ln>
            <a:noFill/>
          </a:ln>
        </p:spPr>
        <p:txBody>
          <a:bodyPr bIns="1005840" anchor="b"/>
          <a:lstStyle>
            <a:lvl1pPr algn="ctr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314260" y="3467635"/>
            <a:ext cx="2843032" cy="2842623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274106" y="7424648"/>
            <a:ext cx="2923340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516880" y="3467635"/>
            <a:ext cx="2843032" cy="2842623"/>
          </a:xfrm>
          <a:prstGeom prst="ellipse">
            <a:avLst/>
          </a:prstGeom>
          <a:ln w="19050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4476732" y="7424648"/>
            <a:ext cx="2923340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697828" y="3467635"/>
            <a:ext cx="2843032" cy="2842623"/>
          </a:xfrm>
          <a:prstGeom prst="ellipse">
            <a:avLst/>
          </a:prstGeom>
          <a:ln w="19050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1" hasCustomPrompt="1"/>
          </p:nvPr>
        </p:nvSpPr>
        <p:spPr>
          <a:xfrm>
            <a:off x="7657674" y="7424648"/>
            <a:ext cx="2923340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10862564" y="3467635"/>
            <a:ext cx="2843032" cy="2842623"/>
          </a:xfrm>
          <a:prstGeom prst="ellipse">
            <a:avLst/>
          </a:prstGeom>
          <a:ln w="19050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10822410" y="7424648"/>
            <a:ext cx="2923340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14059718" y="3467635"/>
            <a:ext cx="2843032" cy="2842623"/>
          </a:xfrm>
          <a:prstGeom prst="ellipse">
            <a:avLst/>
          </a:prstGeom>
          <a:ln w="19050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14019564" y="7424648"/>
            <a:ext cx="2923340" cy="1846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22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543850" y="6242157"/>
            <a:ext cx="2383852" cy="1066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10344" y="6429410"/>
            <a:ext cx="2050864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46476" y="6242157"/>
            <a:ext cx="2383852" cy="10669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912964" y="6429410"/>
            <a:ext cx="2050864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7927418" y="6242157"/>
            <a:ext cx="2383852" cy="10669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22"/>
          </p:nvPr>
        </p:nvSpPr>
        <p:spPr>
          <a:xfrm>
            <a:off x="8093912" y="6429410"/>
            <a:ext cx="2050864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11092154" y="6242157"/>
            <a:ext cx="2383852" cy="10669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5"/>
          </p:nvPr>
        </p:nvSpPr>
        <p:spPr>
          <a:xfrm>
            <a:off x="11258648" y="6429410"/>
            <a:ext cx="2050864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14289308" y="6242157"/>
            <a:ext cx="2383852" cy="10669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8"/>
          </p:nvPr>
        </p:nvSpPr>
        <p:spPr>
          <a:xfrm>
            <a:off x="14455802" y="6429410"/>
            <a:ext cx="2050864" cy="76357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200" b="1" baseline="0">
                <a:solidFill>
                  <a:schemeClr val="bg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37" name="Round Same Side Corner Rectangle 36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ldLvl="0" animBg="1"/>
      <p:bldP spid="2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ldLvl="0" animBg="1"/>
      <p:bldP spid="2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ldLvl="0" animBg="1"/>
      <p:bldP spid="3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ldLvl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ldLvl="0" animBg="1"/>
      <p:bldP spid="2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ldLvl="0" animBg="1"/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ldLvl="0" animBg="1"/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ldLvl="0" animBg="1"/>
      <p:bldP spid="4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4918529" y="2176731"/>
            <a:ext cx="3353318" cy="33528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5348761" y="6491750"/>
            <a:ext cx="7593678" cy="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8965976" y="3695473"/>
            <a:ext cx="359232" cy="359287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600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5264256" y="2523053"/>
            <a:ext cx="2660544" cy="266015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11852022" y="179061"/>
            <a:ext cx="2396128" cy="7427836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rtl="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9885152" y="2854881"/>
            <a:ext cx="6631800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22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10229" y="3599208"/>
            <a:ext cx="6606726" cy="129069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10019596" y="5974034"/>
            <a:ext cx="3352800" cy="3353318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8965976" y="7493035"/>
            <a:ext cx="359232" cy="359287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600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10365062" y="6320619"/>
            <a:ext cx="2660544" cy="266015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4002624" y="3976621"/>
            <a:ext cx="2396128" cy="7427836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rtl="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692452" y="6652445"/>
            <a:ext cx="6631800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22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717535" y="7396770"/>
            <a:ext cx="6606726" cy="129069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8" grpId="0" bldLvl="0" animBg="1"/>
      <p:bldP spid="25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0" grpId="0" bldLvl="0" animBg="1"/>
      <p:bldP spid="21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ardrop 12"/>
          <p:cNvSpPr/>
          <p:nvPr userDrawn="1"/>
        </p:nvSpPr>
        <p:spPr>
          <a:xfrm rot="2700000">
            <a:off x="4918529" y="2176731"/>
            <a:ext cx="3353318" cy="33528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3" name="Straight Line buttom"/>
          <p:cNvCxnSpPr/>
          <p:nvPr userDrawn="1"/>
        </p:nvCxnSpPr>
        <p:spPr>
          <a:xfrm rot="5400000" flipH="1" flipV="1">
            <a:off x="4668151" y="4477443"/>
            <a:ext cx="8954886" cy="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8965976" y="3695473"/>
            <a:ext cx="359232" cy="359287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600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5264256" y="2523053"/>
            <a:ext cx="2660544" cy="266015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4" name="Up Arrow Callout 33"/>
          <p:cNvSpPr/>
          <p:nvPr userDrawn="1"/>
        </p:nvSpPr>
        <p:spPr>
          <a:xfrm rot="16200000">
            <a:off x="11852022" y="179061"/>
            <a:ext cx="2396128" cy="7427836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rtl="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9885152" y="2854881"/>
            <a:ext cx="6631800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22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910229" y="3599208"/>
            <a:ext cx="6606726" cy="129069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ardrop 18"/>
          <p:cNvSpPr/>
          <p:nvPr userDrawn="1"/>
        </p:nvSpPr>
        <p:spPr>
          <a:xfrm rot="18900000" flipH="1">
            <a:off x="10019596" y="5974034"/>
            <a:ext cx="3352800" cy="3353318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8965976" y="7493035"/>
            <a:ext cx="359232" cy="359287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600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10365062" y="6320619"/>
            <a:ext cx="2660544" cy="266015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2" name="Up Arrow Callout 21"/>
          <p:cNvSpPr/>
          <p:nvPr userDrawn="1"/>
        </p:nvSpPr>
        <p:spPr>
          <a:xfrm rot="5400000" flipH="1">
            <a:off x="4002624" y="3976621"/>
            <a:ext cx="2396128" cy="7427836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96080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rtl="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692452" y="6652445"/>
            <a:ext cx="6631800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2200" b="1" baseline="0">
                <a:solidFill>
                  <a:schemeClr val="accent4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3"/>
          </p:nvPr>
        </p:nvSpPr>
        <p:spPr>
          <a:xfrm>
            <a:off x="1717535" y="7396770"/>
            <a:ext cx="6606726" cy="129069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ound Same Side Corner Rectangle 16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8" grpId="0" bldLvl="0" animBg="1"/>
      <p:bldP spid="25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0" grpId="0" bldLvl="0" animBg="1"/>
      <p:bldP spid="21" grpId="0" bldLvl="0" animBg="1"/>
      <p:bldP spid="22" grpId="0" bldLvl="0" animBg="1"/>
      <p:bldP spid="2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>
          <a:xfrm>
            <a:off x="1309448" y="2548608"/>
            <a:ext cx="7604124" cy="6863551"/>
          </a:xfrm>
          <a:prstGeom prst="roundRect">
            <a:avLst>
              <a:gd name="adj" fmla="val 28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694787" y="2806495"/>
            <a:ext cx="2802566" cy="2853368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7148212" y="2085630"/>
            <a:ext cx="1373580" cy="137379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600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9" name="Freeform 62"/>
          <p:cNvSpPr>
            <a:spLocks noChangeAspect="1" noEditPoints="1"/>
          </p:cNvSpPr>
          <p:nvPr userDrawn="1"/>
        </p:nvSpPr>
        <p:spPr bwMode="auto">
          <a:xfrm>
            <a:off x="7523429" y="2458399"/>
            <a:ext cx="623174" cy="628257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689933" y="3040369"/>
            <a:ext cx="2777678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89929" y="3866339"/>
            <a:ext cx="3831870" cy="171598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379738" y="2548608"/>
            <a:ext cx="7604124" cy="6863551"/>
          </a:xfrm>
          <a:prstGeom prst="roundRect">
            <a:avLst>
              <a:gd name="adj" fmla="val 28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765075" y="2806495"/>
            <a:ext cx="2802566" cy="2853368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15218502" y="2085630"/>
            <a:ext cx="1373580" cy="137379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600" dirty="0">
              <a:solidFill>
                <a:srgbClr val="237DB9">
                  <a:lumMod val="75000"/>
                </a:srgbClr>
              </a:solidFill>
              <a:latin typeface="FontAwesome" pitchFamily="2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12760225" y="3040369"/>
            <a:ext cx="2777678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1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760223" y="3866339"/>
            <a:ext cx="3831870" cy="171598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bg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 178"/>
          <p:cNvSpPr>
            <a:spLocks noEditPoints="1"/>
          </p:cNvSpPr>
          <p:nvPr userDrawn="1"/>
        </p:nvSpPr>
        <p:spPr bwMode="auto">
          <a:xfrm>
            <a:off x="15570378" y="2520241"/>
            <a:ext cx="669828" cy="504570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18" name="Round Same Side Corner Rectangle 17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7" grpId="0"/>
      <p:bldP spid="8" grpId="0" bldLvl="0" animBg="1"/>
      <p:bldP spid="9" grpId="0" bldLvl="0" animBg="1"/>
      <p:bldP spid="1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ldLvl="0" animBg="1"/>
      <p:bldP spid="13" grpId="0"/>
      <p:bldP spid="14" grpId="0" bldLvl="0" animBg="1"/>
      <p:bldP spid="1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ldLvl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 userDrawn="1"/>
        </p:nvSpPr>
        <p:spPr>
          <a:xfrm>
            <a:off x="9448804" y="6256994"/>
            <a:ext cx="6682412" cy="2880793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9448804" y="2597885"/>
            <a:ext cx="6682412" cy="2880793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7" name="Rounded Rectangle 36"/>
          <p:cNvSpPr/>
          <p:nvPr userDrawn="1"/>
        </p:nvSpPr>
        <p:spPr>
          <a:xfrm>
            <a:off x="2116896" y="6226515"/>
            <a:ext cx="6682412" cy="2880793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2116896" y="2597885"/>
            <a:ext cx="6682412" cy="2880793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44065" y="2874691"/>
            <a:ext cx="2285758" cy="2327193"/>
          </a:xfrm>
          <a:prstGeom prst="roundRect">
            <a:avLst>
              <a:gd name="adj" fmla="val 8424"/>
            </a:avLst>
          </a:prstGeom>
          <a:ln w="28575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3657611" y="2754779"/>
            <a:ext cx="2777678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1" baseline="0">
                <a:solidFill>
                  <a:schemeClr val="accent1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7"/>
          </p:nvPr>
        </p:nvSpPr>
        <p:spPr>
          <a:xfrm>
            <a:off x="3657611" y="3580743"/>
            <a:ext cx="3601450" cy="171598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967863" y="6503321"/>
            <a:ext cx="2285758" cy="2327193"/>
          </a:xfrm>
          <a:prstGeom prst="roundRect">
            <a:avLst>
              <a:gd name="adj" fmla="val 8424"/>
            </a:avLst>
          </a:prstGeom>
          <a:ln w="28575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3657611" y="6383407"/>
            <a:ext cx="2777678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1" baseline="0">
                <a:solidFill>
                  <a:schemeClr val="accent2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20"/>
          </p:nvPr>
        </p:nvSpPr>
        <p:spPr>
          <a:xfrm>
            <a:off x="3657611" y="7209371"/>
            <a:ext cx="3601450" cy="171598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14988345" y="2874691"/>
            <a:ext cx="2285758" cy="2327193"/>
          </a:xfrm>
          <a:prstGeom prst="roundRect">
            <a:avLst>
              <a:gd name="adj" fmla="val 8424"/>
            </a:avLst>
          </a:prstGeom>
          <a:ln w="28575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11850393" y="2754779"/>
            <a:ext cx="2777678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2200" b="1" baseline="0">
                <a:solidFill>
                  <a:schemeClr val="accent3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3"/>
          </p:nvPr>
        </p:nvSpPr>
        <p:spPr>
          <a:xfrm>
            <a:off x="11026621" y="3580743"/>
            <a:ext cx="3601450" cy="171598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14988345" y="6533800"/>
            <a:ext cx="2285758" cy="2327193"/>
          </a:xfrm>
          <a:prstGeom prst="roundRect">
            <a:avLst>
              <a:gd name="adj" fmla="val 8424"/>
            </a:avLst>
          </a:prstGeom>
          <a:ln w="28575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11850393" y="6413886"/>
            <a:ext cx="2777678" cy="76357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2200" b="1" baseline="0">
                <a:solidFill>
                  <a:schemeClr val="accent4"/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6"/>
          </p:nvPr>
        </p:nvSpPr>
        <p:spPr>
          <a:xfrm>
            <a:off x="11026621" y="7239849"/>
            <a:ext cx="3601450" cy="171598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>
              <a:buNone/>
              <a:defRPr sz="22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algn="ctr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>
            <a:off x="7448552" y="4305970"/>
            <a:ext cx="3048004" cy="2871497"/>
          </a:xfrm>
          <a:prstGeom prst="roundRect">
            <a:avLst>
              <a:gd name="adj" fmla="val 80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53" name="Freeform 245"/>
          <p:cNvSpPr/>
          <p:nvPr userDrawn="1"/>
        </p:nvSpPr>
        <p:spPr bwMode="auto">
          <a:xfrm>
            <a:off x="8397620" y="5166700"/>
            <a:ext cx="1149868" cy="115004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82778" tIns="91388" rIns="182778" bIns="91388" numCol="1" anchor="t" anchorCtr="0" compatLnSpc="1"/>
          <a:lstStyle/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/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4" name="Round Same Side Corner Rectangle 23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41" grpId="0" bldLvl="0" animBg="1"/>
      <p:bldP spid="37" grpId="0" bldLvl="0" animBg="1"/>
      <p:bldP spid="20" grpId="0" bldLvl="0" animBg="1"/>
      <p:bldP spid="34" grpId="0" bldLvl="0" animBg="1"/>
      <p:bldP spid="3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ldLvl="0" animBg="1"/>
      <p:bldP spid="39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ldLvl="0" animBg="1"/>
      <p:bldP spid="47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ldLvl="0" animBg="1"/>
      <p:bldP spid="51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ldLvl="0" animBg="1"/>
      <p:bldP spid="53" grpId="0" bldLvl="0" animBg="1"/>
      <p:bldP spid="26" grpId="0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564100" y="3151544"/>
            <a:ext cx="3666832" cy="3666306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493766" y="5080956"/>
            <a:ext cx="3666832" cy="3666306"/>
          </a:xfrm>
          <a:prstGeom prst="diamond">
            <a:avLst/>
          </a:prstGeom>
          <a:ln w="19050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408822" y="3132287"/>
            <a:ext cx="3666832" cy="3666306"/>
          </a:xfrm>
          <a:prstGeom prst="diamond">
            <a:avLst/>
          </a:prstGeom>
          <a:ln w="19050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340828" y="5061705"/>
            <a:ext cx="3666832" cy="3666306"/>
          </a:xfrm>
          <a:prstGeom prst="diamond">
            <a:avLst/>
          </a:prstGeom>
          <a:ln w="19050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9253532" y="3113036"/>
            <a:ext cx="3666832" cy="3666306"/>
          </a:xfrm>
          <a:prstGeom prst="diamond">
            <a:avLst/>
          </a:prstGeom>
          <a:ln w="19050">
            <a:solidFill>
              <a:schemeClr val="accent5"/>
            </a:solidFill>
          </a:ln>
        </p:spPr>
        <p:txBody>
          <a:bodyPr bIns="91440" anchor="b"/>
          <a:lstStyle>
            <a:lvl1pPr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11187884" y="5042454"/>
            <a:ext cx="3666832" cy="3666306"/>
          </a:xfrm>
          <a:prstGeom prst="diamond">
            <a:avLst/>
          </a:prstGeom>
          <a:ln w="19050">
            <a:solidFill>
              <a:schemeClr val="accent6"/>
            </a:solidFill>
          </a:ln>
        </p:spPr>
        <p:txBody>
          <a:bodyPr bIns="91440" anchor="b"/>
          <a:lstStyle>
            <a:lvl1pPr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13098248" y="3113036"/>
            <a:ext cx="3666832" cy="3666306"/>
          </a:xfrm>
          <a:prstGeom prst="diamond">
            <a:avLst/>
          </a:prstGeom>
          <a:ln w="19050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3" name="Round Same Side Corner Rectangle 12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</a:pPr>
            <a:fld id="{C136B7D2-B98C-44FD-8D04-7EC62A564975}" type="slidenum">
              <a:rPr lang="en-US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2" grpId="0" bldLvl="0" animBg="1"/>
      <p:bldP spid="25" grpId="0" bldLvl="0" animBg="1"/>
      <p:bldP spid="28" grpId="0" bldLvl="0" animBg="1"/>
      <p:bldP spid="47" grpId="0" bldLvl="0" animBg="1"/>
      <p:bldP spid="16" grpId="0" bldLvl="0" animBg="1"/>
      <p:bldP spid="17" grpId="0" bldLvl="0" animBg="1"/>
      <p:bldP spid="15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 userDrawn="1"/>
        </p:nvGrpSpPr>
        <p:grpSpPr>
          <a:xfrm>
            <a:off x="5952892" y="2590312"/>
            <a:ext cx="6515640" cy="5184980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5994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 dirty="0">
                <a:solidFill>
                  <a:srgbClr val="FFFFFF"/>
                </a:solidFill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205994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 dirty="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205994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 dirty="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205994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solidFill>
                    <a:srgbClr val="262626"/>
                  </a:solidFill>
                  <a:latin typeface="Roboto Condensed"/>
                  <a:cs typeface="Arial" panose="020B0604020202020204" pitchFamily="34" charset="0"/>
                </a:rPr>
                <a:t> </a:t>
              </a:r>
              <a:endParaRPr lang="en-US" sz="4000" dirty="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 defTabSz="2059940" rtl="1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4000" dirty="0">
                <a:solidFill>
                  <a:srgbClr val="262626"/>
                </a:solidFill>
                <a:latin typeface="Roboto Condensed"/>
                <a:cs typeface="Arial" panose="020B0604020202020204" pitchFamily="34" charset="0"/>
              </a:endParaRPr>
            </a:p>
          </p:txBody>
        </p:sp>
      </p:grp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230950" y="2819841"/>
            <a:ext cx="5916972" cy="3346473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7596683" y="608846"/>
            <a:ext cx="576159" cy="8065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5994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262626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8" name="Slide Number Placeholder 4"/>
          <p:cNvSpPr txBox="1"/>
          <p:nvPr userDrawn="1"/>
        </p:nvSpPr>
        <p:spPr>
          <a:xfrm>
            <a:off x="17493675" y="724023"/>
            <a:ext cx="762002" cy="549359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20599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136B7D2-B98C-44FD-8D04-7EC62A564975}" type="slidenum">
              <a:rPr lang="en-US" sz="1800" smtClean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Arial" panose="020B0604020202020204" pitchFamily="34" charset="0"/>
              </a:rPr>
            </a:fld>
            <a:endParaRPr lang="en-US" sz="1800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  <a:cs typeface="Arial" panose="020B0604020202020204" pitchFamily="34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219202" y="724019"/>
            <a:ext cx="11277600" cy="7071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48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19209" y="1428106"/>
            <a:ext cx="8229602" cy="40155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914400" indent="0">
              <a:buNone/>
              <a:defRPr sz="2400"/>
            </a:lvl2pPr>
            <a:lvl3pPr marL="1827530" indent="0">
              <a:buNone/>
              <a:defRPr sz="2000"/>
            </a:lvl3pPr>
            <a:lvl4pPr marL="2741295" indent="0">
              <a:buNone/>
              <a:defRPr sz="1800"/>
            </a:lvl4pPr>
            <a:lvl5pPr marL="3655695" indent="0">
              <a:buNone/>
              <a:defRPr sz="1800"/>
            </a:lvl5pPr>
            <a:lvl6pPr marL="4568825" indent="0">
              <a:buNone/>
              <a:defRPr sz="1800"/>
            </a:lvl6pPr>
            <a:lvl7pPr marL="5483225" indent="0">
              <a:buNone/>
              <a:defRPr sz="1800"/>
            </a:lvl7pPr>
            <a:lvl8pPr marL="6396990" indent="0">
              <a:buNone/>
              <a:defRPr sz="1800"/>
            </a:lvl8pPr>
            <a:lvl9pPr marL="7310120" indent="0">
              <a:buNone/>
              <a:defRPr sz="1800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9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5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3" Type="http://schemas.openxmlformats.org/officeDocument/2006/relationships/theme" Target="../theme/theme2.xml"/><Relationship Id="rId42" Type="http://schemas.openxmlformats.org/officeDocument/2006/relationships/slideLayout" Target="../slideLayouts/slideLayout76.xml"/><Relationship Id="rId41" Type="http://schemas.openxmlformats.org/officeDocument/2006/relationships/slideLayout" Target="../slideLayouts/slideLayout75.xml"/><Relationship Id="rId4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66.xml"/><Relationship Id="rId31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4.xml"/><Relationship Id="rId3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Relationship Id="rId33" Type="http://schemas.openxmlformats.org/officeDocument/2006/relationships/theme" Target="../theme/theme3.xml"/><Relationship Id="rId32" Type="http://schemas.openxmlformats.org/officeDocument/2006/relationships/slideLayout" Target="../slideLayouts/slideLayout108.xml"/><Relationship Id="rId31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3.xml"/><Relationship Id="rId26" Type="http://schemas.openxmlformats.org/officeDocument/2006/relationships/slideLayout" Target="../slideLayouts/slideLayout102.xml"/><Relationship Id="rId25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00.xml"/><Relationship Id="rId23" Type="http://schemas.openxmlformats.org/officeDocument/2006/relationships/slideLayout" Target="../slideLayouts/slideLayout99.xml"/><Relationship Id="rId22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96.xml"/><Relationship Id="rId2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3" r:id="rId40"/>
    <p:sldLayoutId id="2147483724" r:id="rId41"/>
    <p:sldLayoutId id="2147483725" r:id="rId4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4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4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4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4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4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4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4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4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4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  <p:sldLayoutId id="2147483758" r:id="rId3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hf hdr="0" ftr="0" dt="0"/>
  <p:txStyles>
    <p:titleStyle>
      <a:lvl1pPr algn="ctr" defTabSz="1826895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6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4630" indent="-571500" algn="l" defTabSz="1826895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4095" indent="-457200" algn="l" defTabSz="1826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98495" indent="-457200" algn="l" defTabSz="1826895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1625" indent="-457200" algn="l" defTabSz="1826895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6025" indent="-457200" algn="l" defTabSz="1826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39790" indent="-457200" algn="l" defTabSz="1826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2920" indent="-457200" algn="l" defTabSz="1826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67320" indent="-457200" algn="l" defTabSz="18268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68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68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7530" algn="l" defTabSz="18268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1295" algn="l" defTabSz="18268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5695" algn="l" defTabSz="18268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68825" algn="l" defTabSz="18268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3225" algn="l" defTabSz="18268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6990" algn="l" defTabSz="18268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0120" algn="l" defTabSz="182689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6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774840" y="582304"/>
            <a:ext cx="9932571" cy="96410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r>
              <a:rPr lang="en-US" altLang="id-ID" sz="6600" i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Neris Light" panose="00000400000000000000" pitchFamily="50" charset="0"/>
              </a:rPr>
              <a:t>GDC Test Plan</a:t>
            </a:r>
            <a:endParaRPr lang="en-US" altLang="id-ID" sz="6600" b="1" i="1" spc="-300" dirty="0">
              <a:solidFill>
                <a:schemeClr val="tx1">
                  <a:lumMod val="65000"/>
                  <a:lumOff val="35000"/>
                </a:schemeClr>
              </a:solidFill>
              <a:latin typeface="Neris Light" panose="00000400000000000000" pitchFamily="50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853532" y="1546406"/>
            <a:ext cx="6318836" cy="342900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j-cs"/>
              </a:defRPr>
            </a:lvl1pPr>
          </a:lstStyle>
          <a:p>
            <a:r>
              <a:rPr lang="en-US" altLang="id-ID" sz="2100" dirty="0">
                <a:solidFill>
                  <a:schemeClr val="bg1">
                    <a:lumMod val="75000"/>
                  </a:schemeClr>
                </a:solidFill>
                <a:latin typeface="Neris Light" panose="00000400000000000000" pitchFamily="50" charset="0"/>
              </a:rPr>
              <a:t>plan version 1</a:t>
            </a:r>
            <a:endParaRPr lang="en-US" altLang="id-ID" sz="2100" dirty="0">
              <a:solidFill>
                <a:schemeClr val="bg1">
                  <a:lumMod val="75000"/>
                </a:schemeClr>
              </a:solidFill>
              <a:latin typeface="Neris Light" panose="00000400000000000000" pitchFamily="50" charset="0"/>
            </a:endParaRPr>
          </a:p>
        </p:txBody>
      </p:sp>
      <p:cxnSp>
        <p:nvCxnSpPr>
          <p:cNvPr id="5" name="Straight Connector 4"/>
          <p:cNvCxnSpPr/>
          <p:nvPr>
            <p:custDataLst>
              <p:tags r:id="rId1"/>
            </p:custDataLst>
          </p:nvPr>
        </p:nvCxnSpPr>
        <p:spPr>
          <a:xfrm>
            <a:off x="3020060" y="3000760"/>
            <a:ext cx="12011" cy="140249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>
            <p:custDataLst>
              <p:tags r:id="rId2"/>
            </p:custDataLst>
          </p:nvPr>
        </p:nvCxnSpPr>
        <p:spPr>
          <a:xfrm flipH="1">
            <a:off x="5297458" y="3001203"/>
            <a:ext cx="19685" cy="155956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>
            <p:custDataLst>
              <p:tags r:id="rId3"/>
            </p:custDataLst>
          </p:nvPr>
        </p:nvCxnSpPr>
        <p:spPr>
          <a:xfrm flipH="1">
            <a:off x="7606169" y="3001010"/>
            <a:ext cx="6350" cy="177609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53274" y="2683039"/>
            <a:ext cx="16101390" cy="318053"/>
            <a:chOff x="728869" y="5389989"/>
            <a:chExt cx="10734260" cy="212035"/>
          </a:xfrm>
        </p:grpSpPr>
        <p:sp>
          <p:nvSpPr>
            <p:cNvPr id="14" name="Rectangle 13"/>
            <p:cNvSpPr/>
            <p:nvPr/>
          </p:nvSpPr>
          <p:spPr>
            <a:xfrm>
              <a:off x="728869" y="5473148"/>
              <a:ext cx="1073426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5" name="Oval 14"/>
            <p:cNvSpPr/>
            <p:nvPr/>
          </p:nvSpPr>
          <p:spPr>
            <a:xfrm>
              <a:off x="2067339" y="5389989"/>
              <a:ext cx="212035" cy="2120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6" name="Oval 15"/>
            <p:cNvSpPr/>
            <p:nvPr/>
          </p:nvSpPr>
          <p:spPr>
            <a:xfrm>
              <a:off x="3597965" y="5389989"/>
              <a:ext cx="212035" cy="2120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7" name="Oval 16"/>
            <p:cNvSpPr/>
            <p:nvPr/>
          </p:nvSpPr>
          <p:spPr>
            <a:xfrm>
              <a:off x="5128591" y="5389989"/>
              <a:ext cx="212035" cy="2120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8" name="Oval 17"/>
            <p:cNvSpPr/>
            <p:nvPr/>
          </p:nvSpPr>
          <p:spPr>
            <a:xfrm>
              <a:off x="6659217" y="5389989"/>
              <a:ext cx="212035" cy="2120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19" name="Oval 18"/>
            <p:cNvSpPr/>
            <p:nvPr/>
          </p:nvSpPr>
          <p:spPr>
            <a:xfrm>
              <a:off x="8189843" y="5389989"/>
              <a:ext cx="212035" cy="2120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  <p:sp>
          <p:nvSpPr>
            <p:cNvPr id="20" name="Oval 19"/>
            <p:cNvSpPr/>
            <p:nvPr/>
          </p:nvSpPr>
          <p:spPr>
            <a:xfrm>
              <a:off x="9720469" y="5389989"/>
              <a:ext cx="212035" cy="2120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</p:grpSp>
      <p:sp>
        <p:nvSpPr>
          <p:cNvPr id="21" name="Rounded Rectangle 20"/>
          <p:cNvSpPr/>
          <p:nvPr>
            <p:custDataLst>
              <p:tags r:id="rId4"/>
            </p:custDataLst>
          </p:nvPr>
        </p:nvSpPr>
        <p:spPr>
          <a:xfrm>
            <a:off x="1740601" y="4410407"/>
            <a:ext cx="2570955" cy="1987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22" name="Rounded Rectangle 21"/>
          <p:cNvSpPr/>
          <p:nvPr>
            <p:custDataLst>
              <p:tags r:id="rId5"/>
            </p:custDataLst>
          </p:nvPr>
        </p:nvSpPr>
        <p:spPr>
          <a:xfrm>
            <a:off x="3013235" y="4609630"/>
            <a:ext cx="2304000" cy="1987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 dirty="0"/>
          </a:p>
        </p:txBody>
      </p:sp>
      <p:sp>
        <p:nvSpPr>
          <p:cNvPr id="23" name="Rounded Rectangle 22"/>
          <p:cNvSpPr/>
          <p:nvPr>
            <p:custDataLst>
              <p:tags r:id="rId6"/>
            </p:custDataLst>
          </p:nvPr>
        </p:nvSpPr>
        <p:spPr>
          <a:xfrm>
            <a:off x="4311777" y="4808524"/>
            <a:ext cx="3312000" cy="19878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24" name="Rounded Rectangle 23"/>
          <p:cNvSpPr/>
          <p:nvPr>
            <p:custDataLst>
              <p:tags r:id="rId7"/>
            </p:custDataLst>
          </p:nvPr>
        </p:nvSpPr>
        <p:spPr>
          <a:xfrm>
            <a:off x="6197307" y="5007417"/>
            <a:ext cx="4866894" cy="19878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25" name="Rounded Rectangle 24"/>
          <p:cNvSpPr/>
          <p:nvPr>
            <p:custDataLst>
              <p:tags r:id="rId8"/>
            </p:custDataLst>
          </p:nvPr>
        </p:nvSpPr>
        <p:spPr>
          <a:xfrm>
            <a:off x="7641391" y="5206311"/>
            <a:ext cx="4866894" cy="1987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26" name="Rounded Rectangle 25"/>
          <p:cNvSpPr/>
          <p:nvPr>
            <p:custDataLst>
              <p:tags r:id="rId9"/>
            </p:custDataLst>
          </p:nvPr>
        </p:nvSpPr>
        <p:spPr>
          <a:xfrm>
            <a:off x="8785239" y="5457604"/>
            <a:ext cx="4866894" cy="19878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27" name="Rounded Rectangle 26"/>
          <p:cNvSpPr/>
          <p:nvPr>
            <p:custDataLst>
              <p:tags r:id="rId10"/>
            </p:custDataLst>
          </p:nvPr>
        </p:nvSpPr>
        <p:spPr>
          <a:xfrm>
            <a:off x="10790047" y="5676818"/>
            <a:ext cx="3781616" cy="1987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28" name="TextBox 27"/>
          <p:cNvSpPr txBox="1"/>
          <p:nvPr/>
        </p:nvSpPr>
        <p:spPr>
          <a:xfrm>
            <a:off x="2138204" y="2092685"/>
            <a:ext cx="176360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ris Light" panose="00000400000000000000" pitchFamily="50" charset="0"/>
              </a:rPr>
              <a:t>05/09</a:t>
            </a:r>
            <a:endParaRPr lang="en-US" altLang="id-ID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Neris Light" panose="00000400000000000000" pitchFamily="5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34143" y="2092685"/>
            <a:ext cx="176360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ris Light" panose="00000400000000000000" pitchFamily="50" charset="0"/>
                <a:sym typeface="+mn-ea"/>
              </a:rPr>
              <a:t>05/15</a:t>
            </a:r>
            <a:endParaRPr lang="id-ID" sz="2700" dirty="0">
              <a:solidFill>
                <a:schemeClr val="tx1">
                  <a:lumMod val="65000"/>
                  <a:lumOff val="35000"/>
                </a:schemeClr>
              </a:solidFill>
              <a:latin typeface="Neris Light" panose="000004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30083" y="2093272"/>
            <a:ext cx="176360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ris Light" panose="00000400000000000000" pitchFamily="50" charset="0"/>
                <a:sym typeface="+mn-ea"/>
              </a:rPr>
              <a:t>05/22</a:t>
            </a:r>
            <a:endParaRPr lang="id-ID" sz="2700" dirty="0">
              <a:solidFill>
                <a:schemeClr val="tx1">
                  <a:lumMod val="65000"/>
                  <a:lumOff val="35000"/>
                </a:schemeClr>
              </a:solidFill>
              <a:latin typeface="Neris Light" panose="00000400000000000000" pitchFamily="5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26022" y="2093272"/>
            <a:ext cx="176360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ris Light" panose="00000400000000000000" pitchFamily="50" charset="0"/>
                <a:sym typeface="+mn-ea"/>
              </a:rPr>
              <a:t>05/29</a:t>
            </a:r>
            <a:endParaRPr lang="id-ID" sz="2700" dirty="0">
              <a:solidFill>
                <a:schemeClr val="tx1">
                  <a:lumMod val="65000"/>
                  <a:lumOff val="35000"/>
                </a:schemeClr>
              </a:solidFill>
              <a:latin typeface="Neris Light" panose="00000400000000000000" pitchFamily="50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21960" y="2093272"/>
            <a:ext cx="176360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ris Light" panose="00000400000000000000" pitchFamily="50" charset="0"/>
                <a:sym typeface="+mn-ea"/>
              </a:rPr>
              <a:t>06/05</a:t>
            </a:r>
            <a:endParaRPr lang="id-ID" sz="2700" dirty="0">
              <a:solidFill>
                <a:schemeClr val="tx1">
                  <a:lumMod val="65000"/>
                  <a:lumOff val="35000"/>
                </a:schemeClr>
              </a:solidFill>
              <a:latin typeface="Neris Light" panose="00000400000000000000" pitchFamily="5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548049" y="2093272"/>
            <a:ext cx="176360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d-ID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ris Light" panose="00000400000000000000" pitchFamily="50" charset="0"/>
                <a:sym typeface="+mn-ea"/>
              </a:rPr>
              <a:t>06/12</a:t>
            </a:r>
            <a:endParaRPr lang="id-ID" sz="2700" dirty="0">
              <a:solidFill>
                <a:schemeClr val="tx1">
                  <a:lumMod val="65000"/>
                  <a:lumOff val="35000"/>
                </a:schemeClr>
              </a:solidFill>
              <a:latin typeface="Neris Light" panose="00000400000000000000" pitchFamily="50" charset="0"/>
            </a:endParaRPr>
          </a:p>
        </p:txBody>
      </p:sp>
      <p:sp>
        <p:nvSpPr>
          <p:cNvPr id="34" name="TextBox 33"/>
          <p:cNvSpPr txBox="1"/>
          <p:nvPr>
            <p:custDataLst>
              <p:tags r:id="rId11"/>
            </p:custDataLst>
          </p:nvPr>
        </p:nvSpPr>
        <p:spPr>
          <a:xfrm>
            <a:off x="1996750" y="6041617"/>
            <a:ext cx="2771523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1800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1. </a:t>
            </a:r>
            <a:r>
              <a:rPr lang="zh-CN" altLang="en-US" sz="1800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基于旧工程</a:t>
            </a:r>
            <a:r>
              <a:rPr lang="en-US" altLang="zh-CN" sz="1800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SMK0001</a:t>
            </a:r>
            <a:r>
              <a:rPr lang="zh-CN" altLang="en-US" sz="1800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工程，验证</a:t>
            </a:r>
            <a:r>
              <a:rPr lang="en-US" altLang="zh-CN" sz="1800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8M</a:t>
            </a:r>
            <a:r>
              <a:rPr lang="zh-CN" altLang="en-US" sz="1800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单链路</a:t>
            </a:r>
            <a:endParaRPr lang="zh-CN" altLang="en-US" sz="1800" dirty="0">
              <a:ln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</a:endParaRPr>
          </a:p>
          <a:p>
            <a:r>
              <a:rPr lang="en-US" altLang="zh-CN" sz="1800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2. </a:t>
            </a:r>
            <a:r>
              <a:rPr lang="zh-CN" altLang="en-US" sz="1800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基于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SMK0001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验证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（模拟）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GDC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通路正常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  <a:sym typeface="+mn-ea"/>
            </a:endParaRPr>
          </a:p>
          <a:p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3.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基于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SMK0001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，出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SMK0002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，验证功能正常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  <a:sym typeface="+mn-ea"/>
            </a:endParaRPr>
          </a:p>
          <a:p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3.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基于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B001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，出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vivado2023.2 B011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，验证功能正常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  <a:sym typeface="+mn-ea"/>
            </a:endParaRPr>
          </a:p>
          <a:p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3. </a:t>
            </a:r>
            <a:r>
              <a:rPr lang="id-ID" sz="1800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v_warp_ex_v1</a:t>
            </a:r>
            <a:r>
              <a:rPr lang="zh-CN" altLang="id-ID" sz="1800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，熟悉与调试</a:t>
            </a:r>
            <a:r>
              <a:rPr lang="en-US" altLang="zh-CN" sz="1800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  <a:sym typeface="+mn-ea"/>
              </a:rPr>
              <a:t>IP</a:t>
            </a:r>
            <a:endParaRPr lang="en-US" altLang="zh-CN" sz="1800" dirty="0">
              <a:ln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 Gothic" panose="020B0503020000020004" charset="-127"/>
              <a:ea typeface="Malgun Gothic" panose="020B0503020000020004" charset="-127"/>
              <a:cs typeface="Malgun Gothic" panose="020B0503020000020004" charset="-127"/>
              <a:sym typeface="+mn-ea"/>
            </a:endParaRPr>
          </a:p>
        </p:txBody>
      </p:sp>
      <p:sp>
        <p:nvSpPr>
          <p:cNvPr id="35" name="TextBox 34"/>
          <p:cNvSpPr txBox="1"/>
          <p:nvPr>
            <p:custDataLst>
              <p:tags r:id="rId12"/>
            </p:custDataLst>
          </p:nvPr>
        </p:nvSpPr>
        <p:spPr>
          <a:xfrm>
            <a:off x="1968175" y="4808537"/>
            <a:ext cx="234409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50000"/>
                  </a:schemeClr>
                </a:solidFill>
              </a:rPr>
              <a:t>LGV1R4C05B001</a:t>
            </a:r>
            <a:endParaRPr lang="id-ID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d-ID" sz="2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LGV1R4C05B0</a:t>
            </a:r>
            <a:r>
              <a:rPr lang="en-US" altLang="id-ID" sz="2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1</a:t>
            </a:r>
            <a:r>
              <a:rPr lang="id-ID" sz="2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1</a:t>
            </a:r>
            <a:endParaRPr lang="id-ID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id-ID" sz="2400" b="1" dirty="0">
                <a:solidFill>
                  <a:schemeClr val="bg1">
                    <a:lumMod val="50000"/>
                  </a:schemeClr>
                </a:solidFill>
              </a:rPr>
              <a:t>v_warp_ex_v1</a:t>
            </a:r>
            <a:endParaRPr lang="id-ID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>
            <p:custDataLst>
              <p:tags r:id="rId13"/>
            </p:custDataLst>
          </p:nvPr>
        </p:nvGrpSpPr>
        <p:grpSpPr>
          <a:xfrm>
            <a:off x="1858645" y="4485640"/>
            <a:ext cx="153036" cy="5259070"/>
            <a:chOff x="1233721" y="2526496"/>
            <a:chExt cx="102103" cy="1873226"/>
          </a:xfrm>
        </p:grpSpPr>
        <p:cxnSp>
          <p:nvCxnSpPr>
            <p:cNvPr id="37" name="Straight Connector 36"/>
            <p:cNvCxnSpPr/>
            <p:nvPr>
              <p:custDataLst>
                <p:tags r:id="rId14"/>
              </p:custDataLst>
            </p:nvPr>
          </p:nvCxnSpPr>
          <p:spPr>
            <a:xfrm flipV="1">
              <a:off x="1282150" y="2584174"/>
              <a:ext cx="0" cy="181554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>
              <p:custDataLst>
                <p:tags r:id="rId15"/>
              </p:custDataLst>
            </p:nvPr>
          </p:nvSpPr>
          <p:spPr>
            <a:xfrm>
              <a:off x="1233721" y="2526496"/>
              <a:ext cx="102103" cy="5767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</p:grpSp>
      <p:sp>
        <p:nvSpPr>
          <p:cNvPr id="39" name="Oval 38"/>
          <p:cNvSpPr/>
          <p:nvPr>
            <p:custDataLst>
              <p:tags r:id="rId16"/>
            </p:custDataLst>
          </p:nvPr>
        </p:nvSpPr>
        <p:spPr>
          <a:xfrm>
            <a:off x="1858853" y="9744121"/>
            <a:ext cx="130014" cy="1300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  <p:sp>
        <p:nvSpPr>
          <p:cNvPr id="40" name="TextBox 39"/>
          <p:cNvSpPr txBox="1"/>
          <p:nvPr>
            <p:custDataLst>
              <p:tags r:id="rId17"/>
            </p:custDataLst>
          </p:nvPr>
        </p:nvSpPr>
        <p:spPr>
          <a:xfrm>
            <a:off x="5297220" y="6095229"/>
            <a:ext cx="277152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solidFill>
                  <a:schemeClr val="bg1">
                    <a:lumMod val="65000"/>
                  </a:schemeClr>
                </a:solidFill>
              </a:rPr>
              <a:t>Lorem ipsum dolor sit amet, consectetuer adipiscing elit, sed diam nonummy .</a:t>
            </a:r>
            <a:endParaRPr lang="id-ID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>
            <p:custDataLst>
              <p:tags r:id="rId18"/>
            </p:custDataLst>
          </p:nvPr>
        </p:nvSpPr>
        <p:spPr>
          <a:xfrm>
            <a:off x="5297220" y="5660979"/>
            <a:ext cx="23440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LGV1R4C05B00</a:t>
            </a:r>
            <a:r>
              <a:rPr lang="en-US" altLang="id-ID" sz="2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1</a:t>
            </a:r>
            <a:endParaRPr lang="en-US" altLang="id-ID" sz="24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42" name="Group 41"/>
          <p:cNvGrpSpPr/>
          <p:nvPr>
            <p:custDataLst>
              <p:tags r:id="rId19"/>
            </p:custDataLst>
          </p:nvPr>
        </p:nvGrpSpPr>
        <p:grpSpPr>
          <a:xfrm>
            <a:off x="5224712" y="4817889"/>
            <a:ext cx="152519" cy="2822732"/>
            <a:chOff x="3097061" y="2169679"/>
            <a:chExt cx="101679" cy="1881821"/>
          </a:xfrm>
        </p:grpSpPr>
        <p:cxnSp>
          <p:nvCxnSpPr>
            <p:cNvPr id="43" name="Straight Connector 42"/>
            <p:cNvCxnSpPr/>
            <p:nvPr>
              <p:custDataLst>
                <p:tags r:id="rId20"/>
              </p:custDataLst>
            </p:nvPr>
          </p:nvCxnSpPr>
          <p:spPr>
            <a:xfrm flipV="1">
              <a:off x="3145490" y="2235952"/>
              <a:ext cx="0" cy="181554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>
              <p:custDataLst>
                <p:tags r:id="rId21"/>
              </p:custDataLst>
            </p:nvPr>
          </p:nvSpPr>
          <p:spPr>
            <a:xfrm>
              <a:off x="3097061" y="2169679"/>
              <a:ext cx="101679" cy="10167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700"/>
            </a:p>
          </p:txBody>
        </p:sp>
      </p:grpSp>
      <p:sp>
        <p:nvSpPr>
          <p:cNvPr id="45" name="Oval 44"/>
          <p:cNvSpPr/>
          <p:nvPr>
            <p:custDataLst>
              <p:tags r:id="rId22"/>
            </p:custDataLst>
          </p:nvPr>
        </p:nvSpPr>
        <p:spPr>
          <a:xfrm>
            <a:off x="5232348" y="7577773"/>
            <a:ext cx="130014" cy="1300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fad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/>
      <p:bldP spid="11" grpId="0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9" grpId="0" bldLvl="0" animBg="1"/>
      <p:bldP spid="40" grpId="0"/>
      <p:bldP spid="41" grpId="0"/>
      <p:bldP spid="45" grpId="0" bldLvl="0" animBg="1"/>
    </p:bldLst>
  </p:timing>
</p:sld>
</file>

<file path=ppt/tags/tag1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10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11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12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13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14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15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16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17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18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19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2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20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21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22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23.xml><?xml version="1.0" encoding="utf-8"?>
<p:tagLst xmlns:p="http://schemas.openxmlformats.org/presentationml/2006/main">
  <p:tag name="ISPRING_PRESENTATION_TITLE" val="绿色甘特图"/>
  <p:tag name="commondata" val="eyJoZGlkIjoiY2JkNjIxYTE0OWJkNWYzZDgyMGY3YzI0N2Q4ODI3OTkifQ=="/>
</p:tagLst>
</file>

<file path=ppt/tags/tag3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4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5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6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7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8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ags/tag9.xml><?xml version="1.0" encoding="utf-8"?>
<p:tagLst xmlns:p="http://schemas.openxmlformats.org/presentationml/2006/main">
  <p:tag name="KSO_WM_DIAGRAM_VIRTUALLY_FRAME" val="{&quot;height&quot;:451.60456692913385,&quot;left&quot;:142.9551968503937,&quot;top&quot;:193.63433070866142,&quot;width&quot;:1210.9576377952756}"/>
</p:tagLst>
</file>

<file path=ppt/theme/theme1.xml><?xml version="1.0" encoding="utf-8"?>
<a:theme xmlns:a="http://schemas.openxmlformats.org/drawingml/2006/main" name="1_Office Theme">
  <a:themeElements>
    <a:clrScheme name="Imagine Nature">
      <a:dk1>
        <a:sysClr val="windowText" lastClr="000000"/>
      </a:dk1>
      <a:lt1>
        <a:sysClr val="window" lastClr="FFFFFF"/>
      </a:lt1>
      <a:dk2>
        <a:srgbClr val="094B0B"/>
      </a:dk2>
      <a:lt2>
        <a:srgbClr val="DBEFF9"/>
      </a:lt2>
      <a:accent1>
        <a:srgbClr val="7DC10F"/>
      </a:accent1>
      <a:accent2>
        <a:srgbClr val="60B808"/>
      </a:accent2>
      <a:accent3>
        <a:srgbClr val="41A917"/>
      </a:accent3>
      <a:accent4>
        <a:srgbClr val="B2CD11"/>
      </a:accent4>
      <a:accent5>
        <a:srgbClr val="25B55C"/>
      </a:accent5>
      <a:accent6>
        <a:srgbClr val="1A8827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8_Green T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39D2C"/>
      </a:accent1>
      <a:accent2>
        <a:srgbClr val="92D050"/>
      </a:accent2>
      <a:accent3>
        <a:srgbClr val="77B52D"/>
      </a:accent3>
      <a:accent4>
        <a:srgbClr val="82C06C"/>
      </a:accent4>
      <a:accent5>
        <a:srgbClr val="406E26"/>
      </a:accent5>
      <a:accent6>
        <a:srgbClr val="307240"/>
      </a:accent6>
      <a:hlink>
        <a:srgbClr val="92D050"/>
      </a:hlink>
      <a:folHlink>
        <a:srgbClr val="119F36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320</Words>
  <Application>WPS 演示</Application>
  <PresentationFormat>自定义</PresentationFormat>
  <Paragraphs>30</Paragraphs>
  <Slides>1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Neris Light</vt:lpstr>
      <vt:lpstr>Neris Black</vt:lpstr>
      <vt:lpstr>Segoe Print</vt:lpstr>
      <vt:lpstr>Neris Thin</vt:lpstr>
      <vt:lpstr>Gulim</vt:lpstr>
      <vt:lpstr>FontAwesome</vt:lpstr>
      <vt:lpstr>Roboto Condensed</vt:lpstr>
      <vt:lpstr>Malgun Gothic</vt:lpstr>
      <vt:lpstr>微软雅黑</vt:lpstr>
      <vt:lpstr>Arial Unicode MS</vt:lpstr>
      <vt:lpstr>Roboto Medium</vt:lpstr>
      <vt:lpstr>等线</vt:lpstr>
      <vt:lpstr>Microsoft JhengHei Light</vt:lpstr>
      <vt:lpstr>Malgun Gothic Semilight</vt:lpstr>
      <vt:lpstr>仿宋</vt:lpstr>
      <vt:lpstr>1_Office Theme</vt:lpstr>
      <vt:lpstr>1_Custom Design</vt:lpstr>
      <vt:lpstr>2_Custom Design</vt:lpstr>
      <vt:lpstr>PowerPoint 演示文稿</vt:lpstr>
    </vt:vector>
  </TitlesOfParts>
  <Company>44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绿色甘特图</dc:title>
  <dc:creator>Microsoft account</dc:creator>
  <cp:lastModifiedBy>Y__Yshan</cp:lastModifiedBy>
  <cp:revision>965</cp:revision>
  <dcterms:created xsi:type="dcterms:W3CDTF">2015-02-25T15:20:00Z</dcterms:created>
  <dcterms:modified xsi:type="dcterms:W3CDTF">2024-05-14T09:30:45Z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FCF70988A591432A9980161C2D8F76AD</vt:lpwstr>
  </property>
</Properties>
</file>